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e46d659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e46d659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e46d659e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e46d659e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e46d659e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ee46d659e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e46d659e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e46d659e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e46d659e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e46d659e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e46d659e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e46d659e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fb277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fb277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5cb7e9f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5cb7e9f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5cb7e9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5cb7e9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6.png"/><Relationship Id="rId7" Type="http://schemas.openxmlformats.org/officeDocument/2006/relationships/image" Target="../media/image51.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3.png"/><Relationship Id="rId4" Type="http://schemas.openxmlformats.org/officeDocument/2006/relationships/image" Target="../media/image69.png"/><Relationship Id="rId5" Type="http://schemas.openxmlformats.org/officeDocument/2006/relationships/image" Target="../media/image58.png"/><Relationship Id="rId6" Type="http://schemas.openxmlformats.org/officeDocument/2006/relationships/image" Target="../media/image56.png"/><Relationship Id="rId7" Type="http://schemas.openxmlformats.org/officeDocument/2006/relationships/image" Target="../media/image59.png"/><Relationship Id="rId8"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7.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png"/><Relationship Id="rId6"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Clr>
                <a:schemeClr val="dk1"/>
              </a:buClr>
              <a:buSzPts val="990"/>
              <a:buFont typeface="Arial"/>
              <a:buNone/>
            </a:pPr>
            <a:r>
              <a:rPr b="1" lang="en" sz="2520"/>
              <a:t>OCS-A 0541 (39.360N, 73.578W)</a:t>
            </a:r>
            <a:endParaRPr b="1" sz="2520"/>
          </a:p>
        </p:txBody>
      </p:sp>
      <p:pic>
        <p:nvPicPr>
          <p:cNvPr id="59" name="Google Shape;59;p14"/>
          <p:cNvPicPr preferRelativeResize="0"/>
          <p:nvPr/>
        </p:nvPicPr>
        <p:blipFill rotWithShape="1">
          <a:blip r:embed="rId3">
            <a:alphaModFix/>
          </a:blip>
          <a:srcRect b="396" l="0" r="0" t="406"/>
          <a:stretch/>
        </p:blipFill>
        <p:spPr>
          <a:xfrm>
            <a:off x="2275525" y="900850"/>
            <a:ext cx="4592951" cy="4119549"/>
          </a:xfrm>
          <a:prstGeom prst="rect">
            <a:avLst/>
          </a:prstGeom>
          <a:noFill/>
          <a:ln>
            <a:noFill/>
          </a:ln>
        </p:spPr>
      </p:pic>
      <p:sp>
        <p:nvSpPr>
          <p:cNvPr id="60" name="Google Shape;60;p14"/>
          <p:cNvSpPr/>
          <p:nvPr/>
        </p:nvSpPr>
        <p:spPr>
          <a:xfrm>
            <a:off x="4749275" y="3367275"/>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Variability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