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e45e5f3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e45e5f3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ee45e5f34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ee45e5f34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ee45e5f34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ee45e5f34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e45e5f3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e45e5f3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ee45e5f34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ee45e5f34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e45e5f34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ee45e5f34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4241784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4241784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5e71af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5e71af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5e71afb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5e71afb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45.png"/><Relationship Id="rId7" Type="http://schemas.openxmlformats.org/officeDocument/2006/relationships/image" Target="../media/image51.png"/><Relationship Id="rId8"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63.png"/><Relationship Id="rId5" Type="http://schemas.openxmlformats.org/officeDocument/2006/relationships/image" Target="../media/image48.png"/><Relationship Id="rId6" Type="http://schemas.openxmlformats.org/officeDocument/2006/relationships/image" Target="../media/image50.png"/><Relationship Id="rId7" Type="http://schemas.openxmlformats.org/officeDocument/2006/relationships/image" Target="../media/image46.png"/><Relationship Id="rId8"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5.png"/><Relationship Id="rId7" Type="http://schemas.openxmlformats.org/officeDocument/2006/relationships/image" Target="../media/image69.png"/><Relationship Id="rId8"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9.png"/><Relationship Id="rId6" Type="http://schemas.openxmlformats.org/officeDocument/2006/relationships/image" Target="../media/image6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0.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26.png"/><Relationship Id="rId7" Type="http://schemas.openxmlformats.org/officeDocument/2006/relationships/image" Target="../media/image32.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1.png"/><Relationship Id="rId5" Type="http://schemas.openxmlformats.org/officeDocument/2006/relationships/image" Target="../media/image43.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75" y="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400"/>
              <a:t>RUWRF 3km Four-Year Wind Energy Analysis</a:t>
            </a:r>
            <a:endParaRPr b="1" sz="2400"/>
          </a:p>
          <a:p>
            <a:pPr indent="0" lvl="0" marL="0" rtl="0" algn="ctr">
              <a:spcBef>
                <a:spcPts val="0"/>
              </a:spcBef>
              <a:spcAft>
                <a:spcPts val="0"/>
              </a:spcAft>
              <a:buClr>
                <a:schemeClr val="dk1"/>
              </a:buClr>
              <a:buSzPts val="990"/>
              <a:buFont typeface="Arial"/>
              <a:buNone/>
            </a:pPr>
            <a:r>
              <a:rPr b="1" lang="en" sz="2400"/>
              <a:t>OCS-A 0539 (39.541N, 73.304W)</a:t>
            </a:r>
            <a:endParaRPr b="1" sz="2400"/>
          </a:p>
        </p:txBody>
      </p:sp>
      <p:pic>
        <p:nvPicPr>
          <p:cNvPr id="59" name="Google Shape;59;p14"/>
          <p:cNvPicPr preferRelativeResize="0"/>
          <p:nvPr/>
        </p:nvPicPr>
        <p:blipFill rotWithShape="1">
          <a:blip r:embed="rId3">
            <a:alphaModFix/>
          </a:blip>
          <a:srcRect b="597" l="0" r="0" t="-1935"/>
          <a:stretch/>
        </p:blipFill>
        <p:spPr>
          <a:xfrm>
            <a:off x="2362700" y="822400"/>
            <a:ext cx="4418751" cy="4049275"/>
          </a:xfrm>
          <a:prstGeom prst="rect">
            <a:avLst/>
          </a:prstGeom>
          <a:noFill/>
          <a:ln>
            <a:noFill/>
          </a:ln>
        </p:spPr>
      </p:pic>
      <p:sp>
        <p:nvSpPr>
          <p:cNvPr id="60" name="Google Shape;60;p14"/>
          <p:cNvSpPr/>
          <p:nvPr/>
        </p:nvSpPr>
        <p:spPr>
          <a:xfrm>
            <a:off x="5083150" y="302890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Roses” folder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Variability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