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3" r:id="rId6"/>
    <p:sldId id="296" r:id="rId7"/>
    <p:sldId id="268" r:id="rId8"/>
    <p:sldId id="269" r:id="rId9"/>
    <p:sldId id="274" r:id="rId10"/>
    <p:sldId id="281" r:id="rId11"/>
    <p:sldId id="286" r:id="rId12"/>
    <p:sldId id="289" r:id="rId13"/>
    <p:sldId id="299" r:id="rId14"/>
    <p:sldId id="270" r:id="rId15"/>
    <p:sldId id="280" r:id="rId16"/>
    <p:sldId id="272" r:id="rId17"/>
    <p:sldId id="273" r:id="rId18"/>
    <p:sldId id="271" r:id="rId19"/>
    <p:sldId id="295" r:id="rId20"/>
    <p:sldId id="294" r:id="rId21"/>
    <p:sldId id="297" r:id="rId22"/>
    <p:sldId id="266" r:id="rId23"/>
    <p:sldId id="292" r:id="rId24"/>
    <p:sldId id="293" r:id="rId25"/>
    <p:sldId id="298" r:id="rId26"/>
    <p:sldId id="287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94256" autoAdjust="0"/>
  </p:normalViewPr>
  <p:slideViewPr>
    <p:cSldViewPr snapToGrid="0" snapToObjects="1">
      <p:cViewPr>
        <p:scale>
          <a:sx n="156" d="100"/>
          <a:sy n="156" d="100"/>
        </p:scale>
        <p:origin x="-178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OSX:Users:seroka:Research:seabr_upwelling:Chapter2:2014-hourly-loads_PJ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%20OSX:Users:seroka:Research:seabr_upwelling:Chapter2:2014-hourly-loads_PJ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%20OSX:Users:seroka:Research:seabr_upwelling:Chapter2:2014-hourly-loads_PJ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%20OSX:Users:seroka:Research:seabr_upwelling:Chapter2:2014-hourly-loads_PJ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2013-14 PJM</a:t>
            </a:r>
            <a:r>
              <a:rPr lang="en-US" sz="2000" baseline="0" dirty="0"/>
              <a:t> Mid-Atl. Daily Max Load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2014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MIDATL!$A$2:$A$337</c:f>
              <c:strCache>
                <c:ptCount val="336"/>
                <c:pt idx="0">
                  <c:v>1/1/2014</c:v>
                </c:pt>
                <c:pt idx="1">
                  <c:v>1/2/2014</c:v>
                </c:pt>
                <c:pt idx="2">
                  <c:v>1/3/2014</c:v>
                </c:pt>
                <c:pt idx="3">
                  <c:v>1/4/2014</c:v>
                </c:pt>
                <c:pt idx="4">
                  <c:v>1/5/2014</c:v>
                </c:pt>
                <c:pt idx="5">
                  <c:v>1/6/2014</c:v>
                </c:pt>
                <c:pt idx="6">
                  <c:v>1/7/2014</c:v>
                </c:pt>
                <c:pt idx="7">
                  <c:v>1/8/2014</c:v>
                </c:pt>
                <c:pt idx="8">
                  <c:v>1/9/2014</c:v>
                </c:pt>
                <c:pt idx="9">
                  <c:v>1/10/2014</c:v>
                </c:pt>
                <c:pt idx="10">
                  <c:v>1/11/2014</c:v>
                </c:pt>
                <c:pt idx="11">
                  <c:v>1/12/2014</c:v>
                </c:pt>
                <c:pt idx="12">
                  <c:v>1/13/2014</c:v>
                </c:pt>
                <c:pt idx="13">
                  <c:v>1/14/2014</c:v>
                </c:pt>
                <c:pt idx="14">
                  <c:v>1/15/2014</c:v>
                </c:pt>
                <c:pt idx="15">
                  <c:v>1/16/2014</c:v>
                </c:pt>
                <c:pt idx="16">
                  <c:v>1/17/2014</c:v>
                </c:pt>
                <c:pt idx="17">
                  <c:v>1/18/2014</c:v>
                </c:pt>
                <c:pt idx="18">
                  <c:v>1/19/2014</c:v>
                </c:pt>
                <c:pt idx="19">
                  <c:v>1/20/2014</c:v>
                </c:pt>
                <c:pt idx="20">
                  <c:v>1/21/2014</c:v>
                </c:pt>
                <c:pt idx="21">
                  <c:v>1/22/2014</c:v>
                </c:pt>
                <c:pt idx="22">
                  <c:v>1/23/2014</c:v>
                </c:pt>
                <c:pt idx="23">
                  <c:v>1/24/2014</c:v>
                </c:pt>
                <c:pt idx="24">
                  <c:v>1/25/2014</c:v>
                </c:pt>
                <c:pt idx="25">
                  <c:v>1/26/2014</c:v>
                </c:pt>
                <c:pt idx="26">
                  <c:v>1/27/2014</c:v>
                </c:pt>
                <c:pt idx="27">
                  <c:v>1/28/2014</c:v>
                </c:pt>
                <c:pt idx="28">
                  <c:v>1/29/2014</c:v>
                </c:pt>
                <c:pt idx="29">
                  <c:v>1/30/2014</c:v>
                </c:pt>
                <c:pt idx="30">
                  <c:v>1/31/2014</c:v>
                </c:pt>
                <c:pt idx="31">
                  <c:v>2/1/2014</c:v>
                </c:pt>
                <c:pt idx="32">
                  <c:v>2/2/2014</c:v>
                </c:pt>
                <c:pt idx="33">
                  <c:v>2/3/2014</c:v>
                </c:pt>
                <c:pt idx="34">
                  <c:v>2/4/2014</c:v>
                </c:pt>
                <c:pt idx="35">
                  <c:v>2/5/2014</c:v>
                </c:pt>
                <c:pt idx="36">
                  <c:v>2/6/2014</c:v>
                </c:pt>
                <c:pt idx="37">
                  <c:v>2/7/2014</c:v>
                </c:pt>
                <c:pt idx="38">
                  <c:v>2/8/2014</c:v>
                </c:pt>
                <c:pt idx="39">
                  <c:v>2/9/2014</c:v>
                </c:pt>
                <c:pt idx="40">
                  <c:v>2/10/2014</c:v>
                </c:pt>
                <c:pt idx="41">
                  <c:v>2/11/2014</c:v>
                </c:pt>
                <c:pt idx="42">
                  <c:v>2/12/2014</c:v>
                </c:pt>
                <c:pt idx="43">
                  <c:v>2/13/2014</c:v>
                </c:pt>
                <c:pt idx="44">
                  <c:v>2/14/2014</c:v>
                </c:pt>
                <c:pt idx="45">
                  <c:v>2/15/2014</c:v>
                </c:pt>
                <c:pt idx="46">
                  <c:v>2/16/2014</c:v>
                </c:pt>
                <c:pt idx="47">
                  <c:v>2/17/2014</c:v>
                </c:pt>
                <c:pt idx="48">
                  <c:v>2/18/2014</c:v>
                </c:pt>
                <c:pt idx="49">
                  <c:v>2/19/2014</c:v>
                </c:pt>
                <c:pt idx="50">
                  <c:v>2/20/2014</c:v>
                </c:pt>
                <c:pt idx="51">
                  <c:v>2/21/2014</c:v>
                </c:pt>
                <c:pt idx="52">
                  <c:v>2/22/2014</c:v>
                </c:pt>
                <c:pt idx="53">
                  <c:v>2/23/2014</c:v>
                </c:pt>
                <c:pt idx="54">
                  <c:v>2/24/2014</c:v>
                </c:pt>
                <c:pt idx="55">
                  <c:v>2/25/2014</c:v>
                </c:pt>
                <c:pt idx="56">
                  <c:v>2/26/2014</c:v>
                </c:pt>
                <c:pt idx="57">
                  <c:v>2/27/2014</c:v>
                </c:pt>
                <c:pt idx="58">
                  <c:v>2/28/2014</c:v>
                </c:pt>
                <c:pt idx="59">
                  <c:v>3/1/2014</c:v>
                </c:pt>
                <c:pt idx="60">
                  <c:v>3/2/2014</c:v>
                </c:pt>
                <c:pt idx="61">
                  <c:v>3/3/2014</c:v>
                </c:pt>
                <c:pt idx="62">
                  <c:v>3/4/2014</c:v>
                </c:pt>
                <c:pt idx="63">
                  <c:v>3/5/2014</c:v>
                </c:pt>
                <c:pt idx="64">
                  <c:v>3/6/2014</c:v>
                </c:pt>
                <c:pt idx="65">
                  <c:v>3/7/2014</c:v>
                </c:pt>
                <c:pt idx="66">
                  <c:v>3/8/2014</c:v>
                </c:pt>
                <c:pt idx="67">
                  <c:v>3/9/2014</c:v>
                </c:pt>
                <c:pt idx="68">
                  <c:v>3/10/2014</c:v>
                </c:pt>
                <c:pt idx="69">
                  <c:v>3/11/2014</c:v>
                </c:pt>
                <c:pt idx="70">
                  <c:v>3/12/2014</c:v>
                </c:pt>
                <c:pt idx="71">
                  <c:v>3/13/2014</c:v>
                </c:pt>
                <c:pt idx="72">
                  <c:v>3/14/2014</c:v>
                </c:pt>
                <c:pt idx="73">
                  <c:v>3/15/2014</c:v>
                </c:pt>
                <c:pt idx="74">
                  <c:v>3/16/2014</c:v>
                </c:pt>
                <c:pt idx="75">
                  <c:v>3/17/2014</c:v>
                </c:pt>
                <c:pt idx="76">
                  <c:v>3/18/2014</c:v>
                </c:pt>
                <c:pt idx="77">
                  <c:v>3/19/2014</c:v>
                </c:pt>
                <c:pt idx="78">
                  <c:v>3/20/2014</c:v>
                </c:pt>
                <c:pt idx="79">
                  <c:v>3/21/2014</c:v>
                </c:pt>
                <c:pt idx="80">
                  <c:v>3/22/2014</c:v>
                </c:pt>
                <c:pt idx="81">
                  <c:v>3/23/2014</c:v>
                </c:pt>
                <c:pt idx="82">
                  <c:v>3/24/2014</c:v>
                </c:pt>
                <c:pt idx="83">
                  <c:v>3/25/2014</c:v>
                </c:pt>
                <c:pt idx="84">
                  <c:v>3/26/2014</c:v>
                </c:pt>
                <c:pt idx="85">
                  <c:v>3/27/2014</c:v>
                </c:pt>
                <c:pt idx="86">
                  <c:v>3/28/2014</c:v>
                </c:pt>
                <c:pt idx="87">
                  <c:v>3/29/2014</c:v>
                </c:pt>
                <c:pt idx="88">
                  <c:v>3/30/2014</c:v>
                </c:pt>
                <c:pt idx="89">
                  <c:v>3/31/2014</c:v>
                </c:pt>
                <c:pt idx="90">
                  <c:v>4/1/2014</c:v>
                </c:pt>
                <c:pt idx="91">
                  <c:v>4/2/2014</c:v>
                </c:pt>
                <c:pt idx="92">
                  <c:v>4/3/2014</c:v>
                </c:pt>
                <c:pt idx="93">
                  <c:v>4/4/2014</c:v>
                </c:pt>
                <c:pt idx="94">
                  <c:v>4/5/2014</c:v>
                </c:pt>
                <c:pt idx="95">
                  <c:v>4/6/2014</c:v>
                </c:pt>
                <c:pt idx="96">
                  <c:v>4/7/2014</c:v>
                </c:pt>
                <c:pt idx="97">
                  <c:v>4/8/2014</c:v>
                </c:pt>
                <c:pt idx="98">
                  <c:v>4/9/2014</c:v>
                </c:pt>
                <c:pt idx="99">
                  <c:v>4/10/2014</c:v>
                </c:pt>
                <c:pt idx="100">
                  <c:v>4/11/2014</c:v>
                </c:pt>
                <c:pt idx="101">
                  <c:v>4/12/2014</c:v>
                </c:pt>
                <c:pt idx="102">
                  <c:v>4/13/2014</c:v>
                </c:pt>
                <c:pt idx="103">
                  <c:v>4/14/2014</c:v>
                </c:pt>
                <c:pt idx="104">
                  <c:v>4/15/2014</c:v>
                </c:pt>
                <c:pt idx="105">
                  <c:v>4/16/2014</c:v>
                </c:pt>
                <c:pt idx="106">
                  <c:v>4/17/2014</c:v>
                </c:pt>
                <c:pt idx="107">
                  <c:v>4/18/2014</c:v>
                </c:pt>
                <c:pt idx="108">
                  <c:v>4/19/2014</c:v>
                </c:pt>
                <c:pt idx="109">
                  <c:v>4/20/2014</c:v>
                </c:pt>
                <c:pt idx="110">
                  <c:v>4/21/2014</c:v>
                </c:pt>
                <c:pt idx="111">
                  <c:v>4/22/2014</c:v>
                </c:pt>
                <c:pt idx="112">
                  <c:v>4/23/2014</c:v>
                </c:pt>
                <c:pt idx="113">
                  <c:v>4/24/2014</c:v>
                </c:pt>
                <c:pt idx="114">
                  <c:v>4/25/2014</c:v>
                </c:pt>
                <c:pt idx="115">
                  <c:v>4/26/2014</c:v>
                </c:pt>
                <c:pt idx="116">
                  <c:v>4/27/2014</c:v>
                </c:pt>
                <c:pt idx="117">
                  <c:v>4/28/2014</c:v>
                </c:pt>
                <c:pt idx="118">
                  <c:v>4/29/2014</c:v>
                </c:pt>
                <c:pt idx="119">
                  <c:v>4/30/2014</c:v>
                </c:pt>
                <c:pt idx="120">
                  <c:v>5/1/2014</c:v>
                </c:pt>
                <c:pt idx="121">
                  <c:v>5/2/2014</c:v>
                </c:pt>
                <c:pt idx="122">
                  <c:v>5/3/2014</c:v>
                </c:pt>
                <c:pt idx="123">
                  <c:v>5/4/2014</c:v>
                </c:pt>
                <c:pt idx="124">
                  <c:v>5/5/2014</c:v>
                </c:pt>
                <c:pt idx="125">
                  <c:v>5/6/2014</c:v>
                </c:pt>
                <c:pt idx="126">
                  <c:v>5/7/2014</c:v>
                </c:pt>
                <c:pt idx="127">
                  <c:v>5/8/2014</c:v>
                </c:pt>
                <c:pt idx="128">
                  <c:v>5/9/2014</c:v>
                </c:pt>
                <c:pt idx="129">
                  <c:v>5/10/2014</c:v>
                </c:pt>
                <c:pt idx="130">
                  <c:v>5/11/2014</c:v>
                </c:pt>
                <c:pt idx="131">
                  <c:v>5/12/2014</c:v>
                </c:pt>
                <c:pt idx="132">
                  <c:v>5/13/2014</c:v>
                </c:pt>
                <c:pt idx="133">
                  <c:v>5/14/2014</c:v>
                </c:pt>
                <c:pt idx="134">
                  <c:v>5/15/2014</c:v>
                </c:pt>
                <c:pt idx="135">
                  <c:v>5/16/2014</c:v>
                </c:pt>
                <c:pt idx="136">
                  <c:v>5/17/2014</c:v>
                </c:pt>
                <c:pt idx="137">
                  <c:v>5/18/2014</c:v>
                </c:pt>
                <c:pt idx="138">
                  <c:v>5/19/2014</c:v>
                </c:pt>
                <c:pt idx="139">
                  <c:v>5/20/2014</c:v>
                </c:pt>
                <c:pt idx="140">
                  <c:v>5/21/2014</c:v>
                </c:pt>
                <c:pt idx="141">
                  <c:v>5/22/2014</c:v>
                </c:pt>
                <c:pt idx="142">
                  <c:v>5/23/2014</c:v>
                </c:pt>
                <c:pt idx="143">
                  <c:v>5/24/2014</c:v>
                </c:pt>
                <c:pt idx="144">
                  <c:v>5/25/2014</c:v>
                </c:pt>
                <c:pt idx="145">
                  <c:v>5/26/2014</c:v>
                </c:pt>
                <c:pt idx="146">
                  <c:v>5/27/2014</c:v>
                </c:pt>
                <c:pt idx="147">
                  <c:v>5/28/2014</c:v>
                </c:pt>
                <c:pt idx="148">
                  <c:v>5/29/2014</c:v>
                </c:pt>
                <c:pt idx="149">
                  <c:v>5/30/2014</c:v>
                </c:pt>
                <c:pt idx="150">
                  <c:v>5/31/2014</c:v>
                </c:pt>
                <c:pt idx="151">
                  <c:v>6/1/2014</c:v>
                </c:pt>
                <c:pt idx="152">
                  <c:v>6/2/2014</c:v>
                </c:pt>
                <c:pt idx="153">
                  <c:v>6/3/2014</c:v>
                </c:pt>
                <c:pt idx="154">
                  <c:v>6/4/2014</c:v>
                </c:pt>
                <c:pt idx="155">
                  <c:v>6/5/2014</c:v>
                </c:pt>
                <c:pt idx="156">
                  <c:v>6/6/2014</c:v>
                </c:pt>
                <c:pt idx="157">
                  <c:v>6/7/2014</c:v>
                </c:pt>
                <c:pt idx="158">
                  <c:v>6/8/2014</c:v>
                </c:pt>
                <c:pt idx="159">
                  <c:v>6/9/2014</c:v>
                </c:pt>
                <c:pt idx="160">
                  <c:v>6/10/2014</c:v>
                </c:pt>
                <c:pt idx="161">
                  <c:v>6/11/2014</c:v>
                </c:pt>
                <c:pt idx="162">
                  <c:v>6/12/2014</c:v>
                </c:pt>
                <c:pt idx="163">
                  <c:v>6/13/2014</c:v>
                </c:pt>
                <c:pt idx="164">
                  <c:v>6/14/2014</c:v>
                </c:pt>
                <c:pt idx="165">
                  <c:v>6/15/2014</c:v>
                </c:pt>
                <c:pt idx="166">
                  <c:v>6/16/2014</c:v>
                </c:pt>
                <c:pt idx="167">
                  <c:v>6/17/2014</c:v>
                </c:pt>
                <c:pt idx="168">
                  <c:v>6/18/2014</c:v>
                </c:pt>
                <c:pt idx="169">
                  <c:v>6/19/2014</c:v>
                </c:pt>
                <c:pt idx="170">
                  <c:v>6/20/2014</c:v>
                </c:pt>
                <c:pt idx="171">
                  <c:v>6/21/2014</c:v>
                </c:pt>
                <c:pt idx="172">
                  <c:v>6/22/2014</c:v>
                </c:pt>
                <c:pt idx="173">
                  <c:v>6/23/2014</c:v>
                </c:pt>
                <c:pt idx="174">
                  <c:v>6/24/2014</c:v>
                </c:pt>
                <c:pt idx="175">
                  <c:v>6/25/2014</c:v>
                </c:pt>
                <c:pt idx="176">
                  <c:v>6/26/2014</c:v>
                </c:pt>
                <c:pt idx="177">
                  <c:v>6/27/2014</c:v>
                </c:pt>
                <c:pt idx="178">
                  <c:v>6/28/2014</c:v>
                </c:pt>
                <c:pt idx="179">
                  <c:v>6/29/2014</c:v>
                </c:pt>
                <c:pt idx="180">
                  <c:v>6/30/2014</c:v>
                </c:pt>
                <c:pt idx="181">
                  <c:v>7/1/2014</c:v>
                </c:pt>
                <c:pt idx="182">
                  <c:v>7/2/2014</c:v>
                </c:pt>
                <c:pt idx="183">
                  <c:v>7/3/2014</c:v>
                </c:pt>
                <c:pt idx="184">
                  <c:v>7/4/2014</c:v>
                </c:pt>
                <c:pt idx="185">
                  <c:v>7/5/2014</c:v>
                </c:pt>
                <c:pt idx="186">
                  <c:v>7/6/2014</c:v>
                </c:pt>
                <c:pt idx="187">
                  <c:v>7/7/2014</c:v>
                </c:pt>
                <c:pt idx="188">
                  <c:v>7/8/2014</c:v>
                </c:pt>
                <c:pt idx="189">
                  <c:v>7/9/2014</c:v>
                </c:pt>
                <c:pt idx="190">
                  <c:v>7/10/2014</c:v>
                </c:pt>
                <c:pt idx="191">
                  <c:v>7/11/2014</c:v>
                </c:pt>
                <c:pt idx="192">
                  <c:v>7/12/2014</c:v>
                </c:pt>
                <c:pt idx="193">
                  <c:v>7/13/2014</c:v>
                </c:pt>
                <c:pt idx="194">
                  <c:v>7/14/2014</c:v>
                </c:pt>
                <c:pt idx="195">
                  <c:v>7/15/2014</c:v>
                </c:pt>
                <c:pt idx="196">
                  <c:v>7/16/2014</c:v>
                </c:pt>
                <c:pt idx="197">
                  <c:v>7/17/2014</c:v>
                </c:pt>
                <c:pt idx="198">
                  <c:v>7/18/2014</c:v>
                </c:pt>
                <c:pt idx="199">
                  <c:v>7/19/2014</c:v>
                </c:pt>
                <c:pt idx="200">
                  <c:v>7/20/2014</c:v>
                </c:pt>
                <c:pt idx="201">
                  <c:v>7/21/2014</c:v>
                </c:pt>
                <c:pt idx="202">
                  <c:v>7/22/2014</c:v>
                </c:pt>
                <c:pt idx="203">
                  <c:v>7/23/2014</c:v>
                </c:pt>
                <c:pt idx="204">
                  <c:v>7/24/2014</c:v>
                </c:pt>
                <c:pt idx="205">
                  <c:v>7/25/2014</c:v>
                </c:pt>
                <c:pt idx="206">
                  <c:v>7/26/2014</c:v>
                </c:pt>
                <c:pt idx="207">
                  <c:v>7/27/2014</c:v>
                </c:pt>
                <c:pt idx="208">
                  <c:v>7/28/2014</c:v>
                </c:pt>
                <c:pt idx="209">
                  <c:v>7/29/2014</c:v>
                </c:pt>
                <c:pt idx="210">
                  <c:v>7/30/2014</c:v>
                </c:pt>
                <c:pt idx="211">
                  <c:v>7/31/2014</c:v>
                </c:pt>
                <c:pt idx="212">
                  <c:v>8/1/2014</c:v>
                </c:pt>
                <c:pt idx="213">
                  <c:v>8/2/2014</c:v>
                </c:pt>
                <c:pt idx="214">
                  <c:v>8/3/2014</c:v>
                </c:pt>
                <c:pt idx="215">
                  <c:v>8/4/2014</c:v>
                </c:pt>
                <c:pt idx="216">
                  <c:v>8/5/2014</c:v>
                </c:pt>
                <c:pt idx="217">
                  <c:v>8/6/2014</c:v>
                </c:pt>
                <c:pt idx="218">
                  <c:v>8/7/2014</c:v>
                </c:pt>
                <c:pt idx="219">
                  <c:v>8/8/2014</c:v>
                </c:pt>
                <c:pt idx="220">
                  <c:v>8/9/2014</c:v>
                </c:pt>
                <c:pt idx="221">
                  <c:v>8/10/2014</c:v>
                </c:pt>
                <c:pt idx="222">
                  <c:v>8/11/2014</c:v>
                </c:pt>
                <c:pt idx="223">
                  <c:v>8/12/2014</c:v>
                </c:pt>
                <c:pt idx="224">
                  <c:v>8/13/2014</c:v>
                </c:pt>
                <c:pt idx="225">
                  <c:v>8/14/2014</c:v>
                </c:pt>
                <c:pt idx="226">
                  <c:v>8/15/2014</c:v>
                </c:pt>
                <c:pt idx="227">
                  <c:v>8/16/2014</c:v>
                </c:pt>
                <c:pt idx="228">
                  <c:v>8/17/2014</c:v>
                </c:pt>
                <c:pt idx="229">
                  <c:v>8/18/2014</c:v>
                </c:pt>
                <c:pt idx="230">
                  <c:v>8/19/2014</c:v>
                </c:pt>
                <c:pt idx="231">
                  <c:v>8/20/2014</c:v>
                </c:pt>
                <c:pt idx="232">
                  <c:v>8/21/2014</c:v>
                </c:pt>
                <c:pt idx="233">
                  <c:v>8/22/2014</c:v>
                </c:pt>
                <c:pt idx="234">
                  <c:v>8/23/2014</c:v>
                </c:pt>
                <c:pt idx="235">
                  <c:v>8/24/2014</c:v>
                </c:pt>
                <c:pt idx="236">
                  <c:v>8/25/2014</c:v>
                </c:pt>
                <c:pt idx="237">
                  <c:v>8/26/2014</c:v>
                </c:pt>
                <c:pt idx="238">
                  <c:v>8/27/2014</c:v>
                </c:pt>
                <c:pt idx="239">
                  <c:v>8/28/2014</c:v>
                </c:pt>
                <c:pt idx="240">
                  <c:v>8/29/2014</c:v>
                </c:pt>
                <c:pt idx="241">
                  <c:v>8/30/2014</c:v>
                </c:pt>
                <c:pt idx="242">
                  <c:v>8/31/2014</c:v>
                </c:pt>
                <c:pt idx="243">
                  <c:v>9/1/2014</c:v>
                </c:pt>
                <c:pt idx="244">
                  <c:v>9/2/2014</c:v>
                </c:pt>
                <c:pt idx="245">
                  <c:v>9/3/2014</c:v>
                </c:pt>
                <c:pt idx="246">
                  <c:v>9/4/2014</c:v>
                </c:pt>
                <c:pt idx="247">
                  <c:v>9/5/2014</c:v>
                </c:pt>
                <c:pt idx="248">
                  <c:v>9/6/2014</c:v>
                </c:pt>
                <c:pt idx="249">
                  <c:v>9/7/2014</c:v>
                </c:pt>
                <c:pt idx="250">
                  <c:v>9/8/2014</c:v>
                </c:pt>
                <c:pt idx="251">
                  <c:v>9/9/2014</c:v>
                </c:pt>
                <c:pt idx="252">
                  <c:v>9/10/2014</c:v>
                </c:pt>
                <c:pt idx="253">
                  <c:v>9/11/2014</c:v>
                </c:pt>
                <c:pt idx="254">
                  <c:v>9/12/2014</c:v>
                </c:pt>
                <c:pt idx="255">
                  <c:v>9/13/2014</c:v>
                </c:pt>
                <c:pt idx="256">
                  <c:v>9/14/2014</c:v>
                </c:pt>
                <c:pt idx="257">
                  <c:v>9/15/2014</c:v>
                </c:pt>
                <c:pt idx="258">
                  <c:v>9/16/2014</c:v>
                </c:pt>
                <c:pt idx="259">
                  <c:v>9/17/2014</c:v>
                </c:pt>
                <c:pt idx="260">
                  <c:v>9/18/2014</c:v>
                </c:pt>
                <c:pt idx="261">
                  <c:v>9/19/2014</c:v>
                </c:pt>
                <c:pt idx="262">
                  <c:v>9/20/2014</c:v>
                </c:pt>
                <c:pt idx="263">
                  <c:v>9/21/2014</c:v>
                </c:pt>
                <c:pt idx="264">
                  <c:v>9/22/2014</c:v>
                </c:pt>
                <c:pt idx="265">
                  <c:v>9/23/2014</c:v>
                </c:pt>
                <c:pt idx="266">
                  <c:v>9/24/2014</c:v>
                </c:pt>
                <c:pt idx="267">
                  <c:v>9/25/2014</c:v>
                </c:pt>
                <c:pt idx="268">
                  <c:v>9/26/2014</c:v>
                </c:pt>
                <c:pt idx="269">
                  <c:v>9/27/2014</c:v>
                </c:pt>
                <c:pt idx="270">
                  <c:v>9/28/2014</c:v>
                </c:pt>
                <c:pt idx="271">
                  <c:v>9/29/2014</c:v>
                </c:pt>
                <c:pt idx="272">
                  <c:v>9/30/2014</c:v>
                </c:pt>
                <c:pt idx="273">
                  <c:v>10/1/2014</c:v>
                </c:pt>
                <c:pt idx="274">
                  <c:v>10/2/2014</c:v>
                </c:pt>
                <c:pt idx="275">
                  <c:v>10/3/2014</c:v>
                </c:pt>
                <c:pt idx="276">
                  <c:v>10/4/2014</c:v>
                </c:pt>
                <c:pt idx="277">
                  <c:v>10/5/2014</c:v>
                </c:pt>
                <c:pt idx="278">
                  <c:v>10/6/2014</c:v>
                </c:pt>
                <c:pt idx="279">
                  <c:v>10/7/2014</c:v>
                </c:pt>
                <c:pt idx="280">
                  <c:v>10/8/2014</c:v>
                </c:pt>
                <c:pt idx="281">
                  <c:v>10/9/2014</c:v>
                </c:pt>
                <c:pt idx="282">
                  <c:v>10/10/2014</c:v>
                </c:pt>
                <c:pt idx="283">
                  <c:v>10/11/2014</c:v>
                </c:pt>
                <c:pt idx="284">
                  <c:v>10/12/2014</c:v>
                </c:pt>
                <c:pt idx="285">
                  <c:v>10/13/2014</c:v>
                </c:pt>
                <c:pt idx="286">
                  <c:v>10/14/2014</c:v>
                </c:pt>
                <c:pt idx="287">
                  <c:v>10/15/2014</c:v>
                </c:pt>
                <c:pt idx="288">
                  <c:v>10/16/2014</c:v>
                </c:pt>
                <c:pt idx="289">
                  <c:v>10/17/2014</c:v>
                </c:pt>
                <c:pt idx="290">
                  <c:v>10/18/2014</c:v>
                </c:pt>
                <c:pt idx="291">
                  <c:v>10/19/2014</c:v>
                </c:pt>
                <c:pt idx="292">
                  <c:v>10/20/2014</c:v>
                </c:pt>
                <c:pt idx="293">
                  <c:v>10/21/2014</c:v>
                </c:pt>
                <c:pt idx="294">
                  <c:v>10/22/2014</c:v>
                </c:pt>
                <c:pt idx="295">
                  <c:v>10/23/2014</c:v>
                </c:pt>
                <c:pt idx="296">
                  <c:v>10/24/2014</c:v>
                </c:pt>
                <c:pt idx="297">
                  <c:v>10/25/2014</c:v>
                </c:pt>
                <c:pt idx="298">
                  <c:v>10/26/2014</c:v>
                </c:pt>
                <c:pt idx="299">
                  <c:v>10/27/2014</c:v>
                </c:pt>
                <c:pt idx="300">
                  <c:v>10/28/2014</c:v>
                </c:pt>
                <c:pt idx="301">
                  <c:v>10/29/2014</c:v>
                </c:pt>
                <c:pt idx="302">
                  <c:v>10/30/2014</c:v>
                </c:pt>
                <c:pt idx="303">
                  <c:v>10/31/2014</c:v>
                </c:pt>
                <c:pt idx="304">
                  <c:v>11/1/2014</c:v>
                </c:pt>
                <c:pt idx="305">
                  <c:v>11/2/2014</c:v>
                </c:pt>
                <c:pt idx="306">
                  <c:v>11/3/2014</c:v>
                </c:pt>
                <c:pt idx="307">
                  <c:v>11/4/2014</c:v>
                </c:pt>
                <c:pt idx="308">
                  <c:v>11/5/2014</c:v>
                </c:pt>
                <c:pt idx="309">
                  <c:v>11/6/2014</c:v>
                </c:pt>
                <c:pt idx="310">
                  <c:v>11/7/2014</c:v>
                </c:pt>
                <c:pt idx="311">
                  <c:v>11/8/2014</c:v>
                </c:pt>
                <c:pt idx="312">
                  <c:v>11/9/2014</c:v>
                </c:pt>
                <c:pt idx="313">
                  <c:v>11/10/2014</c:v>
                </c:pt>
                <c:pt idx="314">
                  <c:v>11/11/2014</c:v>
                </c:pt>
                <c:pt idx="315">
                  <c:v>11/12/2014</c:v>
                </c:pt>
                <c:pt idx="316">
                  <c:v>11/13/2014</c:v>
                </c:pt>
                <c:pt idx="317">
                  <c:v>11/14/2014</c:v>
                </c:pt>
                <c:pt idx="318">
                  <c:v>11/15/2014</c:v>
                </c:pt>
                <c:pt idx="319">
                  <c:v>11/16/2014</c:v>
                </c:pt>
                <c:pt idx="320">
                  <c:v>11/17/2014</c:v>
                </c:pt>
                <c:pt idx="321">
                  <c:v>11/18/2014</c:v>
                </c:pt>
                <c:pt idx="322">
                  <c:v>11/19/2014</c:v>
                </c:pt>
                <c:pt idx="323">
                  <c:v>11/20/2014</c:v>
                </c:pt>
                <c:pt idx="324">
                  <c:v>11/21/2014</c:v>
                </c:pt>
                <c:pt idx="325">
                  <c:v>11/22/2014</c:v>
                </c:pt>
                <c:pt idx="326">
                  <c:v>11/23/2014</c:v>
                </c:pt>
                <c:pt idx="327">
                  <c:v>11/24/2014</c:v>
                </c:pt>
                <c:pt idx="328">
                  <c:v>11/25/2014</c:v>
                </c:pt>
                <c:pt idx="329">
                  <c:v>11/26/2014</c:v>
                </c:pt>
                <c:pt idx="330">
                  <c:v>11/27/2014</c:v>
                </c:pt>
                <c:pt idx="331">
                  <c:v>11/28/2014</c:v>
                </c:pt>
                <c:pt idx="332">
                  <c:v>11/29/2014</c:v>
                </c:pt>
                <c:pt idx="333">
                  <c:v>11/30/2014</c:v>
                </c:pt>
                <c:pt idx="334">
                  <c:v>12/1/2014</c:v>
                </c:pt>
                <c:pt idx="335">
                  <c:v>12/2/2014</c:v>
                </c:pt>
              </c:strCache>
            </c:strRef>
          </c:cat>
          <c:val>
            <c:numRef>
              <c:f>MIDATL!$AE$2:$AE$337</c:f>
              <c:numCache>
                <c:formatCode>General</c:formatCode>
                <c:ptCount val="336"/>
                <c:pt idx="0">
                  <c:v>36454.721</c:v>
                </c:pt>
                <c:pt idx="1">
                  <c:v>42080.896</c:v>
                </c:pt>
                <c:pt idx="2">
                  <c:v>45253.336</c:v>
                </c:pt>
                <c:pt idx="3">
                  <c:v>40485.63</c:v>
                </c:pt>
                <c:pt idx="4">
                  <c:v>38785.79599999999</c:v>
                </c:pt>
                <c:pt idx="5">
                  <c:v>42305.44</c:v>
                </c:pt>
                <c:pt idx="6">
                  <c:v>49919.79</c:v>
                </c:pt>
                <c:pt idx="7">
                  <c:v>46792.504</c:v>
                </c:pt>
                <c:pt idx="8">
                  <c:v>41793.034</c:v>
                </c:pt>
                <c:pt idx="9">
                  <c:v>39828.426</c:v>
                </c:pt>
                <c:pt idx="10">
                  <c:v>33237.571</c:v>
                </c:pt>
                <c:pt idx="11">
                  <c:v>35134.683</c:v>
                </c:pt>
                <c:pt idx="12">
                  <c:v>37462.815</c:v>
                </c:pt>
                <c:pt idx="13">
                  <c:v>36548.339</c:v>
                </c:pt>
                <c:pt idx="14">
                  <c:v>37001.657</c:v>
                </c:pt>
                <c:pt idx="15">
                  <c:v>38846.097</c:v>
                </c:pt>
                <c:pt idx="16">
                  <c:v>38261.323</c:v>
                </c:pt>
                <c:pt idx="17">
                  <c:v>38198.506</c:v>
                </c:pt>
                <c:pt idx="18">
                  <c:v>36402.304</c:v>
                </c:pt>
                <c:pt idx="19">
                  <c:v>37751.493</c:v>
                </c:pt>
                <c:pt idx="20">
                  <c:v>44823.971</c:v>
                </c:pt>
                <c:pt idx="21">
                  <c:v>47665.882</c:v>
                </c:pt>
                <c:pt idx="22">
                  <c:v>46245.937</c:v>
                </c:pt>
                <c:pt idx="23">
                  <c:v>46159.419</c:v>
                </c:pt>
                <c:pt idx="24">
                  <c:v>41505.27</c:v>
                </c:pt>
                <c:pt idx="25">
                  <c:v>41444.929</c:v>
                </c:pt>
                <c:pt idx="26">
                  <c:v>43067.113</c:v>
                </c:pt>
                <c:pt idx="27">
                  <c:v>47040.007</c:v>
                </c:pt>
                <c:pt idx="28">
                  <c:v>46241.251</c:v>
                </c:pt>
                <c:pt idx="29">
                  <c:v>46727.615</c:v>
                </c:pt>
                <c:pt idx="30">
                  <c:v>41322.317</c:v>
                </c:pt>
                <c:pt idx="31">
                  <c:v>34663.187</c:v>
                </c:pt>
                <c:pt idx="32">
                  <c:v>33472.539</c:v>
                </c:pt>
                <c:pt idx="33">
                  <c:v>40374.479</c:v>
                </c:pt>
                <c:pt idx="34">
                  <c:v>40663.639</c:v>
                </c:pt>
                <c:pt idx="35">
                  <c:v>38910.628</c:v>
                </c:pt>
                <c:pt idx="36">
                  <c:v>40480.784</c:v>
                </c:pt>
                <c:pt idx="37">
                  <c:v>40025.384</c:v>
                </c:pt>
                <c:pt idx="38">
                  <c:v>38332.683</c:v>
                </c:pt>
                <c:pt idx="39">
                  <c:v>39959.446</c:v>
                </c:pt>
                <c:pt idx="40">
                  <c:v>42793.814</c:v>
                </c:pt>
                <c:pt idx="41">
                  <c:v>43602.227</c:v>
                </c:pt>
                <c:pt idx="42">
                  <c:v>44780.758</c:v>
                </c:pt>
                <c:pt idx="43">
                  <c:v>40308.25</c:v>
                </c:pt>
                <c:pt idx="44">
                  <c:v>37352.287</c:v>
                </c:pt>
                <c:pt idx="45">
                  <c:v>38251.686</c:v>
                </c:pt>
                <c:pt idx="46">
                  <c:v>38506.109</c:v>
                </c:pt>
                <c:pt idx="47">
                  <c:v>40796.414</c:v>
                </c:pt>
                <c:pt idx="48">
                  <c:v>39104.723</c:v>
                </c:pt>
                <c:pt idx="49">
                  <c:v>37348.537</c:v>
                </c:pt>
                <c:pt idx="50">
                  <c:v>36603.347</c:v>
                </c:pt>
                <c:pt idx="51">
                  <c:v>35255.783</c:v>
                </c:pt>
                <c:pt idx="52">
                  <c:v>31835.033</c:v>
                </c:pt>
                <c:pt idx="53">
                  <c:v>32163.988</c:v>
                </c:pt>
                <c:pt idx="54">
                  <c:v>39047.205</c:v>
                </c:pt>
                <c:pt idx="55">
                  <c:v>40640.685</c:v>
                </c:pt>
                <c:pt idx="56">
                  <c:v>41560.911</c:v>
                </c:pt>
                <c:pt idx="57">
                  <c:v>42521.144</c:v>
                </c:pt>
                <c:pt idx="58">
                  <c:v>44333.71</c:v>
                </c:pt>
                <c:pt idx="59">
                  <c:v>37743.546</c:v>
                </c:pt>
                <c:pt idx="60">
                  <c:v>36464.452</c:v>
                </c:pt>
                <c:pt idx="61">
                  <c:v>44433.408</c:v>
                </c:pt>
                <c:pt idx="62">
                  <c:v>43529.234</c:v>
                </c:pt>
                <c:pt idx="63">
                  <c:v>40343.79399999999</c:v>
                </c:pt>
                <c:pt idx="64">
                  <c:v>40854.475</c:v>
                </c:pt>
                <c:pt idx="65">
                  <c:v>38865.887</c:v>
                </c:pt>
                <c:pt idx="66">
                  <c:v>31917.883</c:v>
                </c:pt>
                <c:pt idx="67">
                  <c:v>33572.386</c:v>
                </c:pt>
                <c:pt idx="68">
                  <c:v>35253.469</c:v>
                </c:pt>
                <c:pt idx="69">
                  <c:v>33824.417</c:v>
                </c:pt>
                <c:pt idx="70">
                  <c:v>33780.219</c:v>
                </c:pt>
                <c:pt idx="71">
                  <c:v>40495.239</c:v>
                </c:pt>
                <c:pt idx="72">
                  <c:v>39668.946</c:v>
                </c:pt>
                <c:pt idx="73">
                  <c:v>30203.116</c:v>
                </c:pt>
                <c:pt idx="74">
                  <c:v>35147.762</c:v>
                </c:pt>
                <c:pt idx="75">
                  <c:v>39127.079</c:v>
                </c:pt>
                <c:pt idx="76">
                  <c:v>38056.89</c:v>
                </c:pt>
                <c:pt idx="77">
                  <c:v>36268.188</c:v>
                </c:pt>
                <c:pt idx="78">
                  <c:v>34260.246</c:v>
                </c:pt>
                <c:pt idx="79">
                  <c:v>34771.541</c:v>
                </c:pt>
                <c:pt idx="80">
                  <c:v>30376.014</c:v>
                </c:pt>
                <c:pt idx="81">
                  <c:v>33864.065</c:v>
                </c:pt>
                <c:pt idx="82">
                  <c:v>38914.241</c:v>
                </c:pt>
                <c:pt idx="83">
                  <c:v>38837.384</c:v>
                </c:pt>
                <c:pt idx="84">
                  <c:v>39134.218</c:v>
                </c:pt>
                <c:pt idx="85">
                  <c:v>39799.006</c:v>
                </c:pt>
                <c:pt idx="86">
                  <c:v>34426.479</c:v>
                </c:pt>
                <c:pt idx="87">
                  <c:v>30895.855</c:v>
                </c:pt>
                <c:pt idx="88">
                  <c:v>34250.111</c:v>
                </c:pt>
                <c:pt idx="89">
                  <c:v>35009.078</c:v>
                </c:pt>
                <c:pt idx="90">
                  <c:v>33707.29</c:v>
                </c:pt>
                <c:pt idx="91">
                  <c:v>32687.754</c:v>
                </c:pt>
                <c:pt idx="92">
                  <c:v>31375.537</c:v>
                </c:pt>
                <c:pt idx="93">
                  <c:v>32323.449</c:v>
                </c:pt>
                <c:pt idx="94">
                  <c:v>29847.292</c:v>
                </c:pt>
                <c:pt idx="95">
                  <c:v>29756.892</c:v>
                </c:pt>
                <c:pt idx="96">
                  <c:v>34143.621</c:v>
                </c:pt>
                <c:pt idx="97">
                  <c:v>31521.333</c:v>
                </c:pt>
                <c:pt idx="98">
                  <c:v>31636.33</c:v>
                </c:pt>
                <c:pt idx="99">
                  <c:v>31791.86</c:v>
                </c:pt>
                <c:pt idx="100">
                  <c:v>29632.738</c:v>
                </c:pt>
                <c:pt idx="101">
                  <c:v>27450.755</c:v>
                </c:pt>
                <c:pt idx="102">
                  <c:v>29285.41</c:v>
                </c:pt>
                <c:pt idx="103">
                  <c:v>31575.876</c:v>
                </c:pt>
                <c:pt idx="104">
                  <c:v>31620.357</c:v>
                </c:pt>
                <c:pt idx="105">
                  <c:v>33378.472</c:v>
                </c:pt>
                <c:pt idx="106">
                  <c:v>32789.914</c:v>
                </c:pt>
                <c:pt idx="107">
                  <c:v>30407.044</c:v>
                </c:pt>
                <c:pt idx="108">
                  <c:v>27385.305</c:v>
                </c:pt>
                <c:pt idx="109">
                  <c:v>26713.825</c:v>
                </c:pt>
                <c:pt idx="110">
                  <c:v>30332.046</c:v>
                </c:pt>
                <c:pt idx="111">
                  <c:v>30563.333</c:v>
                </c:pt>
                <c:pt idx="112">
                  <c:v>31379.413</c:v>
                </c:pt>
                <c:pt idx="113">
                  <c:v>30658.714</c:v>
                </c:pt>
                <c:pt idx="114">
                  <c:v>29890.839</c:v>
                </c:pt>
                <c:pt idx="115">
                  <c:v>27093.561</c:v>
                </c:pt>
                <c:pt idx="116">
                  <c:v>27823.826</c:v>
                </c:pt>
                <c:pt idx="117">
                  <c:v>30334.131</c:v>
                </c:pt>
                <c:pt idx="118">
                  <c:v>32891.388</c:v>
                </c:pt>
                <c:pt idx="119">
                  <c:v>33123.301</c:v>
                </c:pt>
                <c:pt idx="120">
                  <c:v>31337.436</c:v>
                </c:pt>
                <c:pt idx="121">
                  <c:v>29482.32</c:v>
                </c:pt>
                <c:pt idx="122">
                  <c:v>27151.342</c:v>
                </c:pt>
                <c:pt idx="123">
                  <c:v>27909.594</c:v>
                </c:pt>
                <c:pt idx="124">
                  <c:v>29842.662</c:v>
                </c:pt>
                <c:pt idx="125">
                  <c:v>30202.969</c:v>
                </c:pt>
                <c:pt idx="126">
                  <c:v>30279.325</c:v>
                </c:pt>
                <c:pt idx="127">
                  <c:v>31345.264</c:v>
                </c:pt>
                <c:pt idx="128">
                  <c:v>30486.338</c:v>
                </c:pt>
                <c:pt idx="129">
                  <c:v>28921.101</c:v>
                </c:pt>
                <c:pt idx="130">
                  <c:v>29559.59</c:v>
                </c:pt>
                <c:pt idx="131">
                  <c:v>36418.133</c:v>
                </c:pt>
                <c:pt idx="132">
                  <c:v>35916.663</c:v>
                </c:pt>
                <c:pt idx="133">
                  <c:v>31674.117</c:v>
                </c:pt>
                <c:pt idx="134">
                  <c:v>34484.341</c:v>
                </c:pt>
                <c:pt idx="135">
                  <c:v>32125.636</c:v>
                </c:pt>
                <c:pt idx="136">
                  <c:v>26712.877</c:v>
                </c:pt>
                <c:pt idx="137">
                  <c:v>27176.466</c:v>
                </c:pt>
                <c:pt idx="138">
                  <c:v>30024.825</c:v>
                </c:pt>
                <c:pt idx="139">
                  <c:v>31653.133</c:v>
                </c:pt>
                <c:pt idx="140">
                  <c:v>31818.895</c:v>
                </c:pt>
                <c:pt idx="141">
                  <c:v>34112.714</c:v>
                </c:pt>
                <c:pt idx="142">
                  <c:v>31155.075</c:v>
                </c:pt>
                <c:pt idx="143">
                  <c:v>27413.783</c:v>
                </c:pt>
                <c:pt idx="144">
                  <c:v>28585.271</c:v>
                </c:pt>
                <c:pt idx="145">
                  <c:v>33389.463</c:v>
                </c:pt>
                <c:pt idx="146">
                  <c:v>41389.444</c:v>
                </c:pt>
                <c:pt idx="147">
                  <c:v>34696.653</c:v>
                </c:pt>
                <c:pt idx="148">
                  <c:v>29930.185</c:v>
                </c:pt>
                <c:pt idx="149">
                  <c:v>30977.625</c:v>
                </c:pt>
                <c:pt idx="150">
                  <c:v>28263.495</c:v>
                </c:pt>
                <c:pt idx="151">
                  <c:v>29449.913</c:v>
                </c:pt>
                <c:pt idx="152">
                  <c:v>36341.693</c:v>
                </c:pt>
                <c:pt idx="153">
                  <c:v>41279.652</c:v>
                </c:pt>
                <c:pt idx="154">
                  <c:v>41126.023</c:v>
                </c:pt>
                <c:pt idx="155">
                  <c:v>35529.371</c:v>
                </c:pt>
                <c:pt idx="156">
                  <c:v>34475.038</c:v>
                </c:pt>
                <c:pt idx="157">
                  <c:v>34327.143</c:v>
                </c:pt>
                <c:pt idx="158">
                  <c:v>35285.658</c:v>
                </c:pt>
                <c:pt idx="159">
                  <c:v>38503.88</c:v>
                </c:pt>
                <c:pt idx="160">
                  <c:v>41463.489</c:v>
                </c:pt>
                <c:pt idx="161">
                  <c:v>36289.66</c:v>
                </c:pt>
                <c:pt idx="162">
                  <c:v>34814.548</c:v>
                </c:pt>
                <c:pt idx="163">
                  <c:v>39885.965</c:v>
                </c:pt>
                <c:pt idx="164">
                  <c:v>30897.651</c:v>
                </c:pt>
                <c:pt idx="165">
                  <c:v>33054.156</c:v>
                </c:pt>
                <c:pt idx="166">
                  <c:v>44010.211</c:v>
                </c:pt>
                <c:pt idx="167">
                  <c:v>50989.919</c:v>
                </c:pt>
                <c:pt idx="168">
                  <c:v>52327.059</c:v>
                </c:pt>
                <c:pt idx="169">
                  <c:v>40809.723</c:v>
                </c:pt>
                <c:pt idx="170">
                  <c:v>39122.29199999999</c:v>
                </c:pt>
                <c:pt idx="171">
                  <c:v>32334.526</c:v>
                </c:pt>
                <c:pt idx="172">
                  <c:v>34599.596</c:v>
                </c:pt>
                <c:pt idx="173">
                  <c:v>41229.971</c:v>
                </c:pt>
                <c:pt idx="174">
                  <c:v>44481.023</c:v>
                </c:pt>
                <c:pt idx="175">
                  <c:v>48446.603</c:v>
                </c:pt>
                <c:pt idx="176">
                  <c:v>46631.49</c:v>
                </c:pt>
                <c:pt idx="177">
                  <c:v>43703.694</c:v>
                </c:pt>
                <c:pt idx="178">
                  <c:v>40330.76</c:v>
                </c:pt>
                <c:pt idx="179">
                  <c:v>39734.347</c:v>
                </c:pt>
                <c:pt idx="180">
                  <c:v>47294.162</c:v>
                </c:pt>
                <c:pt idx="181">
                  <c:v>52372.068</c:v>
                </c:pt>
                <c:pt idx="182">
                  <c:v>54947.754</c:v>
                </c:pt>
                <c:pt idx="183">
                  <c:v>51370.734</c:v>
                </c:pt>
                <c:pt idx="184">
                  <c:v>32168.515</c:v>
                </c:pt>
                <c:pt idx="185">
                  <c:v>34379.787</c:v>
                </c:pt>
                <c:pt idx="186">
                  <c:v>38168.589</c:v>
                </c:pt>
                <c:pt idx="187">
                  <c:v>50910.034</c:v>
                </c:pt>
                <c:pt idx="188">
                  <c:v>53534.98</c:v>
                </c:pt>
                <c:pt idx="189">
                  <c:v>48347.471</c:v>
                </c:pt>
                <c:pt idx="190">
                  <c:v>44980.001</c:v>
                </c:pt>
                <c:pt idx="191">
                  <c:v>45429.686</c:v>
                </c:pt>
                <c:pt idx="192">
                  <c:v>43281.662</c:v>
                </c:pt>
                <c:pt idx="193">
                  <c:v>44896.088</c:v>
                </c:pt>
                <c:pt idx="194">
                  <c:v>49049.974</c:v>
                </c:pt>
                <c:pt idx="195">
                  <c:v>46693.077</c:v>
                </c:pt>
                <c:pt idx="196">
                  <c:v>42377.189</c:v>
                </c:pt>
                <c:pt idx="197">
                  <c:v>40783.989</c:v>
                </c:pt>
                <c:pt idx="198">
                  <c:v>40074.717</c:v>
                </c:pt>
                <c:pt idx="199">
                  <c:v>34708.95</c:v>
                </c:pt>
                <c:pt idx="200">
                  <c:v>36036.905</c:v>
                </c:pt>
                <c:pt idx="201">
                  <c:v>43903.162</c:v>
                </c:pt>
                <c:pt idx="202">
                  <c:v>48325.995</c:v>
                </c:pt>
                <c:pt idx="203">
                  <c:v>53149.009</c:v>
                </c:pt>
                <c:pt idx="204">
                  <c:v>41558.659</c:v>
                </c:pt>
                <c:pt idx="205">
                  <c:v>41237.382</c:v>
                </c:pt>
                <c:pt idx="206">
                  <c:v>38236.675</c:v>
                </c:pt>
                <c:pt idx="207">
                  <c:v>44054.715</c:v>
                </c:pt>
                <c:pt idx="208">
                  <c:v>42728.756</c:v>
                </c:pt>
                <c:pt idx="209">
                  <c:v>35801.757</c:v>
                </c:pt>
                <c:pt idx="210">
                  <c:v>37744.905</c:v>
                </c:pt>
                <c:pt idx="211">
                  <c:v>41730.816</c:v>
                </c:pt>
                <c:pt idx="212">
                  <c:v>40890.879</c:v>
                </c:pt>
                <c:pt idx="213">
                  <c:v>33785.625</c:v>
                </c:pt>
                <c:pt idx="214">
                  <c:v>34399.608</c:v>
                </c:pt>
                <c:pt idx="215">
                  <c:v>44360.563</c:v>
                </c:pt>
                <c:pt idx="216">
                  <c:v>47372.198</c:v>
                </c:pt>
                <c:pt idx="217">
                  <c:v>42399.428</c:v>
                </c:pt>
                <c:pt idx="218">
                  <c:v>41429.594</c:v>
                </c:pt>
                <c:pt idx="219">
                  <c:v>39571.039</c:v>
                </c:pt>
                <c:pt idx="220">
                  <c:v>37858.948</c:v>
                </c:pt>
                <c:pt idx="221">
                  <c:v>39844.555</c:v>
                </c:pt>
                <c:pt idx="222">
                  <c:v>42365.713</c:v>
                </c:pt>
                <c:pt idx="223">
                  <c:v>38490.076</c:v>
                </c:pt>
                <c:pt idx="224">
                  <c:v>42141.13</c:v>
                </c:pt>
                <c:pt idx="225">
                  <c:v>37607.459</c:v>
                </c:pt>
                <c:pt idx="226">
                  <c:v>34109.563</c:v>
                </c:pt>
                <c:pt idx="227">
                  <c:v>33179.513</c:v>
                </c:pt>
                <c:pt idx="228">
                  <c:v>36251.882</c:v>
                </c:pt>
                <c:pt idx="229">
                  <c:v>40445.374</c:v>
                </c:pt>
                <c:pt idx="230">
                  <c:v>42740.837</c:v>
                </c:pt>
                <c:pt idx="231">
                  <c:v>43947.583</c:v>
                </c:pt>
                <c:pt idx="232">
                  <c:v>44489.45</c:v>
                </c:pt>
                <c:pt idx="233">
                  <c:v>38840.1</c:v>
                </c:pt>
                <c:pt idx="234">
                  <c:v>31780.482</c:v>
                </c:pt>
                <c:pt idx="235">
                  <c:v>34411.236</c:v>
                </c:pt>
                <c:pt idx="236">
                  <c:v>42043.276</c:v>
                </c:pt>
                <c:pt idx="237">
                  <c:v>45351.081</c:v>
                </c:pt>
                <c:pt idx="238">
                  <c:v>49021.49</c:v>
                </c:pt>
                <c:pt idx="239">
                  <c:v>41526.432</c:v>
                </c:pt>
                <c:pt idx="240">
                  <c:v>37055.681</c:v>
                </c:pt>
                <c:pt idx="241">
                  <c:v>34032.686</c:v>
                </c:pt>
                <c:pt idx="242">
                  <c:v>42594.79</c:v>
                </c:pt>
                <c:pt idx="243">
                  <c:v>45575.447</c:v>
                </c:pt>
                <c:pt idx="244">
                  <c:v>52372.563</c:v>
                </c:pt>
                <c:pt idx="245">
                  <c:v>45607.69</c:v>
                </c:pt>
                <c:pt idx="246">
                  <c:v>47390.79399999999</c:v>
                </c:pt>
                <c:pt idx="247">
                  <c:v>48792.357</c:v>
                </c:pt>
                <c:pt idx="248">
                  <c:v>48007.331</c:v>
                </c:pt>
                <c:pt idx="249">
                  <c:v>35505.904</c:v>
                </c:pt>
                <c:pt idx="250">
                  <c:v>34898.479</c:v>
                </c:pt>
                <c:pt idx="251">
                  <c:v>34858.756</c:v>
                </c:pt>
                <c:pt idx="252">
                  <c:v>37858.236</c:v>
                </c:pt>
                <c:pt idx="253">
                  <c:v>42749.469</c:v>
                </c:pt>
                <c:pt idx="254">
                  <c:v>35714.031</c:v>
                </c:pt>
                <c:pt idx="255">
                  <c:v>29065.576</c:v>
                </c:pt>
                <c:pt idx="256">
                  <c:v>28712.365</c:v>
                </c:pt>
                <c:pt idx="257">
                  <c:v>31909.803</c:v>
                </c:pt>
                <c:pt idx="258">
                  <c:v>32102.733</c:v>
                </c:pt>
                <c:pt idx="259">
                  <c:v>31968.831</c:v>
                </c:pt>
                <c:pt idx="260">
                  <c:v>32179.326</c:v>
                </c:pt>
                <c:pt idx="261">
                  <c:v>30479.793</c:v>
                </c:pt>
                <c:pt idx="262">
                  <c:v>30268.063</c:v>
                </c:pt>
                <c:pt idx="263">
                  <c:v>33741.199</c:v>
                </c:pt>
                <c:pt idx="264">
                  <c:v>31709.501</c:v>
                </c:pt>
                <c:pt idx="265">
                  <c:v>31607.749</c:v>
                </c:pt>
                <c:pt idx="266">
                  <c:v>31520.215</c:v>
                </c:pt>
                <c:pt idx="267">
                  <c:v>31337.477</c:v>
                </c:pt>
                <c:pt idx="268">
                  <c:v>31293.027</c:v>
                </c:pt>
                <c:pt idx="269">
                  <c:v>30756.719</c:v>
                </c:pt>
                <c:pt idx="270">
                  <c:v>32746.764</c:v>
                </c:pt>
                <c:pt idx="271">
                  <c:v>34324.22</c:v>
                </c:pt>
                <c:pt idx="272">
                  <c:v>34260.065</c:v>
                </c:pt>
                <c:pt idx="273">
                  <c:v>33023.93</c:v>
                </c:pt>
                <c:pt idx="274">
                  <c:v>32457.006</c:v>
                </c:pt>
                <c:pt idx="275">
                  <c:v>30975.331</c:v>
                </c:pt>
                <c:pt idx="276">
                  <c:v>27940.065</c:v>
                </c:pt>
                <c:pt idx="277">
                  <c:v>28476.334</c:v>
                </c:pt>
                <c:pt idx="278">
                  <c:v>31596.388</c:v>
                </c:pt>
                <c:pt idx="279">
                  <c:v>31958.386</c:v>
                </c:pt>
                <c:pt idx="280">
                  <c:v>31983.841</c:v>
                </c:pt>
                <c:pt idx="281">
                  <c:v>31516.023</c:v>
                </c:pt>
                <c:pt idx="282">
                  <c:v>29961.246</c:v>
                </c:pt>
                <c:pt idx="283">
                  <c:v>28039.989</c:v>
                </c:pt>
                <c:pt idx="284">
                  <c:v>28245.459</c:v>
                </c:pt>
                <c:pt idx="285">
                  <c:v>31907.926</c:v>
                </c:pt>
                <c:pt idx="286">
                  <c:v>34059.601</c:v>
                </c:pt>
                <c:pt idx="287">
                  <c:v>34571.861</c:v>
                </c:pt>
                <c:pt idx="288">
                  <c:v>32175.85</c:v>
                </c:pt>
                <c:pt idx="289">
                  <c:v>30531.751</c:v>
                </c:pt>
                <c:pt idx="290">
                  <c:v>27668.238</c:v>
                </c:pt>
                <c:pt idx="291">
                  <c:v>29186.463</c:v>
                </c:pt>
                <c:pt idx="292">
                  <c:v>31987.992</c:v>
                </c:pt>
                <c:pt idx="293">
                  <c:v>31676.671</c:v>
                </c:pt>
                <c:pt idx="294">
                  <c:v>32388.713</c:v>
                </c:pt>
                <c:pt idx="295">
                  <c:v>32181.367</c:v>
                </c:pt>
                <c:pt idx="296">
                  <c:v>29838.433</c:v>
                </c:pt>
                <c:pt idx="297">
                  <c:v>27717.339</c:v>
                </c:pt>
                <c:pt idx="298">
                  <c:v>28615.1</c:v>
                </c:pt>
                <c:pt idx="299">
                  <c:v>31407.744</c:v>
                </c:pt>
                <c:pt idx="300">
                  <c:v>31901.58</c:v>
                </c:pt>
                <c:pt idx="301">
                  <c:v>31405.313</c:v>
                </c:pt>
                <c:pt idx="302">
                  <c:v>31648.186</c:v>
                </c:pt>
                <c:pt idx="303">
                  <c:v>31196.978</c:v>
                </c:pt>
                <c:pt idx="304">
                  <c:v>30283.158</c:v>
                </c:pt>
                <c:pt idx="305">
                  <c:v>31988.756</c:v>
                </c:pt>
                <c:pt idx="306">
                  <c:v>33490.795</c:v>
                </c:pt>
                <c:pt idx="307">
                  <c:v>32246.195</c:v>
                </c:pt>
                <c:pt idx="308">
                  <c:v>32496.363</c:v>
                </c:pt>
                <c:pt idx="309">
                  <c:v>33159.997</c:v>
                </c:pt>
                <c:pt idx="310">
                  <c:v>33258.645</c:v>
                </c:pt>
                <c:pt idx="311">
                  <c:v>30692.659</c:v>
                </c:pt>
                <c:pt idx="312">
                  <c:v>30531.794</c:v>
                </c:pt>
                <c:pt idx="313">
                  <c:v>32908.926</c:v>
                </c:pt>
                <c:pt idx="314">
                  <c:v>32639.091</c:v>
                </c:pt>
                <c:pt idx="315">
                  <c:v>32498.056</c:v>
                </c:pt>
                <c:pt idx="316">
                  <c:v>35613.49</c:v>
                </c:pt>
                <c:pt idx="317">
                  <c:v>35989.664</c:v>
                </c:pt>
                <c:pt idx="318">
                  <c:v>33396.373</c:v>
                </c:pt>
                <c:pt idx="319">
                  <c:v>33648.697</c:v>
                </c:pt>
                <c:pt idx="320">
                  <c:v>36056.698</c:v>
                </c:pt>
                <c:pt idx="321">
                  <c:v>41288.038</c:v>
                </c:pt>
                <c:pt idx="322">
                  <c:v>40338.054</c:v>
                </c:pt>
                <c:pt idx="323">
                  <c:v>37391.88</c:v>
                </c:pt>
                <c:pt idx="324">
                  <c:v>38783.996</c:v>
                </c:pt>
                <c:pt idx="325">
                  <c:v>34646.334</c:v>
                </c:pt>
                <c:pt idx="326">
                  <c:v>32287.582</c:v>
                </c:pt>
                <c:pt idx="327">
                  <c:v>33208.162</c:v>
                </c:pt>
                <c:pt idx="328">
                  <c:v>33669.635</c:v>
                </c:pt>
                <c:pt idx="329">
                  <c:v>38226.297</c:v>
                </c:pt>
                <c:pt idx="330">
                  <c:v>32015.828</c:v>
                </c:pt>
                <c:pt idx="331">
                  <c:v>35963.779</c:v>
                </c:pt>
                <c:pt idx="332">
                  <c:v>34705.488</c:v>
                </c:pt>
                <c:pt idx="333">
                  <c:v>32653.833</c:v>
                </c:pt>
                <c:pt idx="334">
                  <c:v>34337.442</c:v>
                </c:pt>
                <c:pt idx="335">
                  <c:v>25607.649</c:v>
                </c:pt>
              </c:numCache>
            </c:numRef>
          </c:val>
          <c:smooth val="0"/>
        </c:ser>
        <c:ser>
          <c:idx val="0"/>
          <c:order val="0"/>
          <c:tx>
            <c:v>2013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'[2013-hourly-loads_PJM.xls]MIDATL'!$A$2:$A$366</c:f>
              <c:strCache>
                <c:ptCount val="365"/>
                <c:pt idx="0">
                  <c:v>1/1/2013</c:v>
                </c:pt>
                <c:pt idx="1">
                  <c:v>1/2/2013</c:v>
                </c:pt>
                <c:pt idx="2">
                  <c:v>1/3/2013</c:v>
                </c:pt>
                <c:pt idx="3">
                  <c:v>1/4/2013</c:v>
                </c:pt>
                <c:pt idx="4">
                  <c:v>1/5/2013</c:v>
                </c:pt>
                <c:pt idx="5">
                  <c:v>1/6/2013</c:v>
                </c:pt>
                <c:pt idx="6">
                  <c:v>1/7/2013</c:v>
                </c:pt>
                <c:pt idx="7">
                  <c:v>1/8/2013</c:v>
                </c:pt>
                <c:pt idx="8">
                  <c:v>1/9/2013</c:v>
                </c:pt>
                <c:pt idx="9">
                  <c:v>1/10/2013</c:v>
                </c:pt>
                <c:pt idx="10">
                  <c:v>1/11/2013</c:v>
                </c:pt>
                <c:pt idx="11">
                  <c:v>1/12/2013</c:v>
                </c:pt>
                <c:pt idx="12">
                  <c:v>1/13/2013</c:v>
                </c:pt>
                <c:pt idx="13">
                  <c:v>1/14/2013</c:v>
                </c:pt>
                <c:pt idx="14">
                  <c:v>1/15/2013</c:v>
                </c:pt>
                <c:pt idx="15">
                  <c:v>1/16/2013</c:v>
                </c:pt>
                <c:pt idx="16">
                  <c:v>1/17/2013</c:v>
                </c:pt>
                <c:pt idx="17">
                  <c:v>1/18/2013</c:v>
                </c:pt>
                <c:pt idx="18">
                  <c:v>1/19/2013</c:v>
                </c:pt>
                <c:pt idx="19">
                  <c:v>1/20/2013</c:v>
                </c:pt>
                <c:pt idx="20">
                  <c:v>1/21/2013</c:v>
                </c:pt>
                <c:pt idx="21">
                  <c:v>1/22/2013</c:v>
                </c:pt>
                <c:pt idx="22">
                  <c:v>1/23/2013</c:v>
                </c:pt>
                <c:pt idx="23">
                  <c:v>1/24/2013</c:v>
                </c:pt>
                <c:pt idx="24">
                  <c:v>1/25/2013</c:v>
                </c:pt>
                <c:pt idx="25">
                  <c:v>1/26/2013</c:v>
                </c:pt>
                <c:pt idx="26">
                  <c:v>1/27/2013</c:v>
                </c:pt>
                <c:pt idx="27">
                  <c:v>1/28/2013</c:v>
                </c:pt>
                <c:pt idx="28">
                  <c:v>1/29/2013</c:v>
                </c:pt>
                <c:pt idx="29">
                  <c:v>1/30/2013</c:v>
                </c:pt>
                <c:pt idx="30">
                  <c:v>1/31/2013</c:v>
                </c:pt>
                <c:pt idx="31">
                  <c:v>2/1/2013</c:v>
                </c:pt>
                <c:pt idx="32">
                  <c:v>2/2/2013</c:v>
                </c:pt>
                <c:pt idx="33">
                  <c:v>2/3/2013</c:v>
                </c:pt>
                <c:pt idx="34">
                  <c:v>2/4/2013</c:v>
                </c:pt>
                <c:pt idx="35">
                  <c:v>2/5/2013</c:v>
                </c:pt>
                <c:pt idx="36">
                  <c:v>2/6/2013</c:v>
                </c:pt>
                <c:pt idx="37">
                  <c:v>2/7/2013</c:v>
                </c:pt>
                <c:pt idx="38">
                  <c:v>2/8/2013</c:v>
                </c:pt>
                <c:pt idx="39">
                  <c:v>2/9/2013</c:v>
                </c:pt>
                <c:pt idx="40">
                  <c:v>2/10/2013</c:v>
                </c:pt>
                <c:pt idx="41">
                  <c:v>2/11/2013</c:v>
                </c:pt>
                <c:pt idx="42">
                  <c:v>2/12/2013</c:v>
                </c:pt>
                <c:pt idx="43">
                  <c:v>2/13/2013</c:v>
                </c:pt>
                <c:pt idx="44">
                  <c:v>2/14/2013</c:v>
                </c:pt>
                <c:pt idx="45">
                  <c:v>2/15/2013</c:v>
                </c:pt>
                <c:pt idx="46">
                  <c:v>2/16/2013</c:v>
                </c:pt>
                <c:pt idx="47">
                  <c:v>2/17/2013</c:v>
                </c:pt>
                <c:pt idx="48">
                  <c:v>2/18/2013</c:v>
                </c:pt>
                <c:pt idx="49">
                  <c:v>2/19/2013</c:v>
                </c:pt>
                <c:pt idx="50">
                  <c:v>2/20/2013</c:v>
                </c:pt>
                <c:pt idx="51">
                  <c:v>2/21/2013</c:v>
                </c:pt>
                <c:pt idx="52">
                  <c:v>2/22/2013</c:v>
                </c:pt>
                <c:pt idx="53">
                  <c:v>2/23/2013</c:v>
                </c:pt>
                <c:pt idx="54">
                  <c:v>2/24/2013</c:v>
                </c:pt>
                <c:pt idx="55">
                  <c:v>2/25/2013</c:v>
                </c:pt>
                <c:pt idx="56">
                  <c:v>2/26/2013</c:v>
                </c:pt>
                <c:pt idx="57">
                  <c:v>2/27/2013</c:v>
                </c:pt>
                <c:pt idx="58">
                  <c:v>2/28/2013</c:v>
                </c:pt>
                <c:pt idx="59">
                  <c:v>3/1/2013</c:v>
                </c:pt>
                <c:pt idx="60">
                  <c:v>3/2/2013</c:v>
                </c:pt>
                <c:pt idx="61">
                  <c:v>3/3/2013</c:v>
                </c:pt>
                <c:pt idx="62">
                  <c:v>3/4/2013</c:v>
                </c:pt>
                <c:pt idx="63">
                  <c:v>3/5/2013</c:v>
                </c:pt>
                <c:pt idx="64">
                  <c:v>3/6/2013</c:v>
                </c:pt>
                <c:pt idx="65">
                  <c:v>3/7/2013</c:v>
                </c:pt>
                <c:pt idx="66">
                  <c:v>3/8/2013</c:v>
                </c:pt>
                <c:pt idx="67">
                  <c:v>3/9/2013</c:v>
                </c:pt>
                <c:pt idx="68">
                  <c:v>3/10/2013</c:v>
                </c:pt>
                <c:pt idx="69">
                  <c:v>3/11/2013</c:v>
                </c:pt>
                <c:pt idx="70">
                  <c:v>3/12/2013</c:v>
                </c:pt>
                <c:pt idx="71">
                  <c:v>3/13/2013</c:v>
                </c:pt>
                <c:pt idx="72">
                  <c:v>3/14/2013</c:v>
                </c:pt>
                <c:pt idx="73">
                  <c:v>3/15/2013</c:v>
                </c:pt>
                <c:pt idx="74">
                  <c:v>3/16/2013</c:v>
                </c:pt>
                <c:pt idx="75">
                  <c:v>3/17/2013</c:v>
                </c:pt>
                <c:pt idx="76">
                  <c:v>3/18/2013</c:v>
                </c:pt>
                <c:pt idx="77">
                  <c:v>3/19/2013</c:v>
                </c:pt>
                <c:pt idx="78">
                  <c:v>3/20/2013</c:v>
                </c:pt>
                <c:pt idx="79">
                  <c:v>3/21/2013</c:v>
                </c:pt>
                <c:pt idx="80">
                  <c:v>3/22/2013</c:v>
                </c:pt>
                <c:pt idx="81">
                  <c:v>3/23/2013</c:v>
                </c:pt>
                <c:pt idx="82">
                  <c:v>3/24/2013</c:v>
                </c:pt>
                <c:pt idx="83">
                  <c:v>3/25/2013</c:v>
                </c:pt>
                <c:pt idx="84">
                  <c:v>3/26/2013</c:v>
                </c:pt>
                <c:pt idx="85">
                  <c:v>3/27/2013</c:v>
                </c:pt>
                <c:pt idx="86">
                  <c:v>3/28/2013</c:v>
                </c:pt>
                <c:pt idx="87">
                  <c:v>3/29/2013</c:v>
                </c:pt>
                <c:pt idx="88">
                  <c:v>3/30/2013</c:v>
                </c:pt>
                <c:pt idx="89">
                  <c:v>3/31/2013</c:v>
                </c:pt>
                <c:pt idx="90">
                  <c:v>4/1/2013</c:v>
                </c:pt>
                <c:pt idx="91">
                  <c:v>4/2/2013</c:v>
                </c:pt>
                <c:pt idx="92">
                  <c:v>4/3/2013</c:v>
                </c:pt>
                <c:pt idx="93">
                  <c:v>4/4/2013</c:v>
                </c:pt>
                <c:pt idx="94">
                  <c:v>4/5/2013</c:v>
                </c:pt>
                <c:pt idx="95">
                  <c:v>4/6/2013</c:v>
                </c:pt>
                <c:pt idx="96">
                  <c:v>4/7/2013</c:v>
                </c:pt>
                <c:pt idx="97">
                  <c:v>4/8/2013</c:v>
                </c:pt>
                <c:pt idx="98">
                  <c:v>4/9/2013</c:v>
                </c:pt>
                <c:pt idx="99">
                  <c:v>4/10/2013</c:v>
                </c:pt>
                <c:pt idx="100">
                  <c:v>4/11/2013</c:v>
                </c:pt>
                <c:pt idx="101">
                  <c:v>4/12/2013</c:v>
                </c:pt>
                <c:pt idx="102">
                  <c:v>4/13/2013</c:v>
                </c:pt>
                <c:pt idx="103">
                  <c:v>4/14/2013</c:v>
                </c:pt>
                <c:pt idx="104">
                  <c:v>4/15/2013</c:v>
                </c:pt>
                <c:pt idx="105">
                  <c:v>4/16/2013</c:v>
                </c:pt>
                <c:pt idx="106">
                  <c:v>4/17/2013</c:v>
                </c:pt>
                <c:pt idx="107">
                  <c:v>4/18/2013</c:v>
                </c:pt>
                <c:pt idx="108">
                  <c:v>4/19/2013</c:v>
                </c:pt>
                <c:pt idx="109">
                  <c:v>4/20/2013</c:v>
                </c:pt>
                <c:pt idx="110">
                  <c:v>4/21/2013</c:v>
                </c:pt>
                <c:pt idx="111">
                  <c:v>4/22/2013</c:v>
                </c:pt>
                <c:pt idx="112">
                  <c:v>4/23/2013</c:v>
                </c:pt>
                <c:pt idx="113">
                  <c:v>4/24/2013</c:v>
                </c:pt>
                <c:pt idx="114">
                  <c:v>4/25/2013</c:v>
                </c:pt>
                <c:pt idx="115">
                  <c:v>4/26/2013</c:v>
                </c:pt>
                <c:pt idx="116">
                  <c:v>4/27/2013</c:v>
                </c:pt>
                <c:pt idx="117">
                  <c:v>4/28/2013</c:v>
                </c:pt>
                <c:pt idx="118">
                  <c:v>4/29/2013</c:v>
                </c:pt>
                <c:pt idx="119">
                  <c:v>4/30/2013</c:v>
                </c:pt>
                <c:pt idx="120">
                  <c:v>5/1/2013</c:v>
                </c:pt>
                <c:pt idx="121">
                  <c:v>5/2/2013</c:v>
                </c:pt>
                <c:pt idx="122">
                  <c:v>5/3/2013</c:v>
                </c:pt>
                <c:pt idx="123">
                  <c:v>5/4/2013</c:v>
                </c:pt>
                <c:pt idx="124">
                  <c:v>5/5/2013</c:v>
                </c:pt>
                <c:pt idx="125">
                  <c:v>5/6/2013</c:v>
                </c:pt>
                <c:pt idx="126">
                  <c:v>5/7/2013</c:v>
                </c:pt>
                <c:pt idx="127">
                  <c:v>5/8/2013</c:v>
                </c:pt>
                <c:pt idx="128">
                  <c:v>5/9/2013</c:v>
                </c:pt>
                <c:pt idx="129">
                  <c:v>5/10/2013</c:v>
                </c:pt>
                <c:pt idx="130">
                  <c:v>5/11/2013</c:v>
                </c:pt>
                <c:pt idx="131">
                  <c:v>5/12/2013</c:v>
                </c:pt>
                <c:pt idx="132">
                  <c:v>5/13/2013</c:v>
                </c:pt>
                <c:pt idx="133">
                  <c:v>5/14/2013</c:v>
                </c:pt>
                <c:pt idx="134">
                  <c:v>5/15/2013</c:v>
                </c:pt>
                <c:pt idx="135">
                  <c:v>5/16/2013</c:v>
                </c:pt>
                <c:pt idx="136">
                  <c:v>5/17/2013</c:v>
                </c:pt>
                <c:pt idx="137">
                  <c:v>5/18/2013</c:v>
                </c:pt>
                <c:pt idx="138">
                  <c:v>5/19/2013</c:v>
                </c:pt>
                <c:pt idx="139">
                  <c:v>5/20/2013</c:v>
                </c:pt>
                <c:pt idx="140">
                  <c:v>5/21/2013</c:v>
                </c:pt>
                <c:pt idx="141">
                  <c:v>5/22/2013</c:v>
                </c:pt>
                <c:pt idx="142">
                  <c:v>5/23/2013</c:v>
                </c:pt>
                <c:pt idx="143">
                  <c:v>5/24/2013</c:v>
                </c:pt>
                <c:pt idx="144">
                  <c:v>5/25/2013</c:v>
                </c:pt>
                <c:pt idx="145">
                  <c:v>5/26/2013</c:v>
                </c:pt>
                <c:pt idx="146">
                  <c:v>5/27/2013</c:v>
                </c:pt>
                <c:pt idx="147">
                  <c:v>5/28/2013</c:v>
                </c:pt>
                <c:pt idx="148">
                  <c:v>5/29/2013</c:v>
                </c:pt>
                <c:pt idx="149">
                  <c:v>5/30/2013</c:v>
                </c:pt>
                <c:pt idx="150">
                  <c:v>5/31/2013</c:v>
                </c:pt>
                <c:pt idx="151">
                  <c:v>6/1/2013</c:v>
                </c:pt>
                <c:pt idx="152">
                  <c:v>6/2/2013</c:v>
                </c:pt>
                <c:pt idx="153">
                  <c:v>6/3/2013</c:v>
                </c:pt>
                <c:pt idx="154">
                  <c:v>6/4/2013</c:v>
                </c:pt>
                <c:pt idx="155">
                  <c:v>6/5/2013</c:v>
                </c:pt>
                <c:pt idx="156">
                  <c:v>6/6/2013</c:v>
                </c:pt>
                <c:pt idx="157">
                  <c:v>6/7/2013</c:v>
                </c:pt>
                <c:pt idx="158">
                  <c:v>6/8/2013</c:v>
                </c:pt>
                <c:pt idx="159">
                  <c:v>6/9/2013</c:v>
                </c:pt>
                <c:pt idx="160">
                  <c:v>6/10/2013</c:v>
                </c:pt>
                <c:pt idx="161">
                  <c:v>6/11/2013</c:v>
                </c:pt>
                <c:pt idx="162">
                  <c:v>6/12/2013</c:v>
                </c:pt>
                <c:pt idx="163">
                  <c:v>6/13/2013</c:v>
                </c:pt>
                <c:pt idx="164">
                  <c:v>6/14/2013</c:v>
                </c:pt>
                <c:pt idx="165">
                  <c:v>6/15/2013</c:v>
                </c:pt>
                <c:pt idx="166">
                  <c:v>6/16/2013</c:v>
                </c:pt>
                <c:pt idx="167">
                  <c:v>6/17/2013</c:v>
                </c:pt>
                <c:pt idx="168">
                  <c:v>6/18/2013</c:v>
                </c:pt>
                <c:pt idx="169">
                  <c:v>6/19/2013</c:v>
                </c:pt>
                <c:pt idx="170">
                  <c:v>6/20/2013</c:v>
                </c:pt>
                <c:pt idx="171">
                  <c:v>6/21/2013</c:v>
                </c:pt>
                <c:pt idx="172">
                  <c:v>6/22/2013</c:v>
                </c:pt>
                <c:pt idx="173">
                  <c:v>6/23/2013</c:v>
                </c:pt>
                <c:pt idx="174">
                  <c:v>6/24/2013</c:v>
                </c:pt>
                <c:pt idx="175">
                  <c:v>6/25/2013</c:v>
                </c:pt>
                <c:pt idx="176">
                  <c:v>6/26/2013</c:v>
                </c:pt>
                <c:pt idx="177">
                  <c:v>6/27/2013</c:v>
                </c:pt>
                <c:pt idx="178">
                  <c:v>6/28/2013</c:v>
                </c:pt>
                <c:pt idx="179">
                  <c:v>6/29/2013</c:v>
                </c:pt>
                <c:pt idx="180">
                  <c:v>6/30/2013</c:v>
                </c:pt>
                <c:pt idx="181">
                  <c:v>7/1/2013</c:v>
                </c:pt>
                <c:pt idx="182">
                  <c:v>7/2/2013</c:v>
                </c:pt>
                <c:pt idx="183">
                  <c:v>7/3/2013</c:v>
                </c:pt>
                <c:pt idx="184">
                  <c:v>7/4/2013</c:v>
                </c:pt>
                <c:pt idx="185">
                  <c:v>7/5/2013</c:v>
                </c:pt>
                <c:pt idx="186">
                  <c:v>7/6/2013</c:v>
                </c:pt>
                <c:pt idx="187">
                  <c:v>7/7/2013</c:v>
                </c:pt>
                <c:pt idx="188">
                  <c:v>7/8/2013</c:v>
                </c:pt>
                <c:pt idx="189">
                  <c:v>7/9/2013</c:v>
                </c:pt>
                <c:pt idx="190">
                  <c:v>7/10/2013</c:v>
                </c:pt>
                <c:pt idx="191">
                  <c:v>7/11/2013</c:v>
                </c:pt>
                <c:pt idx="192">
                  <c:v>7/12/2013</c:v>
                </c:pt>
                <c:pt idx="193">
                  <c:v>7/13/2013</c:v>
                </c:pt>
                <c:pt idx="194">
                  <c:v>7/14/2013</c:v>
                </c:pt>
                <c:pt idx="195">
                  <c:v>7/15/2013</c:v>
                </c:pt>
                <c:pt idx="196">
                  <c:v>7/16/2013</c:v>
                </c:pt>
                <c:pt idx="197">
                  <c:v>7/17/2013</c:v>
                </c:pt>
                <c:pt idx="198">
                  <c:v>7/18/2013</c:v>
                </c:pt>
                <c:pt idx="199">
                  <c:v>7/19/2013</c:v>
                </c:pt>
                <c:pt idx="200">
                  <c:v>7/20/2013</c:v>
                </c:pt>
                <c:pt idx="201">
                  <c:v>7/21/2013</c:v>
                </c:pt>
                <c:pt idx="202">
                  <c:v>7/22/2013</c:v>
                </c:pt>
                <c:pt idx="203">
                  <c:v>7/23/2013</c:v>
                </c:pt>
                <c:pt idx="204">
                  <c:v>7/24/2013</c:v>
                </c:pt>
                <c:pt idx="205">
                  <c:v>7/25/2013</c:v>
                </c:pt>
                <c:pt idx="206">
                  <c:v>7/26/2013</c:v>
                </c:pt>
                <c:pt idx="207">
                  <c:v>7/27/2013</c:v>
                </c:pt>
                <c:pt idx="208">
                  <c:v>7/28/2013</c:v>
                </c:pt>
                <c:pt idx="209">
                  <c:v>7/29/2013</c:v>
                </c:pt>
                <c:pt idx="210">
                  <c:v>7/30/2013</c:v>
                </c:pt>
                <c:pt idx="211">
                  <c:v>7/31/2013</c:v>
                </c:pt>
                <c:pt idx="212">
                  <c:v>8/1/2013</c:v>
                </c:pt>
                <c:pt idx="213">
                  <c:v>8/2/2013</c:v>
                </c:pt>
                <c:pt idx="214">
                  <c:v>8/3/2013</c:v>
                </c:pt>
                <c:pt idx="215">
                  <c:v>8/4/2013</c:v>
                </c:pt>
                <c:pt idx="216">
                  <c:v>8/5/2013</c:v>
                </c:pt>
                <c:pt idx="217">
                  <c:v>8/6/2013</c:v>
                </c:pt>
                <c:pt idx="218">
                  <c:v>8/7/2013</c:v>
                </c:pt>
                <c:pt idx="219">
                  <c:v>8/8/2013</c:v>
                </c:pt>
                <c:pt idx="220">
                  <c:v>8/9/2013</c:v>
                </c:pt>
                <c:pt idx="221">
                  <c:v>8/10/2013</c:v>
                </c:pt>
                <c:pt idx="222">
                  <c:v>8/11/2013</c:v>
                </c:pt>
                <c:pt idx="223">
                  <c:v>8/12/2013</c:v>
                </c:pt>
                <c:pt idx="224">
                  <c:v>8/13/2013</c:v>
                </c:pt>
                <c:pt idx="225">
                  <c:v>8/14/2013</c:v>
                </c:pt>
                <c:pt idx="226">
                  <c:v>8/15/2013</c:v>
                </c:pt>
                <c:pt idx="227">
                  <c:v>8/16/2013</c:v>
                </c:pt>
                <c:pt idx="228">
                  <c:v>8/17/2013</c:v>
                </c:pt>
                <c:pt idx="229">
                  <c:v>8/18/2013</c:v>
                </c:pt>
                <c:pt idx="230">
                  <c:v>8/19/2013</c:v>
                </c:pt>
                <c:pt idx="231">
                  <c:v>8/20/2013</c:v>
                </c:pt>
                <c:pt idx="232">
                  <c:v>8/21/2013</c:v>
                </c:pt>
                <c:pt idx="233">
                  <c:v>8/22/2013</c:v>
                </c:pt>
                <c:pt idx="234">
                  <c:v>8/23/2013</c:v>
                </c:pt>
                <c:pt idx="235">
                  <c:v>8/24/2013</c:v>
                </c:pt>
                <c:pt idx="236">
                  <c:v>8/25/2013</c:v>
                </c:pt>
                <c:pt idx="237">
                  <c:v>8/26/2013</c:v>
                </c:pt>
                <c:pt idx="238">
                  <c:v>8/27/2013</c:v>
                </c:pt>
                <c:pt idx="239">
                  <c:v>8/28/2013</c:v>
                </c:pt>
                <c:pt idx="240">
                  <c:v>8/29/2013</c:v>
                </c:pt>
                <c:pt idx="241">
                  <c:v>8/30/2013</c:v>
                </c:pt>
                <c:pt idx="242">
                  <c:v>8/31/2013</c:v>
                </c:pt>
                <c:pt idx="243">
                  <c:v>9/1/2013</c:v>
                </c:pt>
                <c:pt idx="244">
                  <c:v>9/2/2013</c:v>
                </c:pt>
                <c:pt idx="245">
                  <c:v>9/3/2013</c:v>
                </c:pt>
                <c:pt idx="246">
                  <c:v>9/4/2013</c:v>
                </c:pt>
                <c:pt idx="247">
                  <c:v>9/5/2013</c:v>
                </c:pt>
                <c:pt idx="248">
                  <c:v>9/6/2013</c:v>
                </c:pt>
                <c:pt idx="249">
                  <c:v>9/7/2013</c:v>
                </c:pt>
                <c:pt idx="250">
                  <c:v>9/8/2013</c:v>
                </c:pt>
                <c:pt idx="251">
                  <c:v>9/9/2013</c:v>
                </c:pt>
                <c:pt idx="252">
                  <c:v>9/10/2013</c:v>
                </c:pt>
                <c:pt idx="253">
                  <c:v>9/11/2013</c:v>
                </c:pt>
                <c:pt idx="254">
                  <c:v>9/12/2013</c:v>
                </c:pt>
                <c:pt idx="255">
                  <c:v>9/13/2013</c:v>
                </c:pt>
                <c:pt idx="256">
                  <c:v>9/14/2013</c:v>
                </c:pt>
                <c:pt idx="257">
                  <c:v>9/15/2013</c:v>
                </c:pt>
                <c:pt idx="258">
                  <c:v>9/16/2013</c:v>
                </c:pt>
                <c:pt idx="259">
                  <c:v>9/17/2013</c:v>
                </c:pt>
                <c:pt idx="260">
                  <c:v>9/18/2013</c:v>
                </c:pt>
                <c:pt idx="261">
                  <c:v>9/19/2013</c:v>
                </c:pt>
                <c:pt idx="262">
                  <c:v>9/20/2013</c:v>
                </c:pt>
                <c:pt idx="263">
                  <c:v>9/21/2013</c:v>
                </c:pt>
                <c:pt idx="264">
                  <c:v>9/22/2013</c:v>
                </c:pt>
                <c:pt idx="265">
                  <c:v>9/23/2013</c:v>
                </c:pt>
                <c:pt idx="266">
                  <c:v>9/24/2013</c:v>
                </c:pt>
                <c:pt idx="267">
                  <c:v>9/25/2013</c:v>
                </c:pt>
                <c:pt idx="268">
                  <c:v>9/26/2013</c:v>
                </c:pt>
                <c:pt idx="269">
                  <c:v>9/27/2013</c:v>
                </c:pt>
                <c:pt idx="270">
                  <c:v>9/28/2013</c:v>
                </c:pt>
                <c:pt idx="271">
                  <c:v>9/29/2013</c:v>
                </c:pt>
                <c:pt idx="272">
                  <c:v>9/30/2013</c:v>
                </c:pt>
                <c:pt idx="273">
                  <c:v>10/1/2013</c:v>
                </c:pt>
                <c:pt idx="274">
                  <c:v>10/2/2013</c:v>
                </c:pt>
                <c:pt idx="275">
                  <c:v>10/3/2013</c:v>
                </c:pt>
                <c:pt idx="276">
                  <c:v>10/4/2013</c:v>
                </c:pt>
                <c:pt idx="277">
                  <c:v>10/5/2013</c:v>
                </c:pt>
                <c:pt idx="278">
                  <c:v>10/6/2013</c:v>
                </c:pt>
                <c:pt idx="279">
                  <c:v>10/7/2013</c:v>
                </c:pt>
                <c:pt idx="280">
                  <c:v>10/8/2013</c:v>
                </c:pt>
                <c:pt idx="281">
                  <c:v>10/9/2013</c:v>
                </c:pt>
                <c:pt idx="282">
                  <c:v>10/10/2013</c:v>
                </c:pt>
                <c:pt idx="283">
                  <c:v>10/11/2013</c:v>
                </c:pt>
                <c:pt idx="284">
                  <c:v>10/12/2013</c:v>
                </c:pt>
                <c:pt idx="285">
                  <c:v>10/13/2013</c:v>
                </c:pt>
                <c:pt idx="286">
                  <c:v>10/14/2013</c:v>
                </c:pt>
                <c:pt idx="287">
                  <c:v>10/15/2013</c:v>
                </c:pt>
                <c:pt idx="288">
                  <c:v>10/16/2013</c:v>
                </c:pt>
                <c:pt idx="289">
                  <c:v>10/17/2013</c:v>
                </c:pt>
                <c:pt idx="290">
                  <c:v>10/18/2013</c:v>
                </c:pt>
                <c:pt idx="291">
                  <c:v>10/19/2013</c:v>
                </c:pt>
                <c:pt idx="292">
                  <c:v>10/20/2013</c:v>
                </c:pt>
                <c:pt idx="293">
                  <c:v>10/21/2013</c:v>
                </c:pt>
                <c:pt idx="294">
                  <c:v>10/22/2013</c:v>
                </c:pt>
                <c:pt idx="295">
                  <c:v>10/23/2013</c:v>
                </c:pt>
                <c:pt idx="296">
                  <c:v>10/24/2013</c:v>
                </c:pt>
                <c:pt idx="297">
                  <c:v>10/25/2013</c:v>
                </c:pt>
                <c:pt idx="298">
                  <c:v>10/26/2013</c:v>
                </c:pt>
                <c:pt idx="299">
                  <c:v>10/27/2013</c:v>
                </c:pt>
                <c:pt idx="300">
                  <c:v>10/28/2013</c:v>
                </c:pt>
                <c:pt idx="301">
                  <c:v>10/29/2013</c:v>
                </c:pt>
                <c:pt idx="302">
                  <c:v>10/30/2013</c:v>
                </c:pt>
                <c:pt idx="303">
                  <c:v>10/31/2013</c:v>
                </c:pt>
                <c:pt idx="304">
                  <c:v>11/1/2013</c:v>
                </c:pt>
                <c:pt idx="305">
                  <c:v>11/2/2013</c:v>
                </c:pt>
                <c:pt idx="306">
                  <c:v>11/3/2013</c:v>
                </c:pt>
                <c:pt idx="307">
                  <c:v>11/4/2013</c:v>
                </c:pt>
                <c:pt idx="308">
                  <c:v>11/5/2013</c:v>
                </c:pt>
                <c:pt idx="309">
                  <c:v>11/6/2013</c:v>
                </c:pt>
                <c:pt idx="310">
                  <c:v>11/7/2013</c:v>
                </c:pt>
                <c:pt idx="311">
                  <c:v>11/8/2013</c:v>
                </c:pt>
                <c:pt idx="312">
                  <c:v>11/9/2013</c:v>
                </c:pt>
                <c:pt idx="313">
                  <c:v>11/10/2013</c:v>
                </c:pt>
                <c:pt idx="314">
                  <c:v>11/11/2013</c:v>
                </c:pt>
                <c:pt idx="315">
                  <c:v>11/12/2013</c:v>
                </c:pt>
                <c:pt idx="316">
                  <c:v>11/13/2013</c:v>
                </c:pt>
                <c:pt idx="317">
                  <c:v>11/14/2013</c:v>
                </c:pt>
                <c:pt idx="318">
                  <c:v>11/15/2013</c:v>
                </c:pt>
                <c:pt idx="319">
                  <c:v>11/16/2013</c:v>
                </c:pt>
                <c:pt idx="320">
                  <c:v>11/17/2013</c:v>
                </c:pt>
                <c:pt idx="321">
                  <c:v>11/18/2013</c:v>
                </c:pt>
                <c:pt idx="322">
                  <c:v>11/19/2013</c:v>
                </c:pt>
                <c:pt idx="323">
                  <c:v>11/20/2013</c:v>
                </c:pt>
                <c:pt idx="324">
                  <c:v>11/21/2013</c:v>
                </c:pt>
                <c:pt idx="325">
                  <c:v>11/22/2013</c:v>
                </c:pt>
                <c:pt idx="326">
                  <c:v>11/23/2013</c:v>
                </c:pt>
                <c:pt idx="327">
                  <c:v>11/24/2013</c:v>
                </c:pt>
                <c:pt idx="328">
                  <c:v>11/25/2013</c:v>
                </c:pt>
                <c:pt idx="329">
                  <c:v>11/26/2013</c:v>
                </c:pt>
                <c:pt idx="330">
                  <c:v>11/27/2013</c:v>
                </c:pt>
                <c:pt idx="331">
                  <c:v>11/28/2013</c:v>
                </c:pt>
                <c:pt idx="332">
                  <c:v>11/29/2013</c:v>
                </c:pt>
                <c:pt idx="333">
                  <c:v>11/30/2013</c:v>
                </c:pt>
                <c:pt idx="334">
                  <c:v>12/1/2013</c:v>
                </c:pt>
                <c:pt idx="335">
                  <c:v>12/2/2013</c:v>
                </c:pt>
                <c:pt idx="336">
                  <c:v>12/3/2013</c:v>
                </c:pt>
                <c:pt idx="337">
                  <c:v>12/4/2013</c:v>
                </c:pt>
                <c:pt idx="338">
                  <c:v>12/5/2013</c:v>
                </c:pt>
                <c:pt idx="339">
                  <c:v>12/6/2013</c:v>
                </c:pt>
                <c:pt idx="340">
                  <c:v>12/7/2013</c:v>
                </c:pt>
                <c:pt idx="341">
                  <c:v>12/8/2013</c:v>
                </c:pt>
                <c:pt idx="342">
                  <c:v>12/9/2013</c:v>
                </c:pt>
                <c:pt idx="343">
                  <c:v>12/10/2013</c:v>
                </c:pt>
                <c:pt idx="344">
                  <c:v>12/11/2013</c:v>
                </c:pt>
                <c:pt idx="345">
                  <c:v>12/12/2013</c:v>
                </c:pt>
                <c:pt idx="346">
                  <c:v>12/13/2013</c:v>
                </c:pt>
                <c:pt idx="347">
                  <c:v>12/14/2013</c:v>
                </c:pt>
                <c:pt idx="348">
                  <c:v>12/15/2013</c:v>
                </c:pt>
                <c:pt idx="349">
                  <c:v>12/16/2013</c:v>
                </c:pt>
                <c:pt idx="350">
                  <c:v>12/17/2013</c:v>
                </c:pt>
                <c:pt idx="351">
                  <c:v>12/18/2013</c:v>
                </c:pt>
                <c:pt idx="352">
                  <c:v>12/19/2013</c:v>
                </c:pt>
                <c:pt idx="353">
                  <c:v>12/20/2013</c:v>
                </c:pt>
                <c:pt idx="354">
                  <c:v>12/21/2013</c:v>
                </c:pt>
                <c:pt idx="355">
                  <c:v>12/22/2013</c:v>
                </c:pt>
                <c:pt idx="356">
                  <c:v>12/23/2013</c:v>
                </c:pt>
                <c:pt idx="357">
                  <c:v>12/24/2013</c:v>
                </c:pt>
                <c:pt idx="358">
                  <c:v>12/25/2013</c:v>
                </c:pt>
                <c:pt idx="359">
                  <c:v>12/26/2013</c:v>
                </c:pt>
                <c:pt idx="360">
                  <c:v>12/27/2013</c:v>
                </c:pt>
                <c:pt idx="361">
                  <c:v>12/28/2013</c:v>
                </c:pt>
                <c:pt idx="362">
                  <c:v>12/29/2013</c:v>
                </c:pt>
                <c:pt idx="363">
                  <c:v>12/30/2013</c:v>
                </c:pt>
                <c:pt idx="364">
                  <c:v>12/31/2013</c:v>
                </c:pt>
              </c:strCache>
            </c:strRef>
          </c:cat>
          <c:val>
            <c:numRef>
              <c:f>'[2013-hourly-loads_PJM.xls]MIDATL'!$AE$2:$AE$366</c:f>
              <c:numCache>
                <c:formatCode>General</c:formatCode>
                <c:ptCount val="365"/>
                <c:pt idx="0">
                  <c:v>35892.865</c:v>
                </c:pt>
                <c:pt idx="1">
                  <c:v>41197.79599999999</c:v>
                </c:pt>
                <c:pt idx="2">
                  <c:v>41137.895</c:v>
                </c:pt>
                <c:pt idx="3">
                  <c:v>39046.364</c:v>
                </c:pt>
                <c:pt idx="4">
                  <c:v>35903.92</c:v>
                </c:pt>
                <c:pt idx="5">
                  <c:v>34620.5</c:v>
                </c:pt>
                <c:pt idx="6">
                  <c:v>38054.459</c:v>
                </c:pt>
                <c:pt idx="7">
                  <c:v>37822.336</c:v>
                </c:pt>
                <c:pt idx="8">
                  <c:v>37413.498</c:v>
                </c:pt>
                <c:pt idx="9">
                  <c:v>36472.135</c:v>
                </c:pt>
                <c:pt idx="10">
                  <c:v>36528.636</c:v>
                </c:pt>
                <c:pt idx="11">
                  <c:v>32004.197</c:v>
                </c:pt>
                <c:pt idx="12">
                  <c:v>32645.188</c:v>
                </c:pt>
                <c:pt idx="13">
                  <c:v>35178.101</c:v>
                </c:pt>
                <c:pt idx="14">
                  <c:v>37847.321</c:v>
                </c:pt>
                <c:pt idx="15">
                  <c:v>38811.977</c:v>
                </c:pt>
                <c:pt idx="16">
                  <c:v>37964.328</c:v>
                </c:pt>
                <c:pt idx="17">
                  <c:v>39064.61</c:v>
                </c:pt>
                <c:pt idx="18">
                  <c:v>33377.573</c:v>
                </c:pt>
                <c:pt idx="19">
                  <c:v>33523.098</c:v>
                </c:pt>
                <c:pt idx="20">
                  <c:v>39344.608</c:v>
                </c:pt>
                <c:pt idx="21">
                  <c:v>45528.58</c:v>
                </c:pt>
                <c:pt idx="22">
                  <c:v>45381.23</c:v>
                </c:pt>
                <c:pt idx="23">
                  <c:v>44986.427</c:v>
                </c:pt>
                <c:pt idx="24">
                  <c:v>44522.554</c:v>
                </c:pt>
                <c:pt idx="25">
                  <c:v>39659.678</c:v>
                </c:pt>
                <c:pt idx="26">
                  <c:v>38551.598</c:v>
                </c:pt>
                <c:pt idx="27">
                  <c:v>40596.893</c:v>
                </c:pt>
                <c:pt idx="28">
                  <c:v>35845.139</c:v>
                </c:pt>
                <c:pt idx="29">
                  <c:v>34577.619</c:v>
                </c:pt>
                <c:pt idx="30">
                  <c:v>38508.028</c:v>
                </c:pt>
                <c:pt idx="31">
                  <c:v>41804.565</c:v>
                </c:pt>
                <c:pt idx="32">
                  <c:v>39349.387</c:v>
                </c:pt>
                <c:pt idx="33">
                  <c:v>37593.843</c:v>
                </c:pt>
                <c:pt idx="34">
                  <c:v>41484.019</c:v>
                </c:pt>
                <c:pt idx="35">
                  <c:v>40246.255</c:v>
                </c:pt>
                <c:pt idx="36">
                  <c:v>39146.117</c:v>
                </c:pt>
                <c:pt idx="37">
                  <c:v>39957.737</c:v>
                </c:pt>
                <c:pt idx="38">
                  <c:v>38847.152</c:v>
                </c:pt>
                <c:pt idx="39">
                  <c:v>37318.488</c:v>
                </c:pt>
                <c:pt idx="40">
                  <c:v>36259.009</c:v>
                </c:pt>
                <c:pt idx="41">
                  <c:v>37176.917</c:v>
                </c:pt>
                <c:pt idx="42">
                  <c:v>36551.719</c:v>
                </c:pt>
                <c:pt idx="43">
                  <c:v>37730.882</c:v>
                </c:pt>
                <c:pt idx="44">
                  <c:v>36617.881</c:v>
                </c:pt>
                <c:pt idx="45">
                  <c:v>35494.588</c:v>
                </c:pt>
                <c:pt idx="46">
                  <c:v>35390.485</c:v>
                </c:pt>
                <c:pt idx="47">
                  <c:v>39175.402</c:v>
                </c:pt>
                <c:pt idx="48">
                  <c:v>39095.44</c:v>
                </c:pt>
                <c:pt idx="49">
                  <c:v>38278.063</c:v>
                </c:pt>
                <c:pt idx="50">
                  <c:v>41549.428</c:v>
                </c:pt>
                <c:pt idx="51">
                  <c:v>40184.666</c:v>
                </c:pt>
                <c:pt idx="52">
                  <c:v>38862.405</c:v>
                </c:pt>
                <c:pt idx="53">
                  <c:v>34105.502</c:v>
                </c:pt>
                <c:pt idx="54">
                  <c:v>35224.97</c:v>
                </c:pt>
                <c:pt idx="55">
                  <c:v>36953.371</c:v>
                </c:pt>
                <c:pt idx="56">
                  <c:v>38784.394</c:v>
                </c:pt>
                <c:pt idx="57">
                  <c:v>35691.911</c:v>
                </c:pt>
                <c:pt idx="58">
                  <c:v>36527.824</c:v>
                </c:pt>
                <c:pt idx="59">
                  <c:v>36283.634</c:v>
                </c:pt>
                <c:pt idx="60">
                  <c:v>34862.203</c:v>
                </c:pt>
                <c:pt idx="61">
                  <c:v>36358.687</c:v>
                </c:pt>
                <c:pt idx="62">
                  <c:v>38528.901</c:v>
                </c:pt>
                <c:pt idx="63">
                  <c:v>36855.975</c:v>
                </c:pt>
                <c:pt idx="64">
                  <c:v>39228.715</c:v>
                </c:pt>
                <c:pt idx="65">
                  <c:v>36768.357</c:v>
                </c:pt>
                <c:pt idx="66">
                  <c:v>36459.504</c:v>
                </c:pt>
                <c:pt idx="67">
                  <c:v>30824.114</c:v>
                </c:pt>
                <c:pt idx="68">
                  <c:v>31222.544</c:v>
                </c:pt>
                <c:pt idx="69">
                  <c:v>33196.475</c:v>
                </c:pt>
                <c:pt idx="70">
                  <c:v>33442.662</c:v>
                </c:pt>
                <c:pt idx="71">
                  <c:v>35041.542</c:v>
                </c:pt>
                <c:pt idx="72">
                  <c:v>36888.816</c:v>
                </c:pt>
                <c:pt idx="73">
                  <c:v>36860.814</c:v>
                </c:pt>
                <c:pt idx="74">
                  <c:v>32836.795</c:v>
                </c:pt>
                <c:pt idx="75">
                  <c:v>34134.416</c:v>
                </c:pt>
                <c:pt idx="76">
                  <c:v>38545.737</c:v>
                </c:pt>
                <c:pt idx="77">
                  <c:v>35956.924</c:v>
                </c:pt>
                <c:pt idx="78">
                  <c:v>35959.259</c:v>
                </c:pt>
                <c:pt idx="79">
                  <c:v>37714.758</c:v>
                </c:pt>
                <c:pt idx="80">
                  <c:v>37661.75</c:v>
                </c:pt>
                <c:pt idx="81">
                  <c:v>31945.57</c:v>
                </c:pt>
                <c:pt idx="82">
                  <c:v>32889.59</c:v>
                </c:pt>
                <c:pt idx="83">
                  <c:v>36870.659</c:v>
                </c:pt>
                <c:pt idx="84">
                  <c:v>35557.268</c:v>
                </c:pt>
                <c:pt idx="85">
                  <c:v>34372.925</c:v>
                </c:pt>
                <c:pt idx="86">
                  <c:v>33913.356</c:v>
                </c:pt>
                <c:pt idx="87">
                  <c:v>30983.144</c:v>
                </c:pt>
                <c:pt idx="88">
                  <c:v>28901.232</c:v>
                </c:pt>
                <c:pt idx="89">
                  <c:v>29062.435</c:v>
                </c:pt>
                <c:pt idx="90">
                  <c:v>33061.286</c:v>
                </c:pt>
                <c:pt idx="91">
                  <c:v>34977.314</c:v>
                </c:pt>
                <c:pt idx="92">
                  <c:v>35360.583</c:v>
                </c:pt>
                <c:pt idx="93">
                  <c:v>35961.076</c:v>
                </c:pt>
                <c:pt idx="94">
                  <c:v>33070.84</c:v>
                </c:pt>
                <c:pt idx="95">
                  <c:v>29337.277</c:v>
                </c:pt>
                <c:pt idx="96">
                  <c:v>29085.361</c:v>
                </c:pt>
                <c:pt idx="97">
                  <c:v>31354.447</c:v>
                </c:pt>
                <c:pt idx="98">
                  <c:v>33336.234</c:v>
                </c:pt>
                <c:pt idx="99">
                  <c:v>34807.015</c:v>
                </c:pt>
                <c:pt idx="100">
                  <c:v>32696.615</c:v>
                </c:pt>
                <c:pt idx="101">
                  <c:v>31594.903</c:v>
                </c:pt>
                <c:pt idx="102">
                  <c:v>27840.459</c:v>
                </c:pt>
                <c:pt idx="103">
                  <c:v>28908.202</c:v>
                </c:pt>
                <c:pt idx="104">
                  <c:v>31165.319</c:v>
                </c:pt>
                <c:pt idx="105">
                  <c:v>31473.604</c:v>
                </c:pt>
                <c:pt idx="106">
                  <c:v>31205.925</c:v>
                </c:pt>
                <c:pt idx="107">
                  <c:v>31336.631</c:v>
                </c:pt>
                <c:pt idx="108">
                  <c:v>31234.942</c:v>
                </c:pt>
                <c:pt idx="109">
                  <c:v>27697.316</c:v>
                </c:pt>
                <c:pt idx="110">
                  <c:v>29146.437</c:v>
                </c:pt>
                <c:pt idx="111">
                  <c:v>31837.93</c:v>
                </c:pt>
                <c:pt idx="112">
                  <c:v>31572.297</c:v>
                </c:pt>
                <c:pt idx="113">
                  <c:v>31217.882</c:v>
                </c:pt>
                <c:pt idx="114">
                  <c:v>30519.434</c:v>
                </c:pt>
                <c:pt idx="115">
                  <c:v>29275.769</c:v>
                </c:pt>
                <c:pt idx="116">
                  <c:v>27115.668</c:v>
                </c:pt>
                <c:pt idx="117">
                  <c:v>27985.93</c:v>
                </c:pt>
                <c:pt idx="118">
                  <c:v>31150.581</c:v>
                </c:pt>
                <c:pt idx="119">
                  <c:v>30515.251</c:v>
                </c:pt>
                <c:pt idx="120">
                  <c:v>30185.06</c:v>
                </c:pt>
                <c:pt idx="121">
                  <c:v>30444.97</c:v>
                </c:pt>
                <c:pt idx="122">
                  <c:v>28862.141</c:v>
                </c:pt>
                <c:pt idx="123">
                  <c:v>26766.575</c:v>
                </c:pt>
                <c:pt idx="124">
                  <c:v>27578.522</c:v>
                </c:pt>
                <c:pt idx="125">
                  <c:v>30647.264</c:v>
                </c:pt>
                <c:pt idx="126">
                  <c:v>31100.785</c:v>
                </c:pt>
                <c:pt idx="127">
                  <c:v>30773.277</c:v>
                </c:pt>
                <c:pt idx="128">
                  <c:v>31026.159</c:v>
                </c:pt>
                <c:pt idx="129">
                  <c:v>32779.282</c:v>
                </c:pt>
                <c:pt idx="130">
                  <c:v>29162.211</c:v>
                </c:pt>
                <c:pt idx="131">
                  <c:v>27001.209</c:v>
                </c:pt>
                <c:pt idx="132">
                  <c:v>30390.039</c:v>
                </c:pt>
                <c:pt idx="133">
                  <c:v>30259.688</c:v>
                </c:pt>
                <c:pt idx="134">
                  <c:v>31647.546</c:v>
                </c:pt>
                <c:pt idx="135">
                  <c:v>34087.788</c:v>
                </c:pt>
                <c:pt idx="136">
                  <c:v>32507.444</c:v>
                </c:pt>
                <c:pt idx="137">
                  <c:v>27542.391</c:v>
                </c:pt>
                <c:pt idx="138">
                  <c:v>28845.23</c:v>
                </c:pt>
                <c:pt idx="139">
                  <c:v>35296.579</c:v>
                </c:pt>
                <c:pt idx="140">
                  <c:v>41318.343</c:v>
                </c:pt>
                <c:pt idx="141">
                  <c:v>43649.811</c:v>
                </c:pt>
                <c:pt idx="142">
                  <c:v>38521.162</c:v>
                </c:pt>
                <c:pt idx="143">
                  <c:v>31398.823</c:v>
                </c:pt>
                <c:pt idx="144">
                  <c:v>26532.708</c:v>
                </c:pt>
                <c:pt idx="145">
                  <c:v>25838.795</c:v>
                </c:pt>
                <c:pt idx="146">
                  <c:v>27887.9</c:v>
                </c:pt>
                <c:pt idx="147">
                  <c:v>32266.153</c:v>
                </c:pt>
                <c:pt idx="148">
                  <c:v>41451.871</c:v>
                </c:pt>
                <c:pt idx="149">
                  <c:v>48169.992</c:v>
                </c:pt>
                <c:pt idx="150">
                  <c:v>49581.623</c:v>
                </c:pt>
                <c:pt idx="151">
                  <c:v>46062.799</c:v>
                </c:pt>
                <c:pt idx="152">
                  <c:v>42446.314</c:v>
                </c:pt>
                <c:pt idx="153">
                  <c:v>40404.395</c:v>
                </c:pt>
                <c:pt idx="154">
                  <c:v>35487.536</c:v>
                </c:pt>
                <c:pt idx="155">
                  <c:v>35824.578</c:v>
                </c:pt>
                <c:pt idx="156">
                  <c:v>33579.683</c:v>
                </c:pt>
                <c:pt idx="157">
                  <c:v>33655.531</c:v>
                </c:pt>
                <c:pt idx="158">
                  <c:v>32105.591</c:v>
                </c:pt>
                <c:pt idx="159">
                  <c:v>35615.028</c:v>
                </c:pt>
                <c:pt idx="160">
                  <c:v>36926.403</c:v>
                </c:pt>
                <c:pt idx="161">
                  <c:v>40865.561</c:v>
                </c:pt>
                <c:pt idx="162">
                  <c:v>42068.211</c:v>
                </c:pt>
                <c:pt idx="163">
                  <c:v>39132.656</c:v>
                </c:pt>
                <c:pt idx="164">
                  <c:v>33917.356</c:v>
                </c:pt>
                <c:pt idx="165">
                  <c:v>34140.191</c:v>
                </c:pt>
                <c:pt idx="166">
                  <c:v>34483.195</c:v>
                </c:pt>
                <c:pt idx="167">
                  <c:v>45202.081</c:v>
                </c:pt>
                <c:pt idx="168">
                  <c:v>39817.077</c:v>
                </c:pt>
                <c:pt idx="169">
                  <c:v>37308.135</c:v>
                </c:pt>
                <c:pt idx="170">
                  <c:v>39027.155</c:v>
                </c:pt>
                <c:pt idx="171">
                  <c:v>40355.895</c:v>
                </c:pt>
                <c:pt idx="172">
                  <c:v>40244.972</c:v>
                </c:pt>
                <c:pt idx="173">
                  <c:v>41854.553</c:v>
                </c:pt>
                <c:pt idx="174">
                  <c:v>51738.793</c:v>
                </c:pt>
                <c:pt idx="175">
                  <c:v>51856.109</c:v>
                </c:pt>
                <c:pt idx="176">
                  <c:v>49983.987</c:v>
                </c:pt>
                <c:pt idx="177">
                  <c:v>48640.173</c:v>
                </c:pt>
                <c:pt idx="178">
                  <c:v>47071.195</c:v>
                </c:pt>
                <c:pt idx="179">
                  <c:v>42840.374</c:v>
                </c:pt>
                <c:pt idx="180">
                  <c:v>40033.233</c:v>
                </c:pt>
                <c:pt idx="181">
                  <c:v>42134.746</c:v>
                </c:pt>
                <c:pt idx="182">
                  <c:v>45419.963</c:v>
                </c:pt>
                <c:pt idx="183">
                  <c:v>47225.419</c:v>
                </c:pt>
                <c:pt idx="184">
                  <c:v>46307.559</c:v>
                </c:pt>
                <c:pt idx="185">
                  <c:v>51608.335</c:v>
                </c:pt>
                <c:pt idx="186">
                  <c:v>50729.585</c:v>
                </c:pt>
                <c:pt idx="187">
                  <c:v>50897.445</c:v>
                </c:pt>
                <c:pt idx="188">
                  <c:v>49667.749</c:v>
                </c:pt>
                <c:pt idx="189">
                  <c:v>48521.671</c:v>
                </c:pt>
                <c:pt idx="190">
                  <c:v>50945.451</c:v>
                </c:pt>
                <c:pt idx="191">
                  <c:v>47522.473</c:v>
                </c:pt>
                <c:pt idx="192">
                  <c:v>38596.556</c:v>
                </c:pt>
                <c:pt idx="193">
                  <c:v>41964.019</c:v>
                </c:pt>
                <c:pt idx="194">
                  <c:v>48732.073</c:v>
                </c:pt>
                <c:pt idx="195">
                  <c:v>56836.825</c:v>
                </c:pt>
                <c:pt idx="196">
                  <c:v>56067.488</c:v>
                </c:pt>
                <c:pt idx="197">
                  <c:v>57198.413</c:v>
                </c:pt>
                <c:pt idx="198">
                  <c:v>58685.328</c:v>
                </c:pt>
                <c:pt idx="199">
                  <c:v>59118.97</c:v>
                </c:pt>
                <c:pt idx="200">
                  <c:v>52240.885</c:v>
                </c:pt>
                <c:pt idx="201">
                  <c:v>46870.952</c:v>
                </c:pt>
                <c:pt idx="202">
                  <c:v>50384.09</c:v>
                </c:pt>
                <c:pt idx="203">
                  <c:v>50476.685</c:v>
                </c:pt>
                <c:pt idx="204">
                  <c:v>45087.643</c:v>
                </c:pt>
                <c:pt idx="205">
                  <c:v>35840.241</c:v>
                </c:pt>
                <c:pt idx="206">
                  <c:v>41466.462</c:v>
                </c:pt>
                <c:pt idx="207">
                  <c:v>40144.097</c:v>
                </c:pt>
                <c:pt idx="208">
                  <c:v>38831.551</c:v>
                </c:pt>
                <c:pt idx="209">
                  <c:v>43632.421</c:v>
                </c:pt>
                <c:pt idx="210">
                  <c:v>41602.289</c:v>
                </c:pt>
                <c:pt idx="211">
                  <c:v>41505.477</c:v>
                </c:pt>
                <c:pt idx="212">
                  <c:v>38044.048</c:v>
                </c:pt>
                <c:pt idx="213">
                  <c:v>43432.595</c:v>
                </c:pt>
                <c:pt idx="214">
                  <c:v>33877.87</c:v>
                </c:pt>
                <c:pt idx="215">
                  <c:v>35117.075</c:v>
                </c:pt>
                <c:pt idx="216">
                  <c:v>37966.363</c:v>
                </c:pt>
                <c:pt idx="217">
                  <c:v>36407.254</c:v>
                </c:pt>
                <c:pt idx="218">
                  <c:v>38843.484</c:v>
                </c:pt>
                <c:pt idx="219">
                  <c:v>45415.284</c:v>
                </c:pt>
                <c:pt idx="220">
                  <c:v>47294.133</c:v>
                </c:pt>
                <c:pt idx="221">
                  <c:v>40328.503</c:v>
                </c:pt>
                <c:pt idx="222">
                  <c:v>39752.534</c:v>
                </c:pt>
                <c:pt idx="223">
                  <c:v>46043.658</c:v>
                </c:pt>
                <c:pt idx="224">
                  <c:v>44023.27</c:v>
                </c:pt>
                <c:pt idx="225">
                  <c:v>35188.298</c:v>
                </c:pt>
                <c:pt idx="226">
                  <c:v>35972.252</c:v>
                </c:pt>
                <c:pt idx="227">
                  <c:v>36226.24</c:v>
                </c:pt>
                <c:pt idx="228">
                  <c:v>33849.273</c:v>
                </c:pt>
                <c:pt idx="229">
                  <c:v>31812.337</c:v>
                </c:pt>
                <c:pt idx="230">
                  <c:v>36712.279</c:v>
                </c:pt>
                <c:pt idx="231">
                  <c:v>45814.698</c:v>
                </c:pt>
                <c:pt idx="232">
                  <c:v>48463.131</c:v>
                </c:pt>
                <c:pt idx="233">
                  <c:v>44664.88</c:v>
                </c:pt>
                <c:pt idx="234">
                  <c:v>38738.284</c:v>
                </c:pt>
                <c:pt idx="235">
                  <c:v>35155.215</c:v>
                </c:pt>
                <c:pt idx="236">
                  <c:v>35713.8</c:v>
                </c:pt>
                <c:pt idx="237">
                  <c:v>42957.301</c:v>
                </c:pt>
                <c:pt idx="238">
                  <c:v>49056.547</c:v>
                </c:pt>
                <c:pt idx="239">
                  <c:v>41702.099</c:v>
                </c:pt>
                <c:pt idx="240">
                  <c:v>43803.587</c:v>
                </c:pt>
                <c:pt idx="241">
                  <c:v>45389.968</c:v>
                </c:pt>
                <c:pt idx="242">
                  <c:v>44101.857</c:v>
                </c:pt>
                <c:pt idx="243">
                  <c:v>44119.594</c:v>
                </c:pt>
                <c:pt idx="244">
                  <c:v>42975.611</c:v>
                </c:pt>
                <c:pt idx="245">
                  <c:v>44117.331</c:v>
                </c:pt>
                <c:pt idx="246">
                  <c:v>40995.284</c:v>
                </c:pt>
                <c:pt idx="247">
                  <c:v>38596.918</c:v>
                </c:pt>
                <c:pt idx="248">
                  <c:v>33390.89</c:v>
                </c:pt>
                <c:pt idx="249">
                  <c:v>31341.024</c:v>
                </c:pt>
                <c:pt idx="250">
                  <c:v>36070.205</c:v>
                </c:pt>
                <c:pt idx="251">
                  <c:v>35189.243</c:v>
                </c:pt>
                <c:pt idx="252">
                  <c:v>48929.267</c:v>
                </c:pt>
                <c:pt idx="253">
                  <c:v>52612.923</c:v>
                </c:pt>
                <c:pt idx="254">
                  <c:v>47198.743</c:v>
                </c:pt>
                <c:pt idx="255">
                  <c:v>36218.837</c:v>
                </c:pt>
                <c:pt idx="256">
                  <c:v>27970.658</c:v>
                </c:pt>
                <c:pt idx="257">
                  <c:v>29801.499</c:v>
                </c:pt>
                <c:pt idx="258">
                  <c:v>32239.565</c:v>
                </c:pt>
                <c:pt idx="259">
                  <c:v>30945.969</c:v>
                </c:pt>
                <c:pt idx="260">
                  <c:v>31397.767</c:v>
                </c:pt>
                <c:pt idx="261">
                  <c:v>32805.774</c:v>
                </c:pt>
                <c:pt idx="262">
                  <c:v>33987.054</c:v>
                </c:pt>
                <c:pt idx="263">
                  <c:v>31065.436</c:v>
                </c:pt>
                <c:pt idx="264">
                  <c:v>29272.719</c:v>
                </c:pt>
                <c:pt idx="265">
                  <c:v>31316.451</c:v>
                </c:pt>
                <c:pt idx="266">
                  <c:v>31757.492</c:v>
                </c:pt>
                <c:pt idx="267">
                  <c:v>31978.358</c:v>
                </c:pt>
                <c:pt idx="268">
                  <c:v>32109.896</c:v>
                </c:pt>
                <c:pt idx="269">
                  <c:v>30836.275</c:v>
                </c:pt>
                <c:pt idx="270">
                  <c:v>28410.449</c:v>
                </c:pt>
                <c:pt idx="271">
                  <c:v>29385.466</c:v>
                </c:pt>
                <c:pt idx="272">
                  <c:v>32523.268</c:v>
                </c:pt>
                <c:pt idx="273">
                  <c:v>34459.259</c:v>
                </c:pt>
                <c:pt idx="274">
                  <c:v>37005.21</c:v>
                </c:pt>
                <c:pt idx="275">
                  <c:v>36435.876</c:v>
                </c:pt>
                <c:pt idx="276">
                  <c:v>39531.939</c:v>
                </c:pt>
                <c:pt idx="277">
                  <c:v>36257.262</c:v>
                </c:pt>
                <c:pt idx="278">
                  <c:v>36004.51</c:v>
                </c:pt>
                <c:pt idx="279">
                  <c:v>35853.427</c:v>
                </c:pt>
                <c:pt idx="280">
                  <c:v>31645.242</c:v>
                </c:pt>
                <c:pt idx="281">
                  <c:v>31738.654</c:v>
                </c:pt>
                <c:pt idx="282">
                  <c:v>32216.448</c:v>
                </c:pt>
                <c:pt idx="283">
                  <c:v>30950.018</c:v>
                </c:pt>
                <c:pt idx="284">
                  <c:v>28489.26</c:v>
                </c:pt>
                <c:pt idx="285">
                  <c:v>28753.663</c:v>
                </c:pt>
                <c:pt idx="286">
                  <c:v>31760.925</c:v>
                </c:pt>
                <c:pt idx="287">
                  <c:v>31841.196</c:v>
                </c:pt>
                <c:pt idx="288">
                  <c:v>32406.943</c:v>
                </c:pt>
                <c:pt idx="289">
                  <c:v>33181.324</c:v>
                </c:pt>
                <c:pt idx="290">
                  <c:v>29916.405</c:v>
                </c:pt>
                <c:pt idx="291">
                  <c:v>28253.247</c:v>
                </c:pt>
                <c:pt idx="292">
                  <c:v>28782.086</c:v>
                </c:pt>
                <c:pt idx="293">
                  <c:v>31802.455</c:v>
                </c:pt>
                <c:pt idx="294">
                  <c:v>31776.247</c:v>
                </c:pt>
                <c:pt idx="295">
                  <c:v>32796.956</c:v>
                </c:pt>
                <c:pt idx="296">
                  <c:v>33620.047</c:v>
                </c:pt>
                <c:pt idx="297">
                  <c:v>32741.222</c:v>
                </c:pt>
                <c:pt idx="298">
                  <c:v>29479.997</c:v>
                </c:pt>
                <c:pt idx="299">
                  <c:v>30058.545</c:v>
                </c:pt>
                <c:pt idx="300">
                  <c:v>32611.321</c:v>
                </c:pt>
                <c:pt idx="301">
                  <c:v>32615.921</c:v>
                </c:pt>
                <c:pt idx="302">
                  <c:v>32478.503</c:v>
                </c:pt>
                <c:pt idx="303">
                  <c:v>31592.279</c:v>
                </c:pt>
                <c:pt idx="304">
                  <c:v>30972.83</c:v>
                </c:pt>
                <c:pt idx="305">
                  <c:v>28194.319</c:v>
                </c:pt>
                <c:pt idx="306">
                  <c:v>30748.512</c:v>
                </c:pt>
                <c:pt idx="307">
                  <c:v>35734.228</c:v>
                </c:pt>
                <c:pt idx="308">
                  <c:v>33967.399</c:v>
                </c:pt>
                <c:pt idx="309">
                  <c:v>32872.368</c:v>
                </c:pt>
                <c:pt idx="310">
                  <c:v>33418.372</c:v>
                </c:pt>
                <c:pt idx="311">
                  <c:v>34011.208</c:v>
                </c:pt>
                <c:pt idx="312">
                  <c:v>30956.161</c:v>
                </c:pt>
                <c:pt idx="313">
                  <c:v>31401.849</c:v>
                </c:pt>
                <c:pt idx="314">
                  <c:v>34279.157</c:v>
                </c:pt>
                <c:pt idx="315">
                  <c:v>38042.406</c:v>
                </c:pt>
                <c:pt idx="316">
                  <c:v>37777.738</c:v>
                </c:pt>
                <c:pt idx="317">
                  <c:v>35708.431</c:v>
                </c:pt>
                <c:pt idx="318">
                  <c:v>34283.511</c:v>
                </c:pt>
                <c:pt idx="319">
                  <c:v>30370.545</c:v>
                </c:pt>
                <c:pt idx="320">
                  <c:v>30387.874</c:v>
                </c:pt>
                <c:pt idx="321">
                  <c:v>33054.558</c:v>
                </c:pt>
                <c:pt idx="322">
                  <c:v>35982.922</c:v>
                </c:pt>
                <c:pt idx="323">
                  <c:v>36693.352</c:v>
                </c:pt>
                <c:pt idx="324">
                  <c:v>35723.565</c:v>
                </c:pt>
                <c:pt idx="325">
                  <c:v>33591.056</c:v>
                </c:pt>
                <c:pt idx="326">
                  <c:v>33376.182</c:v>
                </c:pt>
                <c:pt idx="327">
                  <c:v>38929.98</c:v>
                </c:pt>
                <c:pt idx="328">
                  <c:v>40269.912</c:v>
                </c:pt>
                <c:pt idx="329">
                  <c:v>39358.523</c:v>
                </c:pt>
                <c:pt idx="330">
                  <c:v>38396.184</c:v>
                </c:pt>
                <c:pt idx="331">
                  <c:v>33158.364</c:v>
                </c:pt>
                <c:pt idx="332">
                  <c:v>35681.614</c:v>
                </c:pt>
                <c:pt idx="333">
                  <c:v>35310.802</c:v>
                </c:pt>
                <c:pt idx="334">
                  <c:v>34508.992</c:v>
                </c:pt>
                <c:pt idx="335">
                  <c:v>36772.265</c:v>
                </c:pt>
                <c:pt idx="336">
                  <c:v>36106.189</c:v>
                </c:pt>
                <c:pt idx="337">
                  <c:v>36198.643</c:v>
                </c:pt>
                <c:pt idx="338">
                  <c:v>35088.408</c:v>
                </c:pt>
                <c:pt idx="339">
                  <c:v>35784.636</c:v>
                </c:pt>
                <c:pt idx="340">
                  <c:v>35701.256</c:v>
                </c:pt>
                <c:pt idx="341">
                  <c:v>40262.693</c:v>
                </c:pt>
                <c:pt idx="342">
                  <c:v>40529.122</c:v>
                </c:pt>
                <c:pt idx="343">
                  <c:v>42096.607</c:v>
                </c:pt>
                <c:pt idx="344">
                  <c:v>41591.827</c:v>
                </c:pt>
                <c:pt idx="345">
                  <c:v>43386.249</c:v>
                </c:pt>
                <c:pt idx="346">
                  <c:v>40535.638</c:v>
                </c:pt>
                <c:pt idx="347">
                  <c:v>40374.254</c:v>
                </c:pt>
                <c:pt idx="348">
                  <c:v>38212.772</c:v>
                </c:pt>
                <c:pt idx="349">
                  <c:v>42520.286</c:v>
                </c:pt>
                <c:pt idx="350">
                  <c:v>42390.604</c:v>
                </c:pt>
                <c:pt idx="351">
                  <c:v>41514.661</c:v>
                </c:pt>
                <c:pt idx="352">
                  <c:v>39836.195</c:v>
                </c:pt>
                <c:pt idx="353">
                  <c:v>36205.221</c:v>
                </c:pt>
                <c:pt idx="354">
                  <c:v>31890.916</c:v>
                </c:pt>
                <c:pt idx="355">
                  <c:v>31844.792</c:v>
                </c:pt>
                <c:pt idx="356">
                  <c:v>34436.263</c:v>
                </c:pt>
                <c:pt idx="357">
                  <c:v>36623.502</c:v>
                </c:pt>
                <c:pt idx="358">
                  <c:v>34717.397</c:v>
                </c:pt>
                <c:pt idx="359">
                  <c:v>38936.046</c:v>
                </c:pt>
                <c:pt idx="360">
                  <c:v>37233.262</c:v>
                </c:pt>
                <c:pt idx="361">
                  <c:v>33166.136</c:v>
                </c:pt>
                <c:pt idx="362">
                  <c:v>34383.27</c:v>
                </c:pt>
                <c:pt idx="363">
                  <c:v>38877.668</c:v>
                </c:pt>
                <c:pt idx="364">
                  <c:v>39237.258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825864"/>
        <c:axId val="2143828744"/>
      </c:lineChart>
      <c:catAx>
        <c:axId val="214382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3828744"/>
        <c:crosses val="autoZero"/>
        <c:auto val="1"/>
        <c:lblAlgn val="ctr"/>
        <c:lblOffset val="100"/>
        <c:tickLblSkip val="30"/>
        <c:tickMarkSkip val="10"/>
        <c:noMultiLvlLbl val="0"/>
      </c:catAx>
      <c:valAx>
        <c:axId val="2143828744"/>
        <c:scaling>
          <c:orientation val="minMax"/>
          <c:max val="60000.0"/>
          <c:min val="25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3825864"/>
        <c:crossesAt val="1.0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7666068647943"/>
          <c:y val="0.0160098126284646"/>
          <c:w val="0.939233393135206"/>
          <c:h val="0.890599613705492"/>
        </c:manualLayout>
      </c:layout>
      <c:lineChart>
        <c:grouping val="standard"/>
        <c:varyColors val="0"/>
        <c:ser>
          <c:idx val="0"/>
          <c:order val="0"/>
          <c:tx>
            <c:v>Sea Breeze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</c:dPt>
          <c:cat>
            <c:strRef>
              <c:f>'[1]Seabreeze extended'!$K$3:$K$14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'[1]Seabreeze extended'!$N$3:$N$14</c:f>
              <c:numCache>
                <c:formatCode>General</c:formatCode>
                <c:ptCount val="12"/>
                <c:pt idx="0">
                  <c:v>4.0</c:v>
                </c:pt>
                <c:pt idx="1">
                  <c:v>8.0</c:v>
                </c:pt>
                <c:pt idx="2">
                  <c:v>13.0</c:v>
                </c:pt>
                <c:pt idx="3">
                  <c:v>44.0</c:v>
                </c:pt>
                <c:pt idx="4">
                  <c:v>28.0</c:v>
                </c:pt>
                <c:pt idx="5">
                  <c:v>39.0</c:v>
                </c:pt>
                <c:pt idx="6">
                  <c:v>43.0</c:v>
                </c:pt>
                <c:pt idx="7">
                  <c:v>35.0</c:v>
                </c:pt>
                <c:pt idx="8">
                  <c:v>29.0</c:v>
                </c:pt>
                <c:pt idx="9">
                  <c:v>15.0</c:v>
                </c:pt>
                <c:pt idx="10">
                  <c:v>8.0</c:v>
                </c:pt>
                <c:pt idx="11">
                  <c:v>2.0</c:v>
                </c:pt>
              </c:numCache>
            </c:numRef>
          </c:val>
          <c:smooth val="0"/>
        </c:ser>
        <c:ser>
          <c:idx val="1"/>
          <c:order val="1"/>
          <c:tx>
            <c:v>Upwelling</c:v>
          </c:tx>
          <c:spPr>
            <a:ln w="762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'[1]Seabreeze extended'!$O$3:$O$14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15.0</c:v>
                </c:pt>
                <c:pt idx="6">
                  <c:v>46.0</c:v>
                </c:pt>
                <c:pt idx="7">
                  <c:v>22.0</c:v>
                </c:pt>
                <c:pt idx="8">
                  <c:v>33.0</c:v>
                </c:pt>
                <c:pt idx="9">
                  <c:v>6.0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885560"/>
        <c:axId val="2143888536"/>
      </c:lineChart>
      <c:catAx>
        <c:axId val="21438855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3888536"/>
        <c:crosses val="autoZero"/>
        <c:auto val="1"/>
        <c:lblAlgn val="ctr"/>
        <c:lblOffset val="100"/>
        <c:noMultiLvlLbl val="0"/>
      </c:catAx>
      <c:valAx>
        <c:axId val="2143888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43885560"/>
        <c:crossesAt val="15.0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2014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MIDATL!$A$2:$A$337</c:f>
              <c:strCache>
                <c:ptCount val="336"/>
                <c:pt idx="0">
                  <c:v>1/1/2014</c:v>
                </c:pt>
                <c:pt idx="1">
                  <c:v>1/2/2014</c:v>
                </c:pt>
                <c:pt idx="2">
                  <c:v>1/3/2014</c:v>
                </c:pt>
                <c:pt idx="3">
                  <c:v>1/4/2014</c:v>
                </c:pt>
                <c:pt idx="4">
                  <c:v>1/5/2014</c:v>
                </c:pt>
                <c:pt idx="5">
                  <c:v>1/6/2014</c:v>
                </c:pt>
                <c:pt idx="6">
                  <c:v>1/7/2014</c:v>
                </c:pt>
                <c:pt idx="7">
                  <c:v>1/8/2014</c:v>
                </c:pt>
                <c:pt idx="8">
                  <c:v>1/9/2014</c:v>
                </c:pt>
                <c:pt idx="9">
                  <c:v>1/10/2014</c:v>
                </c:pt>
                <c:pt idx="10">
                  <c:v>1/11/2014</c:v>
                </c:pt>
                <c:pt idx="11">
                  <c:v>1/12/2014</c:v>
                </c:pt>
                <c:pt idx="12">
                  <c:v>1/13/2014</c:v>
                </c:pt>
                <c:pt idx="13">
                  <c:v>1/14/2014</c:v>
                </c:pt>
                <c:pt idx="14">
                  <c:v>1/15/2014</c:v>
                </c:pt>
                <c:pt idx="15">
                  <c:v>1/16/2014</c:v>
                </c:pt>
                <c:pt idx="16">
                  <c:v>1/17/2014</c:v>
                </c:pt>
                <c:pt idx="17">
                  <c:v>1/18/2014</c:v>
                </c:pt>
                <c:pt idx="18">
                  <c:v>1/19/2014</c:v>
                </c:pt>
                <c:pt idx="19">
                  <c:v>1/20/2014</c:v>
                </c:pt>
                <c:pt idx="20">
                  <c:v>1/21/2014</c:v>
                </c:pt>
                <c:pt idx="21">
                  <c:v>1/22/2014</c:v>
                </c:pt>
                <c:pt idx="22">
                  <c:v>1/23/2014</c:v>
                </c:pt>
                <c:pt idx="23">
                  <c:v>1/24/2014</c:v>
                </c:pt>
                <c:pt idx="24">
                  <c:v>1/25/2014</c:v>
                </c:pt>
                <c:pt idx="25">
                  <c:v>1/26/2014</c:v>
                </c:pt>
                <c:pt idx="26">
                  <c:v>1/27/2014</c:v>
                </c:pt>
                <c:pt idx="27">
                  <c:v>1/28/2014</c:v>
                </c:pt>
                <c:pt idx="28">
                  <c:v>1/29/2014</c:v>
                </c:pt>
                <c:pt idx="29">
                  <c:v>1/30/2014</c:v>
                </c:pt>
                <c:pt idx="30">
                  <c:v>1/31/2014</c:v>
                </c:pt>
                <c:pt idx="31">
                  <c:v>2/1/2014</c:v>
                </c:pt>
                <c:pt idx="32">
                  <c:v>2/2/2014</c:v>
                </c:pt>
                <c:pt idx="33">
                  <c:v>2/3/2014</c:v>
                </c:pt>
                <c:pt idx="34">
                  <c:v>2/4/2014</c:v>
                </c:pt>
                <c:pt idx="35">
                  <c:v>2/5/2014</c:v>
                </c:pt>
                <c:pt idx="36">
                  <c:v>2/6/2014</c:v>
                </c:pt>
                <c:pt idx="37">
                  <c:v>2/7/2014</c:v>
                </c:pt>
                <c:pt idx="38">
                  <c:v>2/8/2014</c:v>
                </c:pt>
                <c:pt idx="39">
                  <c:v>2/9/2014</c:v>
                </c:pt>
                <c:pt idx="40">
                  <c:v>2/10/2014</c:v>
                </c:pt>
                <c:pt idx="41">
                  <c:v>2/11/2014</c:v>
                </c:pt>
                <c:pt idx="42">
                  <c:v>2/12/2014</c:v>
                </c:pt>
                <c:pt idx="43">
                  <c:v>2/13/2014</c:v>
                </c:pt>
                <c:pt idx="44">
                  <c:v>2/14/2014</c:v>
                </c:pt>
                <c:pt idx="45">
                  <c:v>2/15/2014</c:v>
                </c:pt>
                <c:pt idx="46">
                  <c:v>2/16/2014</c:v>
                </c:pt>
                <c:pt idx="47">
                  <c:v>2/17/2014</c:v>
                </c:pt>
                <c:pt idx="48">
                  <c:v>2/18/2014</c:v>
                </c:pt>
                <c:pt idx="49">
                  <c:v>2/19/2014</c:v>
                </c:pt>
                <c:pt idx="50">
                  <c:v>2/20/2014</c:v>
                </c:pt>
                <c:pt idx="51">
                  <c:v>2/21/2014</c:v>
                </c:pt>
                <c:pt idx="52">
                  <c:v>2/22/2014</c:v>
                </c:pt>
                <c:pt idx="53">
                  <c:v>2/23/2014</c:v>
                </c:pt>
                <c:pt idx="54">
                  <c:v>2/24/2014</c:v>
                </c:pt>
                <c:pt idx="55">
                  <c:v>2/25/2014</c:v>
                </c:pt>
                <c:pt idx="56">
                  <c:v>2/26/2014</c:v>
                </c:pt>
                <c:pt idx="57">
                  <c:v>2/27/2014</c:v>
                </c:pt>
                <c:pt idx="58">
                  <c:v>2/28/2014</c:v>
                </c:pt>
                <c:pt idx="59">
                  <c:v>3/1/2014</c:v>
                </c:pt>
                <c:pt idx="60">
                  <c:v>3/2/2014</c:v>
                </c:pt>
                <c:pt idx="61">
                  <c:v>3/3/2014</c:v>
                </c:pt>
                <c:pt idx="62">
                  <c:v>3/4/2014</c:v>
                </c:pt>
                <c:pt idx="63">
                  <c:v>3/5/2014</c:v>
                </c:pt>
                <c:pt idx="64">
                  <c:v>3/6/2014</c:v>
                </c:pt>
                <c:pt idx="65">
                  <c:v>3/7/2014</c:v>
                </c:pt>
                <c:pt idx="66">
                  <c:v>3/8/2014</c:v>
                </c:pt>
                <c:pt idx="67">
                  <c:v>3/9/2014</c:v>
                </c:pt>
                <c:pt idx="68">
                  <c:v>3/10/2014</c:v>
                </c:pt>
                <c:pt idx="69">
                  <c:v>3/11/2014</c:v>
                </c:pt>
                <c:pt idx="70">
                  <c:v>3/12/2014</c:v>
                </c:pt>
                <c:pt idx="71">
                  <c:v>3/13/2014</c:v>
                </c:pt>
                <c:pt idx="72">
                  <c:v>3/14/2014</c:v>
                </c:pt>
                <c:pt idx="73">
                  <c:v>3/15/2014</c:v>
                </c:pt>
                <c:pt idx="74">
                  <c:v>3/16/2014</c:v>
                </c:pt>
                <c:pt idx="75">
                  <c:v>3/17/2014</c:v>
                </c:pt>
                <c:pt idx="76">
                  <c:v>3/18/2014</c:v>
                </c:pt>
                <c:pt idx="77">
                  <c:v>3/19/2014</c:v>
                </c:pt>
                <c:pt idx="78">
                  <c:v>3/20/2014</c:v>
                </c:pt>
                <c:pt idx="79">
                  <c:v>3/21/2014</c:v>
                </c:pt>
                <c:pt idx="80">
                  <c:v>3/22/2014</c:v>
                </c:pt>
                <c:pt idx="81">
                  <c:v>3/23/2014</c:v>
                </c:pt>
                <c:pt idx="82">
                  <c:v>3/24/2014</c:v>
                </c:pt>
                <c:pt idx="83">
                  <c:v>3/25/2014</c:v>
                </c:pt>
                <c:pt idx="84">
                  <c:v>3/26/2014</c:v>
                </c:pt>
                <c:pt idx="85">
                  <c:v>3/27/2014</c:v>
                </c:pt>
                <c:pt idx="86">
                  <c:v>3/28/2014</c:v>
                </c:pt>
                <c:pt idx="87">
                  <c:v>3/29/2014</c:v>
                </c:pt>
                <c:pt idx="88">
                  <c:v>3/30/2014</c:v>
                </c:pt>
                <c:pt idx="89">
                  <c:v>3/31/2014</c:v>
                </c:pt>
                <c:pt idx="90">
                  <c:v>4/1/2014</c:v>
                </c:pt>
                <c:pt idx="91">
                  <c:v>4/2/2014</c:v>
                </c:pt>
                <c:pt idx="92">
                  <c:v>4/3/2014</c:v>
                </c:pt>
                <c:pt idx="93">
                  <c:v>4/4/2014</c:v>
                </c:pt>
                <c:pt idx="94">
                  <c:v>4/5/2014</c:v>
                </c:pt>
                <c:pt idx="95">
                  <c:v>4/6/2014</c:v>
                </c:pt>
                <c:pt idx="96">
                  <c:v>4/7/2014</c:v>
                </c:pt>
                <c:pt idx="97">
                  <c:v>4/8/2014</c:v>
                </c:pt>
                <c:pt idx="98">
                  <c:v>4/9/2014</c:v>
                </c:pt>
                <c:pt idx="99">
                  <c:v>4/10/2014</c:v>
                </c:pt>
                <c:pt idx="100">
                  <c:v>4/11/2014</c:v>
                </c:pt>
                <c:pt idx="101">
                  <c:v>4/12/2014</c:v>
                </c:pt>
                <c:pt idx="102">
                  <c:v>4/13/2014</c:v>
                </c:pt>
                <c:pt idx="103">
                  <c:v>4/14/2014</c:v>
                </c:pt>
                <c:pt idx="104">
                  <c:v>4/15/2014</c:v>
                </c:pt>
                <c:pt idx="105">
                  <c:v>4/16/2014</c:v>
                </c:pt>
                <c:pt idx="106">
                  <c:v>4/17/2014</c:v>
                </c:pt>
                <c:pt idx="107">
                  <c:v>4/18/2014</c:v>
                </c:pt>
                <c:pt idx="108">
                  <c:v>4/19/2014</c:v>
                </c:pt>
                <c:pt idx="109">
                  <c:v>4/20/2014</c:v>
                </c:pt>
                <c:pt idx="110">
                  <c:v>4/21/2014</c:v>
                </c:pt>
                <c:pt idx="111">
                  <c:v>4/22/2014</c:v>
                </c:pt>
                <c:pt idx="112">
                  <c:v>4/23/2014</c:v>
                </c:pt>
                <c:pt idx="113">
                  <c:v>4/24/2014</c:v>
                </c:pt>
                <c:pt idx="114">
                  <c:v>4/25/2014</c:v>
                </c:pt>
                <c:pt idx="115">
                  <c:v>4/26/2014</c:v>
                </c:pt>
                <c:pt idx="116">
                  <c:v>4/27/2014</c:v>
                </c:pt>
                <c:pt idx="117">
                  <c:v>4/28/2014</c:v>
                </c:pt>
                <c:pt idx="118">
                  <c:v>4/29/2014</c:v>
                </c:pt>
                <c:pt idx="119">
                  <c:v>4/30/2014</c:v>
                </c:pt>
                <c:pt idx="120">
                  <c:v>5/1/2014</c:v>
                </c:pt>
                <c:pt idx="121">
                  <c:v>5/2/2014</c:v>
                </c:pt>
                <c:pt idx="122">
                  <c:v>5/3/2014</c:v>
                </c:pt>
                <c:pt idx="123">
                  <c:v>5/4/2014</c:v>
                </c:pt>
                <c:pt idx="124">
                  <c:v>5/5/2014</c:v>
                </c:pt>
                <c:pt idx="125">
                  <c:v>5/6/2014</c:v>
                </c:pt>
                <c:pt idx="126">
                  <c:v>5/7/2014</c:v>
                </c:pt>
                <c:pt idx="127">
                  <c:v>5/8/2014</c:v>
                </c:pt>
                <c:pt idx="128">
                  <c:v>5/9/2014</c:v>
                </c:pt>
                <c:pt idx="129">
                  <c:v>5/10/2014</c:v>
                </c:pt>
                <c:pt idx="130">
                  <c:v>5/11/2014</c:v>
                </c:pt>
                <c:pt idx="131">
                  <c:v>5/12/2014</c:v>
                </c:pt>
                <c:pt idx="132">
                  <c:v>5/13/2014</c:v>
                </c:pt>
                <c:pt idx="133">
                  <c:v>5/14/2014</c:v>
                </c:pt>
                <c:pt idx="134">
                  <c:v>5/15/2014</c:v>
                </c:pt>
                <c:pt idx="135">
                  <c:v>5/16/2014</c:v>
                </c:pt>
                <c:pt idx="136">
                  <c:v>5/17/2014</c:v>
                </c:pt>
                <c:pt idx="137">
                  <c:v>5/18/2014</c:v>
                </c:pt>
                <c:pt idx="138">
                  <c:v>5/19/2014</c:v>
                </c:pt>
                <c:pt idx="139">
                  <c:v>5/20/2014</c:v>
                </c:pt>
                <c:pt idx="140">
                  <c:v>5/21/2014</c:v>
                </c:pt>
                <c:pt idx="141">
                  <c:v>5/22/2014</c:v>
                </c:pt>
                <c:pt idx="142">
                  <c:v>5/23/2014</c:v>
                </c:pt>
                <c:pt idx="143">
                  <c:v>5/24/2014</c:v>
                </c:pt>
                <c:pt idx="144">
                  <c:v>5/25/2014</c:v>
                </c:pt>
                <c:pt idx="145">
                  <c:v>5/26/2014</c:v>
                </c:pt>
                <c:pt idx="146">
                  <c:v>5/27/2014</c:v>
                </c:pt>
                <c:pt idx="147">
                  <c:v>5/28/2014</c:v>
                </c:pt>
                <c:pt idx="148">
                  <c:v>5/29/2014</c:v>
                </c:pt>
                <c:pt idx="149">
                  <c:v>5/30/2014</c:v>
                </c:pt>
                <c:pt idx="150">
                  <c:v>5/31/2014</c:v>
                </c:pt>
                <c:pt idx="151">
                  <c:v>6/1/2014</c:v>
                </c:pt>
                <c:pt idx="152">
                  <c:v>6/2/2014</c:v>
                </c:pt>
                <c:pt idx="153">
                  <c:v>6/3/2014</c:v>
                </c:pt>
                <c:pt idx="154">
                  <c:v>6/4/2014</c:v>
                </c:pt>
                <c:pt idx="155">
                  <c:v>6/5/2014</c:v>
                </c:pt>
                <c:pt idx="156">
                  <c:v>6/6/2014</c:v>
                </c:pt>
                <c:pt idx="157">
                  <c:v>6/7/2014</c:v>
                </c:pt>
                <c:pt idx="158">
                  <c:v>6/8/2014</c:v>
                </c:pt>
                <c:pt idx="159">
                  <c:v>6/9/2014</c:v>
                </c:pt>
                <c:pt idx="160">
                  <c:v>6/10/2014</c:v>
                </c:pt>
                <c:pt idx="161">
                  <c:v>6/11/2014</c:v>
                </c:pt>
                <c:pt idx="162">
                  <c:v>6/12/2014</c:v>
                </c:pt>
                <c:pt idx="163">
                  <c:v>6/13/2014</c:v>
                </c:pt>
                <c:pt idx="164">
                  <c:v>6/14/2014</c:v>
                </c:pt>
                <c:pt idx="165">
                  <c:v>6/15/2014</c:v>
                </c:pt>
                <c:pt idx="166">
                  <c:v>6/16/2014</c:v>
                </c:pt>
                <c:pt idx="167">
                  <c:v>6/17/2014</c:v>
                </c:pt>
                <c:pt idx="168">
                  <c:v>6/18/2014</c:v>
                </c:pt>
                <c:pt idx="169">
                  <c:v>6/19/2014</c:v>
                </c:pt>
                <c:pt idx="170">
                  <c:v>6/20/2014</c:v>
                </c:pt>
                <c:pt idx="171">
                  <c:v>6/21/2014</c:v>
                </c:pt>
                <c:pt idx="172">
                  <c:v>6/22/2014</c:v>
                </c:pt>
                <c:pt idx="173">
                  <c:v>6/23/2014</c:v>
                </c:pt>
                <c:pt idx="174">
                  <c:v>6/24/2014</c:v>
                </c:pt>
                <c:pt idx="175">
                  <c:v>6/25/2014</c:v>
                </c:pt>
                <c:pt idx="176">
                  <c:v>6/26/2014</c:v>
                </c:pt>
                <c:pt idx="177">
                  <c:v>6/27/2014</c:v>
                </c:pt>
                <c:pt idx="178">
                  <c:v>6/28/2014</c:v>
                </c:pt>
                <c:pt idx="179">
                  <c:v>6/29/2014</c:v>
                </c:pt>
                <c:pt idx="180">
                  <c:v>6/30/2014</c:v>
                </c:pt>
                <c:pt idx="181">
                  <c:v>7/1/2014</c:v>
                </c:pt>
                <c:pt idx="182">
                  <c:v>7/2/2014</c:v>
                </c:pt>
                <c:pt idx="183">
                  <c:v>7/3/2014</c:v>
                </c:pt>
                <c:pt idx="184">
                  <c:v>7/4/2014</c:v>
                </c:pt>
                <c:pt idx="185">
                  <c:v>7/5/2014</c:v>
                </c:pt>
                <c:pt idx="186">
                  <c:v>7/6/2014</c:v>
                </c:pt>
                <c:pt idx="187">
                  <c:v>7/7/2014</c:v>
                </c:pt>
                <c:pt idx="188">
                  <c:v>7/8/2014</c:v>
                </c:pt>
                <c:pt idx="189">
                  <c:v>7/9/2014</c:v>
                </c:pt>
                <c:pt idx="190">
                  <c:v>7/10/2014</c:v>
                </c:pt>
                <c:pt idx="191">
                  <c:v>7/11/2014</c:v>
                </c:pt>
                <c:pt idx="192">
                  <c:v>7/12/2014</c:v>
                </c:pt>
                <c:pt idx="193">
                  <c:v>7/13/2014</c:v>
                </c:pt>
                <c:pt idx="194">
                  <c:v>7/14/2014</c:v>
                </c:pt>
                <c:pt idx="195">
                  <c:v>7/15/2014</c:v>
                </c:pt>
                <c:pt idx="196">
                  <c:v>7/16/2014</c:v>
                </c:pt>
                <c:pt idx="197">
                  <c:v>7/17/2014</c:v>
                </c:pt>
                <c:pt idx="198">
                  <c:v>7/18/2014</c:v>
                </c:pt>
                <c:pt idx="199">
                  <c:v>7/19/2014</c:v>
                </c:pt>
                <c:pt idx="200">
                  <c:v>7/20/2014</c:v>
                </c:pt>
                <c:pt idx="201">
                  <c:v>7/21/2014</c:v>
                </c:pt>
                <c:pt idx="202">
                  <c:v>7/22/2014</c:v>
                </c:pt>
                <c:pt idx="203">
                  <c:v>7/23/2014</c:v>
                </c:pt>
                <c:pt idx="204">
                  <c:v>7/24/2014</c:v>
                </c:pt>
                <c:pt idx="205">
                  <c:v>7/25/2014</c:v>
                </c:pt>
                <c:pt idx="206">
                  <c:v>7/26/2014</c:v>
                </c:pt>
                <c:pt idx="207">
                  <c:v>7/27/2014</c:v>
                </c:pt>
                <c:pt idx="208">
                  <c:v>7/28/2014</c:v>
                </c:pt>
                <c:pt idx="209">
                  <c:v>7/29/2014</c:v>
                </c:pt>
                <c:pt idx="210">
                  <c:v>7/30/2014</c:v>
                </c:pt>
                <c:pt idx="211">
                  <c:v>7/31/2014</c:v>
                </c:pt>
                <c:pt idx="212">
                  <c:v>8/1/2014</c:v>
                </c:pt>
                <c:pt idx="213">
                  <c:v>8/2/2014</c:v>
                </c:pt>
                <c:pt idx="214">
                  <c:v>8/3/2014</c:v>
                </c:pt>
                <c:pt idx="215">
                  <c:v>8/4/2014</c:v>
                </c:pt>
                <c:pt idx="216">
                  <c:v>8/5/2014</c:v>
                </c:pt>
                <c:pt idx="217">
                  <c:v>8/6/2014</c:v>
                </c:pt>
                <c:pt idx="218">
                  <c:v>8/7/2014</c:v>
                </c:pt>
                <c:pt idx="219">
                  <c:v>8/8/2014</c:v>
                </c:pt>
                <c:pt idx="220">
                  <c:v>8/9/2014</c:v>
                </c:pt>
                <c:pt idx="221">
                  <c:v>8/10/2014</c:v>
                </c:pt>
                <c:pt idx="222">
                  <c:v>8/11/2014</c:v>
                </c:pt>
                <c:pt idx="223">
                  <c:v>8/12/2014</c:v>
                </c:pt>
                <c:pt idx="224">
                  <c:v>8/13/2014</c:v>
                </c:pt>
                <c:pt idx="225">
                  <c:v>8/14/2014</c:v>
                </c:pt>
                <c:pt idx="226">
                  <c:v>8/15/2014</c:v>
                </c:pt>
                <c:pt idx="227">
                  <c:v>8/16/2014</c:v>
                </c:pt>
                <c:pt idx="228">
                  <c:v>8/17/2014</c:v>
                </c:pt>
                <c:pt idx="229">
                  <c:v>8/18/2014</c:v>
                </c:pt>
                <c:pt idx="230">
                  <c:v>8/19/2014</c:v>
                </c:pt>
                <c:pt idx="231">
                  <c:v>8/20/2014</c:v>
                </c:pt>
                <c:pt idx="232">
                  <c:v>8/21/2014</c:v>
                </c:pt>
                <c:pt idx="233">
                  <c:v>8/22/2014</c:v>
                </c:pt>
                <c:pt idx="234">
                  <c:v>8/23/2014</c:v>
                </c:pt>
                <c:pt idx="235">
                  <c:v>8/24/2014</c:v>
                </c:pt>
                <c:pt idx="236">
                  <c:v>8/25/2014</c:v>
                </c:pt>
                <c:pt idx="237">
                  <c:v>8/26/2014</c:v>
                </c:pt>
                <c:pt idx="238">
                  <c:v>8/27/2014</c:v>
                </c:pt>
                <c:pt idx="239">
                  <c:v>8/28/2014</c:v>
                </c:pt>
                <c:pt idx="240">
                  <c:v>8/29/2014</c:v>
                </c:pt>
                <c:pt idx="241">
                  <c:v>8/30/2014</c:v>
                </c:pt>
                <c:pt idx="242">
                  <c:v>8/31/2014</c:v>
                </c:pt>
                <c:pt idx="243">
                  <c:v>9/1/2014</c:v>
                </c:pt>
                <c:pt idx="244">
                  <c:v>9/2/2014</c:v>
                </c:pt>
                <c:pt idx="245">
                  <c:v>9/3/2014</c:v>
                </c:pt>
                <c:pt idx="246">
                  <c:v>9/4/2014</c:v>
                </c:pt>
                <c:pt idx="247">
                  <c:v>9/5/2014</c:v>
                </c:pt>
                <c:pt idx="248">
                  <c:v>9/6/2014</c:v>
                </c:pt>
                <c:pt idx="249">
                  <c:v>9/7/2014</c:v>
                </c:pt>
                <c:pt idx="250">
                  <c:v>9/8/2014</c:v>
                </c:pt>
                <c:pt idx="251">
                  <c:v>9/9/2014</c:v>
                </c:pt>
                <c:pt idx="252">
                  <c:v>9/10/2014</c:v>
                </c:pt>
                <c:pt idx="253">
                  <c:v>9/11/2014</c:v>
                </c:pt>
                <c:pt idx="254">
                  <c:v>9/12/2014</c:v>
                </c:pt>
                <c:pt idx="255">
                  <c:v>9/13/2014</c:v>
                </c:pt>
                <c:pt idx="256">
                  <c:v>9/14/2014</c:v>
                </c:pt>
                <c:pt idx="257">
                  <c:v>9/15/2014</c:v>
                </c:pt>
                <c:pt idx="258">
                  <c:v>9/16/2014</c:v>
                </c:pt>
                <c:pt idx="259">
                  <c:v>9/17/2014</c:v>
                </c:pt>
                <c:pt idx="260">
                  <c:v>9/18/2014</c:v>
                </c:pt>
                <c:pt idx="261">
                  <c:v>9/19/2014</c:v>
                </c:pt>
                <c:pt idx="262">
                  <c:v>9/20/2014</c:v>
                </c:pt>
                <c:pt idx="263">
                  <c:v>9/21/2014</c:v>
                </c:pt>
                <c:pt idx="264">
                  <c:v>9/22/2014</c:v>
                </c:pt>
                <c:pt idx="265">
                  <c:v>9/23/2014</c:v>
                </c:pt>
                <c:pt idx="266">
                  <c:v>9/24/2014</c:v>
                </c:pt>
                <c:pt idx="267">
                  <c:v>9/25/2014</c:v>
                </c:pt>
                <c:pt idx="268">
                  <c:v>9/26/2014</c:v>
                </c:pt>
                <c:pt idx="269">
                  <c:v>9/27/2014</c:v>
                </c:pt>
                <c:pt idx="270">
                  <c:v>9/28/2014</c:v>
                </c:pt>
                <c:pt idx="271">
                  <c:v>9/29/2014</c:v>
                </c:pt>
                <c:pt idx="272">
                  <c:v>9/30/2014</c:v>
                </c:pt>
                <c:pt idx="273">
                  <c:v>10/1/2014</c:v>
                </c:pt>
                <c:pt idx="274">
                  <c:v>10/2/2014</c:v>
                </c:pt>
                <c:pt idx="275">
                  <c:v>10/3/2014</c:v>
                </c:pt>
                <c:pt idx="276">
                  <c:v>10/4/2014</c:v>
                </c:pt>
                <c:pt idx="277">
                  <c:v>10/5/2014</c:v>
                </c:pt>
                <c:pt idx="278">
                  <c:v>10/6/2014</c:v>
                </c:pt>
                <c:pt idx="279">
                  <c:v>10/7/2014</c:v>
                </c:pt>
                <c:pt idx="280">
                  <c:v>10/8/2014</c:v>
                </c:pt>
                <c:pt idx="281">
                  <c:v>10/9/2014</c:v>
                </c:pt>
                <c:pt idx="282">
                  <c:v>10/10/2014</c:v>
                </c:pt>
                <c:pt idx="283">
                  <c:v>10/11/2014</c:v>
                </c:pt>
                <c:pt idx="284">
                  <c:v>10/12/2014</c:v>
                </c:pt>
                <c:pt idx="285">
                  <c:v>10/13/2014</c:v>
                </c:pt>
                <c:pt idx="286">
                  <c:v>10/14/2014</c:v>
                </c:pt>
                <c:pt idx="287">
                  <c:v>10/15/2014</c:v>
                </c:pt>
                <c:pt idx="288">
                  <c:v>10/16/2014</c:v>
                </c:pt>
                <c:pt idx="289">
                  <c:v>10/17/2014</c:v>
                </c:pt>
                <c:pt idx="290">
                  <c:v>10/18/2014</c:v>
                </c:pt>
                <c:pt idx="291">
                  <c:v>10/19/2014</c:v>
                </c:pt>
                <c:pt idx="292">
                  <c:v>10/20/2014</c:v>
                </c:pt>
                <c:pt idx="293">
                  <c:v>10/21/2014</c:v>
                </c:pt>
                <c:pt idx="294">
                  <c:v>10/22/2014</c:v>
                </c:pt>
                <c:pt idx="295">
                  <c:v>10/23/2014</c:v>
                </c:pt>
                <c:pt idx="296">
                  <c:v>10/24/2014</c:v>
                </c:pt>
                <c:pt idx="297">
                  <c:v>10/25/2014</c:v>
                </c:pt>
                <c:pt idx="298">
                  <c:v>10/26/2014</c:v>
                </c:pt>
                <c:pt idx="299">
                  <c:v>10/27/2014</c:v>
                </c:pt>
                <c:pt idx="300">
                  <c:v>10/28/2014</c:v>
                </c:pt>
                <c:pt idx="301">
                  <c:v>10/29/2014</c:v>
                </c:pt>
                <c:pt idx="302">
                  <c:v>10/30/2014</c:v>
                </c:pt>
                <c:pt idx="303">
                  <c:v>10/31/2014</c:v>
                </c:pt>
                <c:pt idx="304">
                  <c:v>11/1/2014</c:v>
                </c:pt>
                <c:pt idx="305">
                  <c:v>11/2/2014</c:v>
                </c:pt>
                <c:pt idx="306">
                  <c:v>11/3/2014</c:v>
                </c:pt>
                <c:pt idx="307">
                  <c:v>11/4/2014</c:v>
                </c:pt>
                <c:pt idx="308">
                  <c:v>11/5/2014</c:v>
                </c:pt>
                <c:pt idx="309">
                  <c:v>11/6/2014</c:v>
                </c:pt>
                <c:pt idx="310">
                  <c:v>11/7/2014</c:v>
                </c:pt>
                <c:pt idx="311">
                  <c:v>11/8/2014</c:v>
                </c:pt>
                <c:pt idx="312">
                  <c:v>11/9/2014</c:v>
                </c:pt>
                <c:pt idx="313">
                  <c:v>11/10/2014</c:v>
                </c:pt>
                <c:pt idx="314">
                  <c:v>11/11/2014</c:v>
                </c:pt>
                <c:pt idx="315">
                  <c:v>11/12/2014</c:v>
                </c:pt>
                <c:pt idx="316">
                  <c:v>11/13/2014</c:v>
                </c:pt>
                <c:pt idx="317">
                  <c:v>11/14/2014</c:v>
                </c:pt>
                <c:pt idx="318">
                  <c:v>11/15/2014</c:v>
                </c:pt>
                <c:pt idx="319">
                  <c:v>11/16/2014</c:v>
                </c:pt>
                <c:pt idx="320">
                  <c:v>11/17/2014</c:v>
                </c:pt>
                <c:pt idx="321">
                  <c:v>11/18/2014</c:v>
                </c:pt>
                <c:pt idx="322">
                  <c:v>11/19/2014</c:v>
                </c:pt>
                <c:pt idx="323">
                  <c:v>11/20/2014</c:v>
                </c:pt>
                <c:pt idx="324">
                  <c:v>11/21/2014</c:v>
                </c:pt>
                <c:pt idx="325">
                  <c:v>11/22/2014</c:v>
                </c:pt>
                <c:pt idx="326">
                  <c:v>11/23/2014</c:v>
                </c:pt>
                <c:pt idx="327">
                  <c:v>11/24/2014</c:v>
                </c:pt>
                <c:pt idx="328">
                  <c:v>11/25/2014</c:v>
                </c:pt>
                <c:pt idx="329">
                  <c:v>11/26/2014</c:v>
                </c:pt>
                <c:pt idx="330">
                  <c:v>11/27/2014</c:v>
                </c:pt>
                <c:pt idx="331">
                  <c:v>11/28/2014</c:v>
                </c:pt>
                <c:pt idx="332">
                  <c:v>11/29/2014</c:v>
                </c:pt>
                <c:pt idx="333">
                  <c:v>11/30/2014</c:v>
                </c:pt>
                <c:pt idx="334">
                  <c:v>12/1/2014</c:v>
                </c:pt>
                <c:pt idx="335">
                  <c:v>12/2/2014</c:v>
                </c:pt>
              </c:strCache>
            </c:strRef>
          </c:cat>
          <c:val>
            <c:numRef>
              <c:f>MIDATL!$AE$2:$AE$337</c:f>
              <c:numCache>
                <c:formatCode>General</c:formatCode>
                <c:ptCount val="336"/>
                <c:pt idx="0">
                  <c:v>36454.721</c:v>
                </c:pt>
                <c:pt idx="1">
                  <c:v>42080.896</c:v>
                </c:pt>
                <c:pt idx="2">
                  <c:v>45253.336</c:v>
                </c:pt>
                <c:pt idx="3">
                  <c:v>40485.63</c:v>
                </c:pt>
                <c:pt idx="4">
                  <c:v>38785.79599999999</c:v>
                </c:pt>
                <c:pt idx="5">
                  <c:v>42305.44</c:v>
                </c:pt>
                <c:pt idx="6">
                  <c:v>49919.79</c:v>
                </c:pt>
                <c:pt idx="7">
                  <c:v>46792.504</c:v>
                </c:pt>
                <c:pt idx="8">
                  <c:v>41793.034</c:v>
                </c:pt>
                <c:pt idx="9">
                  <c:v>39828.426</c:v>
                </c:pt>
                <c:pt idx="10">
                  <c:v>33237.571</c:v>
                </c:pt>
                <c:pt idx="11">
                  <c:v>35134.683</c:v>
                </c:pt>
                <c:pt idx="12">
                  <c:v>37462.815</c:v>
                </c:pt>
                <c:pt idx="13">
                  <c:v>36548.339</c:v>
                </c:pt>
                <c:pt idx="14">
                  <c:v>37001.657</c:v>
                </c:pt>
                <c:pt idx="15">
                  <c:v>38846.097</c:v>
                </c:pt>
                <c:pt idx="16">
                  <c:v>38261.323</c:v>
                </c:pt>
                <c:pt idx="17">
                  <c:v>38198.506</c:v>
                </c:pt>
                <c:pt idx="18">
                  <c:v>36402.304</c:v>
                </c:pt>
                <c:pt idx="19">
                  <c:v>37751.493</c:v>
                </c:pt>
                <c:pt idx="20">
                  <c:v>44823.971</c:v>
                </c:pt>
                <c:pt idx="21">
                  <c:v>47665.882</c:v>
                </c:pt>
                <c:pt idx="22">
                  <c:v>46245.937</c:v>
                </c:pt>
                <c:pt idx="23">
                  <c:v>46159.419</c:v>
                </c:pt>
                <c:pt idx="24">
                  <c:v>41505.27</c:v>
                </c:pt>
                <c:pt idx="25">
                  <c:v>41444.929</c:v>
                </c:pt>
                <c:pt idx="26">
                  <c:v>43067.113</c:v>
                </c:pt>
                <c:pt idx="27">
                  <c:v>47040.007</c:v>
                </c:pt>
                <c:pt idx="28">
                  <c:v>46241.251</c:v>
                </c:pt>
                <c:pt idx="29">
                  <c:v>46727.615</c:v>
                </c:pt>
                <c:pt idx="30">
                  <c:v>41322.317</c:v>
                </c:pt>
                <c:pt idx="31">
                  <c:v>34663.187</c:v>
                </c:pt>
                <c:pt idx="32">
                  <c:v>33472.539</c:v>
                </c:pt>
                <c:pt idx="33">
                  <c:v>40374.479</c:v>
                </c:pt>
                <c:pt idx="34">
                  <c:v>40663.639</c:v>
                </c:pt>
                <c:pt idx="35">
                  <c:v>38910.628</c:v>
                </c:pt>
                <c:pt idx="36">
                  <c:v>40480.784</c:v>
                </c:pt>
                <c:pt idx="37">
                  <c:v>40025.384</c:v>
                </c:pt>
                <c:pt idx="38">
                  <c:v>38332.683</c:v>
                </c:pt>
                <c:pt idx="39">
                  <c:v>39959.446</c:v>
                </c:pt>
                <c:pt idx="40">
                  <c:v>42793.814</c:v>
                </c:pt>
                <c:pt idx="41">
                  <c:v>43602.227</c:v>
                </c:pt>
                <c:pt idx="42">
                  <c:v>44780.758</c:v>
                </c:pt>
                <c:pt idx="43">
                  <c:v>40308.25</c:v>
                </c:pt>
                <c:pt idx="44">
                  <c:v>37352.287</c:v>
                </c:pt>
                <c:pt idx="45">
                  <c:v>38251.686</c:v>
                </c:pt>
                <c:pt idx="46">
                  <c:v>38506.109</c:v>
                </c:pt>
                <c:pt idx="47">
                  <c:v>40796.414</c:v>
                </c:pt>
                <c:pt idx="48">
                  <c:v>39104.723</c:v>
                </c:pt>
                <c:pt idx="49">
                  <c:v>37348.537</c:v>
                </c:pt>
                <c:pt idx="50">
                  <c:v>36603.347</c:v>
                </c:pt>
                <c:pt idx="51">
                  <c:v>35255.783</c:v>
                </c:pt>
                <c:pt idx="52">
                  <c:v>31835.033</c:v>
                </c:pt>
                <c:pt idx="53">
                  <c:v>32163.988</c:v>
                </c:pt>
                <c:pt idx="54">
                  <c:v>39047.205</c:v>
                </c:pt>
                <c:pt idx="55">
                  <c:v>40640.685</c:v>
                </c:pt>
                <c:pt idx="56">
                  <c:v>41560.911</c:v>
                </c:pt>
                <c:pt idx="57">
                  <c:v>42521.144</c:v>
                </c:pt>
                <c:pt idx="58">
                  <c:v>44333.71</c:v>
                </c:pt>
                <c:pt idx="59">
                  <c:v>37743.546</c:v>
                </c:pt>
                <c:pt idx="60">
                  <c:v>36464.452</c:v>
                </c:pt>
                <c:pt idx="61">
                  <c:v>44433.408</c:v>
                </c:pt>
                <c:pt idx="62">
                  <c:v>43529.234</c:v>
                </c:pt>
                <c:pt idx="63">
                  <c:v>40343.79399999999</c:v>
                </c:pt>
                <c:pt idx="64">
                  <c:v>40854.475</c:v>
                </c:pt>
                <c:pt idx="65">
                  <c:v>38865.887</c:v>
                </c:pt>
                <c:pt idx="66">
                  <c:v>31917.883</c:v>
                </c:pt>
                <c:pt idx="67">
                  <c:v>33572.386</c:v>
                </c:pt>
                <c:pt idx="68">
                  <c:v>35253.469</c:v>
                </c:pt>
                <c:pt idx="69">
                  <c:v>33824.417</c:v>
                </c:pt>
                <c:pt idx="70">
                  <c:v>33780.219</c:v>
                </c:pt>
                <c:pt idx="71">
                  <c:v>40495.239</c:v>
                </c:pt>
                <c:pt idx="72">
                  <c:v>39668.946</c:v>
                </c:pt>
                <c:pt idx="73">
                  <c:v>30203.116</c:v>
                </c:pt>
                <c:pt idx="74">
                  <c:v>35147.762</c:v>
                </c:pt>
                <c:pt idx="75">
                  <c:v>39127.079</c:v>
                </c:pt>
                <c:pt idx="76">
                  <c:v>38056.89</c:v>
                </c:pt>
                <c:pt idx="77">
                  <c:v>36268.188</c:v>
                </c:pt>
                <c:pt idx="78">
                  <c:v>34260.246</c:v>
                </c:pt>
                <c:pt idx="79">
                  <c:v>34771.541</c:v>
                </c:pt>
                <c:pt idx="80">
                  <c:v>30376.014</c:v>
                </c:pt>
                <c:pt idx="81">
                  <c:v>33864.065</c:v>
                </c:pt>
                <c:pt idx="82">
                  <c:v>38914.241</c:v>
                </c:pt>
                <c:pt idx="83">
                  <c:v>38837.384</c:v>
                </c:pt>
                <c:pt idx="84">
                  <c:v>39134.218</c:v>
                </c:pt>
                <c:pt idx="85">
                  <c:v>39799.006</c:v>
                </c:pt>
                <c:pt idx="86">
                  <c:v>34426.479</c:v>
                </c:pt>
                <c:pt idx="87">
                  <c:v>30895.855</c:v>
                </c:pt>
                <c:pt idx="88">
                  <c:v>34250.111</c:v>
                </c:pt>
                <c:pt idx="89">
                  <c:v>35009.078</c:v>
                </c:pt>
                <c:pt idx="90">
                  <c:v>33707.29</c:v>
                </c:pt>
                <c:pt idx="91">
                  <c:v>32687.754</c:v>
                </c:pt>
                <c:pt idx="92">
                  <c:v>31375.537</c:v>
                </c:pt>
                <c:pt idx="93">
                  <c:v>32323.449</c:v>
                </c:pt>
                <c:pt idx="94">
                  <c:v>29847.292</c:v>
                </c:pt>
                <c:pt idx="95">
                  <c:v>29756.892</c:v>
                </c:pt>
                <c:pt idx="96">
                  <c:v>34143.621</c:v>
                </c:pt>
                <c:pt idx="97">
                  <c:v>31521.333</c:v>
                </c:pt>
                <c:pt idx="98">
                  <c:v>31636.33</c:v>
                </c:pt>
                <c:pt idx="99">
                  <c:v>31791.86</c:v>
                </c:pt>
                <c:pt idx="100">
                  <c:v>29632.738</c:v>
                </c:pt>
                <c:pt idx="101">
                  <c:v>27450.755</c:v>
                </c:pt>
                <c:pt idx="102">
                  <c:v>29285.41</c:v>
                </c:pt>
                <c:pt idx="103">
                  <c:v>31575.876</c:v>
                </c:pt>
                <c:pt idx="104">
                  <c:v>31620.357</c:v>
                </c:pt>
                <c:pt idx="105">
                  <c:v>33378.472</c:v>
                </c:pt>
                <c:pt idx="106">
                  <c:v>32789.914</c:v>
                </c:pt>
                <c:pt idx="107">
                  <c:v>30407.044</c:v>
                </c:pt>
                <c:pt idx="108">
                  <c:v>27385.305</c:v>
                </c:pt>
                <c:pt idx="109">
                  <c:v>26713.825</c:v>
                </c:pt>
                <c:pt idx="110">
                  <c:v>30332.046</c:v>
                </c:pt>
                <c:pt idx="111">
                  <c:v>30563.333</c:v>
                </c:pt>
                <c:pt idx="112">
                  <c:v>31379.413</c:v>
                </c:pt>
                <c:pt idx="113">
                  <c:v>30658.714</c:v>
                </c:pt>
                <c:pt idx="114">
                  <c:v>29890.839</c:v>
                </c:pt>
                <c:pt idx="115">
                  <c:v>27093.561</c:v>
                </c:pt>
                <c:pt idx="116">
                  <c:v>27823.826</c:v>
                </c:pt>
                <c:pt idx="117">
                  <c:v>30334.131</c:v>
                </c:pt>
                <c:pt idx="118">
                  <c:v>32891.388</c:v>
                </c:pt>
                <c:pt idx="119">
                  <c:v>33123.301</c:v>
                </c:pt>
                <c:pt idx="120">
                  <c:v>31337.436</c:v>
                </c:pt>
                <c:pt idx="121">
                  <c:v>29482.32</c:v>
                </c:pt>
                <c:pt idx="122">
                  <c:v>27151.342</c:v>
                </c:pt>
                <c:pt idx="123">
                  <c:v>27909.594</c:v>
                </c:pt>
                <c:pt idx="124">
                  <c:v>29842.662</c:v>
                </c:pt>
                <c:pt idx="125">
                  <c:v>30202.969</c:v>
                </c:pt>
                <c:pt idx="126">
                  <c:v>30279.325</c:v>
                </c:pt>
                <c:pt idx="127">
                  <c:v>31345.264</c:v>
                </c:pt>
                <c:pt idx="128">
                  <c:v>30486.338</c:v>
                </c:pt>
                <c:pt idx="129">
                  <c:v>28921.101</c:v>
                </c:pt>
                <c:pt idx="130">
                  <c:v>29559.59</c:v>
                </c:pt>
                <c:pt idx="131">
                  <c:v>36418.133</c:v>
                </c:pt>
                <c:pt idx="132">
                  <c:v>35916.663</c:v>
                </c:pt>
                <c:pt idx="133">
                  <c:v>31674.117</c:v>
                </c:pt>
                <c:pt idx="134">
                  <c:v>34484.341</c:v>
                </c:pt>
                <c:pt idx="135">
                  <c:v>32125.636</c:v>
                </c:pt>
                <c:pt idx="136">
                  <c:v>26712.877</c:v>
                </c:pt>
                <c:pt idx="137">
                  <c:v>27176.466</c:v>
                </c:pt>
                <c:pt idx="138">
                  <c:v>30024.825</c:v>
                </c:pt>
                <c:pt idx="139">
                  <c:v>31653.133</c:v>
                </c:pt>
                <c:pt idx="140">
                  <c:v>31818.895</c:v>
                </c:pt>
                <c:pt idx="141">
                  <c:v>34112.714</c:v>
                </c:pt>
                <c:pt idx="142">
                  <c:v>31155.075</c:v>
                </c:pt>
                <c:pt idx="143">
                  <c:v>27413.783</c:v>
                </c:pt>
                <c:pt idx="144">
                  <c:v>28585.271</c:v>
                </c:pt>
                <c:pt idx="145">
                  <c:v>33389.463</c:v>
                </c:pt>
                <c:pt idx="146">
                  <c:v>41389.444</c:v>
                </c:pt>
                <c:pt idx="147">
                  <c:v>34696.653</c:v>
                </c:pt>
                <c:pt idx="148">
                  <c:v>29930.185</c:v>
                </c:pt>
                <c:pt idx="149">
                  <c:v>30977.625</c:v>
                </c:pt>
                <c:pt idx="150">
                  <c:v>28263.495</c:v>
                </c:pt>
                <c:pt idx="151">
                  <c:v>29449.913</c:v>
                </c:pt>
                <c:pt idx="152">
                  <c:v>36341.693</c:v>
                </c:pt>
                <c:pt idx="153">
                  <c:v>41279.652</c:v>
                </c:pt>
                <c:pt idx="154">
                  <c:v>41126.023</c:v>
                </c:pt>
                <c:pt idx="155">
                  <c:v>35529.371</c:v>
                </c:pt>
                <c:pt idx="156">
                  <c:v>34475.038</c:v>
                </c:pt>
                <c:pt idx="157">
                  <c:v>34327.143</c:v>
                </c:pt>
                <c:pt idx="158">
                  <c:v>35285.658</c:v>
                </c:pt>
                <c:pt idx="159">
                  <c:v>38503.88</c:v>
                </c:pt>
                <c:pt idx="160">
                  <c:v>41463.489</c:v>
                </c:pt>
                <c:pt idx="161">
                  <c:v>36289.66</c:v>
                </c:pt>
                <c:pt idx="162">
                  <c:v>34814.548</c:v>
                </c:pt>
                <c:pt idx="163">
                  <c:v>39885.965</c:v>
                </c:pt>
                <c:pt idx="164">
                  <c:v>30897.651</c:v>
                </c:pt>
                <c:pt idx="165">
                  <c:v>33054.156</c:v>
                </c:pt>
                <c:pt idx="166">
                  <c:v>44010.211</c:v>
                </c:pt>
                <c:pt idx="167">
                  <c:v>50989.919</c:v>
                </c:pt>
                <c:pt idx="168">
                  <c:v>52327.059</c:v>
                </c:pt>
                <c:pt idx="169">
                  <c:v>40809.723</c:v>
                </c:pt>
                <c:pt idx="170">
                  <c:v>39122.29199999999</c:v>
                </c:pt>
                <c:pt idx="171">
                  <c:v>32334.526</c:v>
                </c:pt>
                <c:pt idx="172">
                  <c:v>34599.596</c:v>
                </c:pt>
                <c:pt idx="173">
                  <c:v>41229.971</c:v>
                </c:pt>
                <c:pt idx="174">
                  <c:v>44481.023</c:v>
                </c:pt>
                <c:pt idx="175">
                  <c:v>48446.603</c:v>
                </c:pt>
                <c:pt idx="176">
                  <c:v>46631.49</c:v>
                </c:pt>
                <c:pt idx="177">
                  <c:v>43703.694</c:v>
                </c:pt>
                <c:pt idx="178">
                  <c:v>40330.76</c:v>
                </c:pt>
                <c:pt idx="179">
                  <c:v>39734.347</c:v>
                </c:pt>
                <c:pt idx="180">
                  <c:v>47294.162</c:v>
                </c:pt>
                <c:pt idx="181">
                  <c:v>52372.068</c:v>
                </c:pt>
                <c:pt idx="182">
                  <c:v>54947.754</c:v>
                </c:pt>
                <c:pt idx="183">
                  <c:v>51370.734</c:v>
                </c:pt>
                <c:pt idx="184">
                  <c:v>32168.515</c:v>
                </c:pt>
                <c:pt idx="185">
                  <c:v>34379.787</c:v>
                </c:pt>
                <c:pt idx="186">
                  <c:v>38168.589</c:v>
                </c:pt>
                <c:pt idx="187">
                  <c:v>50910.034</c:v>
                </c:pt>
                <c:pt idx="188">
                  <c:v>53534.98</c:v>
                </c:pt>
                <c:pt idx="189">
                  <c:v>48347.471</c:v>
                </c:pt>
                <c:pt idx="190">
                  <c:v>44980.001</c:v>
                </c:pt>
                <c:pt idx="191">
                  <c:v>45429.686</c:v>
                </c:pt>
                <c:pt idx="192">
                  <c:v>43281.662</c:v>
                </c:pt>
                <c:pt idx="193">
                  <c:v>44896.088</c:v>
                </c:pt>
                <c:pt idx="194">
                  <c:v>49049.974</c:v>
                </c:pt>
                <c:pt idx="195">
                  <c:v>46693.077</c:v>
                </c:pt>
                <c:pt idx="196">
                  <c:v>42377.189</c:v>
                </c:pt>
                <c:pt idx="197">
                  <c:v>40783.989</c:v>
                </c:pt>
                <c:pt idx="198">
                  <c:v>40074.717</c:v>
                </c:pt>
                <c:pt idx="199">
                  <c:v>34708.95</c:v>
                </c:pt>
                <c:pt idx="200">
                  <c:v>36036.905</c:v>
                </c:pt>
                <c:pt idx="201">
                  <c:v>43903.162</c:v>
                </c:pt>
                <c:pt idx="202">
                  <c:v>48325.995</c:v>
                </c:pt>
                <c:pt idx="203">
                  <c:v>53149.009</c:v>
                </c:pt>
                <c:pt idx="204">
                  <c:v>41558.659</c:v>
                </c:pt>
                <c:pt idx="205">
                  <c:v>41237.382</c:v>
                </c:pt>
                <c:pt idx="206">
                  <c:v>38236.675</c:v>
                </c:pt>
                <c:pt idx="207">
                  <c:v>44054.715</c:v>
                </c:pt>
                <c:pt idx="208">
                  <c:v>42728.756</c:v>
                </c:pt>
                <c:pt idx="209">
                  <c:v>35801.757</c:v>
                </c:pt>
                <c:pt idx="210">
                  <c:v>37744.905</c:v>
                </c:pt>
                <c:pt idx="211">
                  <c:v>41730.816</c:v>
                </c:pt>
                <c:pt idx="212">
                  <c:v>40890.879</c:v>
                </c:pt>
                <c:pt idx="213">
                  <c:v>33785.625</c:v>
                </c:pt>
                <c:pt idx="214">
                  <c:v>34399.608</c:v>
                </c:pt>
                <c:pt idx="215">
                  <c:v>44360.563</c:v>
                </c:pt>
                <c:pt idx="216">
                  <c:v>47372.198</c:v>
                </c:pt>
                <c:pt idx="217">
                  <c:v>42399.428</c:v>
                </c:pt>
                <c:pt idx="218">
                  <c:v>41429.594</c:v>
                </c:pt>
                <c:pt idx="219">
                  <c:v>39571.039</c:v>
                </c:pt>
                <c:pt idx="220">
                  <c:v>37858.948</c:v>
                </c:pt>
                <c:pt idx="221">
                  <c:v>39844.555</c:v>
                </c:pt>
                <c:pt idx="222">
                  <c:v>42365.713</c:v>
                </c:pt>
                <c:pt idx="223">
                  <c:v>38490.076</c:v>
                </c:pt>
                <c:pt idx="224">
                  <c:v>42141.13</c:v>
                </c:pt>
                <c:pt idx="225">
                  <c:v>37607.459</c:v>
                </c:pt>
                <c:pt idx="226">
                  <c:v>34109.563</c:v>
                </c:pt>
                <c:pt idx="227">
                  <c:v>33179.513</c:v>
                </c:pt>
                <c:pt idx="228">
                  <c:v>36251.882</c:v>
                </c:pt>
                <c:pt idx="229">
                  <c:v>40445.374</c:v>
                </c:pt>
                <c:pt idx="230">
                  <c:v>42740.837</c:v>
                </c:pt>
                <c:pt idx="231">
                  <c:v>43947.583</c:v>
                </c:pt>
                <c:pt idx="232">
                  <c:v>44489.45</c:v>
                </c:pt>
                <c:pt idx="233">
                  <c:v>38840.1</c:v>
                </c:pt>
                <c:pt idx="234">
                  <c:v>31780.482</c:v>
                </c:pt>
                <c:pt idx="235">
                  <c:v>34411.236</c:v>
                </c:pt>
                <c:pt idx="236">
                  <c:v>42043.276</c:v>
                </c:pt>
                <c:pt idx="237">
                  <c:v>45351.081</c:v>
                </c:pt>
                <c:pt idx="238">
                  <c:v>49021.49</c:v>
                </c:pt>
                <c:pt idx="239">
                  <c:v>41526.432</c:v>
                </c:pt>
                <c:pt idx="240">
                  <c:v>37055.681</c:v>
                </c:pt>
                <c:pt idx="241">
                  <c:v>34032.686</c:v>
                </c:pt>
                <c:pt idx="242">
                  <c:v>42594.79</c:v>
                </c:pt>
                <c:pt idx="243">
                  <c:v>45575.447</c:v>
                </c:pt>
                <c:pt idx="244">
                  <c:v>52372.563</c:v>
                </c:pt>
                <c:pt idx="245">
                  <c:v>45607.69</c:v>
                </c:pt>
                <c:pt idx="246">
                  <c:v>47390.79399999999</c:v>
                </c:pt>
                <c:pt idx="247">
                  <c:v>48792.357</c:v>
                </c:pt>
                <c:pt idx="248">
                  <c:v>48007.331</c:v>
                </c:pt>
                <c:pt idx="249">
                  <c:v>35505.904</c:v>
                </c:pt>
                <c:pt idx="250">
                  <c:v>34898.479</c:v>
                </c:pt>
                <c:pt idx="251">
                  <c:v>34858.756</c:v>
                </c:pt>
                <c:pt idx="252">
                  <c:v>37858.236</c:v>
                </c:pt>
                <c:pt idx="253">
                  <c:v>42749.469</c:v>
                </c:pt>
                <c:pt idx="254">
                  <c:v>35714.031</c:v>
                </c:pt>
                <c:pt idx="255">
                  <c:v>29065.576</c:v>
                </c:pt>
                <c:pt idx="256">
                  <c:v>28712.365</c:v>
                </c:pt>
                <c:pt idx="257">
                  <c:v>31909.803</c:v>
                </c:pt>
                <c:pt idx="258">
                  <c:v>32102.733</c:v>
                </c:pt>
                <c:pt idx="259">
                  <c:v>31968.831</c:v>
                </c:pt>
                <c:pt idx="260">
                  <c:v>32179.326</c:v>
                </c:pt>
                <c:pt idx="261">
                  <c:v>30479.793</c:v>
                </c:pt>
                <c:pt idx="262">
                  <c:v>30268.063</c:v>
                </c:pt>
                <c:pt idx="263">
                  <c:v>33741.199</c:v>
                </c:pt>
                <c:pt idx="264">
                  <c:v>31709.501</c:v>
                </c:pt>
                <c:pt idx="265">
                  <c:v>31607.749</c:v>
                </c:pt>
                <c:pt idx="266">
                  <c:v>31520.215</c:v>
                </c:pt>
                <c:pt idx="267">
                  <c:v>31337.477</c:v>
                </c:pt>
                <c:pt idx="268">
                  <c:v>31293.027</c:v>
                </c:pt>
                <c:pt idx="269">
                  <c:v>30756.719</c:v>
                </c:pt>
                <c:pt idx="270">
                  <c:v>32746.764</c:v>
                </c:pt>
                <c:pt idx="271">
                  <c:v>34324.22</c:v>
                </c:pt>
                <c:pt idx="272">
                  <c:v>34260.065</c:v>
                </c:pt>
                <c:pt idx="273">
                  <c:v>33023.93</c:v>
                </c:pt>
                <c:pt idx="274">
                  <c:v>32457.006</c:v>
                </c:pt>
                <c:pt idx="275">
                  <c:v>30975.331</c:v>
                </c:pt>
                <c:pt idx="276">
                  <c:v>27940.065</c:v>
                </c:pt>
                <c:pt idx="277">
                  <c:v>28476.334</c:v>
                </c:pt>
                <c:pt idx="278">
                  <c:v>31596.388</c:v>
                </c:pt>
                <c:pt idx="279">
                  <c:v>31958.386</c:v>
                </c:pt>
                <c:pt idx="280">
                  <c:v>31983.841</c:v>
                </c:pt>
                <c:pt idx="281">
                  <c:v>31516.023</c:v>
                </c:pt>
                <c:pt idx="282">
                  <c:v>29961.246</c:v>
                </c:pt>
                <c:pt idx="283">
                  <c:v>28039.989</c:v>
                </c:pt>
                <c:pt idx="284">
                  <c:v>28245.459</c:v>
                </c:pt>
                <c:pt idx="285">
                  <c:v>31907.926</c:v>
                </c:pt>
                <c:pt idx="286">
                  <c:v>34059.601</c:v>
                </c:pt>
                <c:pt idx="287">
                  <c:v>34571.861</c:v>
                </c:pt>
                <c:pt idx="288">
                  <c:v>32175.85</c:v>
                </c:pt>
                <c:pt idx="289">
                  <c:v>30531.751</c:v>
                </c:pt>
                <c:pt idx="290">
                  <c:v>27668.238</c:v>
                </c:pt>
                <c:pt idx="291">
                  <c:v>29186.463</c:v>
                </c:pt>
                <c:pt idx="292">
                  <c:v>31987.992</c:v>
                </c:pt>
                <c:pt idx="293">
                  <c:v>31676.671</c:v>
                </c:pt>
                <c:pt idx="294">
                  <c:v>32388.713</c:v>
                </c:pt>
                <c:pt idx="295">
                  <c:v>32181.367</c:v>
                </c:pt>
                <c:pt idx="296">
                  <c:v>29838.433</c:v>
                </c:pt>
                <c:pt idx="297">
                  <c:v>27717.339</c:v>
                </c:pt>
                <c:pt idx="298">
                  <c:v>28615.1</c:v>
                </c:pt>
                <c:pt idx="299">
                  <c:v>31407.744</c:v>
                </c:pt>
                <c:pt idx="300">
                  <c:v>31901.58</c:v>
                </c:pt>
                <c:pt idx="301">
                  <c:v>31405.313</c:v>
                </c:pt>
                <c:pt idx="302">
                  <c:v>31648.186</c:v>
                </c:pt>
                <c:pt idx="303">
                  <c:v>31196.978</c:v>
                </c:pt>
                <c:pt idx="304">
                  <c:v>30283.158</c:v>
                </c:pt>
                <c:pt idx="305">
                  <c:v>31988.756</c:v>
                </c:pt>
                <c:pt idx="306">
                  <c:v>33490.795</c:v>
                </c:pt>
                <c:pt idx="307">
                  <c:v>32246.195</c:v>
                </c:pt>
                <c:pt idx="308">
                  <c:v>32496.363</c:v>
                </c:pt>
                <c:pt idx="309">
                  <c:v>33159.997</c:v>
                </c:pt>
                <c:pt idx="310">
                  <c:v>33258.645</c:v>
                </c:pt>
                <c:pt idx="311">
                  <c:v>30692.659</c:v>
                </c:pt>
                <c:pt idx="312">
                  <c:v>30531.794</c:v>
                </c:pt>
                <c:pt idx="313">
                  <c:v>32908.926</c:v>
                </c:pt>
                <c:pt idx="314">
                  <c:v>32639.091</c:v>
                </c:pt>
                <c:pt idx="315">
                  <c:v>32498.056</c:v>
                </c:pt>
                <c:pt idx="316">
                  <c:v>35613.49</c:v>
                </c:pt>
                <c:pt idx="317">
                  <c:v>35989.664</c:v>
                </c:pt>
                <c:pt idx="318">
                  <c:v>33396.373</c:v>
                </c:pt>
                <c:pt idx="319">
                  <c:v>33648.697</c:v>
                </c:pt>
                <c:pt idx="320">
                  <c:v>36056.698</c:v>
                </c:pt>
                <c:pt idx="321">
                  <c:v>41288.038</c:v>
                </c:pt>
                <c:pt idx="322">
                  <c:v>40338.054</c:v>
                </c:pt>
                <c:pt idx="323">
                  <c:v>37391.88</c:v>
                </c:pt>
                <c:pt idx="324">
                  <c:v>38783.996</c:v>
                </c:pt>
                <c:pt idx="325">
                  <c:v>34646.334</c:v>
                </c:pt>
                <c:pt idx="326">
                  <c:v>32287.582</c:v>
                </c:pt>
                <c:pt idx="327">
                  <c:v>33208.162</c:v>
                </c:pt>
                <c:pt idx="328">
                  <c:v>33669.635</c:v>
                </c:pt>
                <c:pt idx="329">
                  <c:v>38226.297</c:v>
                </c:pt>
                <c:pt idx="330">
                  <c:v>32015.828</c:v>
                </c:pt>
                <c:pt idx="331">
                  <c:v>35963.779</c:v>
                </c:pt>
                <c:pt idx="332">
                  <c:v>34705.488</c:v>
                </c:pt>
                <c:pt idx="333">
                  <c:v>32653.833</c:v>
                </c:pt>
                <c:pt idx="334">
                  <c:v>34337.442</c:v>
                </c:pt>
                <c:pt idx="335">
                  <c:v>25607.649</c:v>
                </c:pt>
              </c:numCache>
            </c:numRef>
          </c:val>
          <c:smooth val="0"/>
        </c:ser>
        <c:ser>
          <c:idx val="0"/>
          <c:order val="0"/>
          <c:tx>
            <c:v>2013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'[2013-hourly-loads_PJM.xls]MIDATL'!$A$2:$A$366</c:f>
              <c:strCache>
                <c:ptCount val="365"/>
                <c:pt idx="0">
                  <c:v>1/1/2013</c:v>
                </c:pt>
                <c:pt idx="1">
                  <c:v>1/2/2013</c:v>
                </c:pt>
                <c:pt idx="2">
                  <c:v>1/3/2013</c:v>
                </c:pt>
                <c:pt idx="3">
                  <c:v>1/4/2013</c:v>
                </c:pt>
                <c:pt idx="4">
                  <c:v>1/5/2013</c:v>
                </c:pt>
                <c:pt idx="5">
                  <c:v>1/6/2013</c:v>
                </c:pt>
                <c:pt idx="6">
                  <c:v>1/7/2013</c:v>
                </c:pt>
                <c:pt idx="7">
                  <c:v>1/8/2013</c:v>
                </c:pt>
                <c:pt idx="8">
                  <c:v>1/9/2013</c:v>
                </c:pt>
                <c:pt idx="9">
                  <c:v>1/10/2013</c:v>
                </c:pt>
                <c:pt idx="10">
                  <c:v>1/11/2013</c:v>
                </c:pt>
                <c:pt idx="11">
                  <c:v>1/12/2013</c:v>
                </c:pt>
                <c:pt idx="12">
                  <c:v>1/13/2013</c:v>
                </c:pt>
                <c:pt idx="13">
                  <c:v>1/14/2013</c:v>
                </c:pt>
                <c:pt idx="14">
                  <c:v>1/15/2013</c:v>
                </c:pt>
                <c:pt idx="15">
                  <c:v>1/16/2013</c:v>
                </c:pt>
                <c:pt idx="16">
                  <c:v>1/17/2013</c:v>
                </c:pt>
                <c:pt idx="17">
                  <c:v>1/18/2013</c:v>
                </c:pt>
                <c:pt idx="18">
                  <c:v>1/19/2013</c:v>
                </c:pt>
                <c:pt idx="19">
                  <c:v>1/20/2013</c:v>
                </c:pt>
                <c:pt idx="20">
                  <c:v>1/21/2013</c:v>
                </c:pt>
                <c:pt idx="21">
                  <c:v>1/22/2013</c:v>
                </c:pt>
                <c:pt idx="22">
                  <c:v>1/23/2013</c:v>
                </c:pt>
                <c:pt idx="23">
                  <c:v>1/24/2013</c:v>
                </c:pt>
                <c:pt idx="24">
                  <c:v>1/25/2013</c:v>
                </c:pt>
                <c:pt idx="25">
                  <c:v>1/26/2013</c:v>
                </c:pt>
                <c:pt idx="26">
                  <c:v>1/27/2013</c:v>
                </c:pt>
                <c:pt idx="27">
                  <c:v>1/28/2013</c:v>
                </c:pt>
                <c:pt idx="28">
                  <c:v>1/29/2013</c:v>
                </c:pt>
                <c:pt idx="29">
                  <c:v>1/30/2013</c:v>
                </c:pt>
                <c:pt idx="30">
                  <c:v>1/31/2013</c:v>
                </c:pt>
                <c:pt idx="31">
                  <c:v>2/1/2013</c:v>
                </c:pt>
                <c:pt idx="32">
                  <c:v>2/2/2013</c:v>
                </c:pt>
                <c:pt idx="33">
                  <c:v>2/3/2013</c:v>
                </c:pt>
                <c:pt idx="34">
                  <c:v>2/4/2013</c:v>
                </c:pt>
                <c:pt idx="35">
                  <c:v>2/5/2013</c:v>
                </c:pt>
                <c:pt idx="36">
                  <c:v>2/6/2013</c:v>
                </c:pt>
                <c:pt idx="37">
                  <c:v>2/7/2013</c:v>
                </c:pt>
                <c:pt idx="38">
                  <c:v>2/8/2013</c:v>
                </c:pt>
                <c:pt idx="39">
                  <c:v>2/9/2013</c:v>
                </c:pt>
                <c:pt idx="40">
                  <c:v>2/10/2013</c:v>
                </c:pt>
                <c:pt idx="41">
                  <c:v>2/11/2013</c:v>
                </c:pt>
                <c:pt idx="42">
                  <c:v>2/12/2013</c:v>
                </c:pt>
                <c:pt idx="43">
                  <c:v>2/13/2013</c:v>
                </c:pt>
                <c:pt idx="44">
                  <c:v>2/14/2013</c:v>
                </c:pt>
                <c:pt idx="45">
                  <c:v>2/15/2013</c:v>
                </c:pt>
                <c:pt idx="46">
                  <c:v>2/16/2013</c:v>
                </c:pt>
                <c:pt idx="47">
                  <c:v>2/17/2013</c:v>
                </c:pt>
                <c:pt idx="48">
                  <c:v>2/18/2013</c:v>
                </c:pt>
                <c:pt idx="49">
                  <c:v>2/19/2013</c:v>
                </c:pt>
                <c:pt idx="50">
                  <c:v>2/20/2013</c:v>
                </c:pt>
                <c:pt idx="51">
                  <c:v>2/21/2013</c:v>
                </c:pt>
                <c:pt idx="52">
                  <c:v>2/22/2013</c:v>
                </c:pt>
                <c:pt idx="53">
                  <c:v>2/23/2013</c:v>
                </c:pt>
                <c:pt idx="54">
                  <c:v>2/24/2013</c:v>
                </c:pt>
                <c:pt idx="55">
                  <c:v>2/25/2013</c:v>
                </c:pt>
                <c:pt idx="56">
                  <c:v>2/26/2013</c:v>
                </c:pt>
                <c:pt idx="57">
                  <c:v>2/27/2013</c:v>
                </c:pt>
                <c:pt idx="58">
                  <c:v>2/28/2013</c:v>
                </c:pt>
                <c:pt idx="59">
                  <c:v>3/1/2013</c:v>
                </c:pt>
                <c:pt idx="60">
                  <c:v>3/2/2013</c:v>
                </c:pt>
                <c:pt idx="61">
                  <c:v>3/3/2013</c:v>
                </c:pt>
                <c:pt idx="62">
                  <c:v>3/4/2013</c:v>
                </c:pt>
                <c:pt idx="63">
                  <c:v>3/5/2013</c:v>
                </c:pt>
                <c:pt idx="64">
                  <c:v>3/6/2013</c:v>
                </c:pt>
                <c:pt idx="65">
                  <c:v>3/7/2013</c:v>
                </c:pt>
                <c:pt idx="66">
                  <c:v>3/8/2013</c:v>
                </c:pt>
                <c:pt idx="67">
                  <c:v>3/9/2013</c:v>
                </c:pt>
                <c:pt idx="68">
                  <c:v>3/10/2013</c:v>
                </c:pt>
                <c:pt idx="69">
                  <c:v>3/11/2013</c:v>
                </c:pt>
                <c:pt idx="70">
                  <c:v>3/12/2013</c:v>
                </c:pt>
                <c:pt idx="71">
                  <c:v>3/13/2013</c:v>
                </c:pt>
                <c:pt idx="72">
                  <c:v>3/14/2013</c:v>
                </c:pt>
                <c:pt idx="73">
                  <c:v>3/15/2013</c:v>
                </c:pt>
                <c:pt idx="74">
                  <c:v>3/16/2013</c:v>
                </c:pt>
                <c:pt idx="75">
                  <c:v>3/17/2013</c:v>
                </c:pt>
                <c:pt idx="76">
                  <c:v>3/18/2013</c:v>
                </c:pt>
                <c:pt idx="77">
                  <c:v>3/19/2013</c:v>
                </c:pt>
                <c:pt idx="78">
                  <c:v>3/20/2013</c:v>
                </c:pt>
                <c:pt idx="79">
                  <c:v>3/21/2013</c:v>
                </c:pt>
                <c:pt idx="80">
                  <c:v>3/22/2013</c:v>
                </c:pt>
                <c:pt idx="81">
                  <c:v>3/23/2013</c:v>
                </c:pt>
                <c:pt idx="82">
                  <c:v>3/24/2013</c:v>
                </c:pt>
                <c:pt idx="83">
                  <c:v>3/25/2013</c:v>
                </c:pt>
                <c:pt idx="84">
                  <c:v>3/26/2013</c:v>
                </c:pt>
                <c:pt idx="85">
                  <c:v>3/27/2013</c:v>
                </c:pt>
                <c:pt idx="86">
                  <c:v>3/28/2013</c:v>
                </c:pt>
                <c:pt idx="87">
                  <c:v>3/29/2013</c:v>
                </c:pt>
                <c:pt idx="88">
                  <c:v>3/30/2013</c:v>
                </c:pt>
                <c:pt idx="89">
                  <c:v>3/31/2013</c:v>
                </c:pt>
                <c:pt idx="90">
                  <c:v>4/1/2013</c:v>
                </c:pt>
                <c:pt idx="91">
                  <c:v>4/2/2013</c:v>
                </c:pt>
                <c:pt idx="92">
                  <c:v>4/3/2013</c:v>
                </c:pt>
                <c:pt idx="93">
                  <c:v>4/4/2013</c:v>
                </c:pt>
                <c:pt idx="94">
                  <c:v>4/5/2013</c:v>
                </c:pt>
                <c:pt idx="95">
                  <c:v>4/6/2013</c:v>
                </c:pt>
                <c:pt idx="96">
                  <c:v>4/7/2013</c:v>
                </c:pt>
                <c:pt idx="97">
                  <c:v>4/8/2013</c:v>
                </c:pt>
                <c:pt idx="98">
                  <c:v>4/9/2013</c:v>
                </c:pt>
                <c:pt idx="99">
                  <c:v>4/10/2013</c:v>
                </c:pt>
                <c:pt idx="100">
                  <c:v>4/11/2013</c:v>
                </c:pt>
                <c:pt idx="101">
                  <c:v>4/12/2013</c:v>
                </c:pt>
                <c:pt idx="102">
                  <c:v>4/13/2013</c:v>
                </c:pt>
                <c:pt idx="103">
                  <c:v>4/14/2013</c:v>
                </c:pt>
                <c:pt idx="104">
                  <c:v>4/15/2013</c:v>
                </c:pt>
                <c:pt idx="105">
                  <c:v>4/16/2013</c:v>
                </c:pt>
                <c:pt idx="106">
                  <c:v>4/17/2013</c:v>
                </c:pt>
                <c:pt idx="107">
                  <c:v>4/18/2013</c:v>
                </c:pt>
                <c:pt idx="108">
                  <c:v>4/19/2013</c:v>
                </c:pt>
                <c:pt idx="109">
                  <c:v>4/20/2013</c:v>
                </c:pt>
                <c:pt idx="110">
                  <c:v>4/21/2013</c:v>
                </c:pt>
                <c:pt idx="111">
                  <c:v>4/22/2013</c:v>
                </c:pt>
                <c:pt idx="112">
                  <c:v>4/23/2013</c:v>
                </c:pt>
                <c:pt idx="113">
                  <c:v>4/24/2013</c:v>
                </c:pt>
                <c:pt idx="114">
                  <c:v>4/25/2013</c:v>
                </c:pt>
                <c:pt idx="115">
                  <c:v>4/26/2013</c:v>
                </c:pt>
                <c:pt idx="116">
                  <c:v>4/27/2013</c:v>
                </c:pt>
                <c:pt idx="117">
                  <c:v>4/28/2013</c:v>
                </c:pt>
                <c:pt idx="118">
                  <c:v>4/29/2013</c:v>
                </c:pt>
                <c:pt idx="119">
                  <c:v>4/30/2013</c:v>
                </c:pt>
                <c:pt idx="120">
                  <c:v>5/1/2013</c:v>
                </c:pt>
                <c:pt idx="121">
                  <c:v>5/2/2013</c:v>
                </c:pt>
                <c:pt idx="122">
                  <c:v>5/3/2013</c:v>
                </c:pt>
                <c:pt idx="123">
                  <c:v>5/4/2013</c:v>
                </c:pt>
                <c:pt idx="124">
                  <c:v>5/5/2013</c:v>
                </c:pt>
                <c:pt idx="125">
                  <c:v>5/6/2013</c:v>
                </c:pt>
                <c:pt idx="126">
                  <c:v>5/7/2013</c:v>
                </c:pt>
                <c:pt idx="127">
                  <c:v>5/8/2013</c:v>
                </c:pt>
                <c:pt idx="128">
                  <c:v>5/9/2013</c:v>
                </c:pt>
                <c:pt idx="129">
                  <c:v>5/10/2013</c:v>
                </c:pt>
                <c:pt idx="130">
                  <c:v>5/11/2013</c:v>
                </c:pt>
                <c:pt idx="131">
                  <c:v>5/12/2013</c:v>
                </c:pt>
                <c:pt idx="132">
                  <c:v>5/13/2013</c:v>
                </c:pt>
                <c:pt idx="133">
                  <c:v>5/14/2013</c:v>
                </c:pt>
                <c:pt idx="134">
                  <c:v>5/15/2013</c:v>
                </c:pt>
                <c:pt idx="135">
                  <c:v>5/16/2013</c:v>
                </c:pt>
                <c:pt idx="136">
                  <c:v>5/17/2013</c:v>
                </c:pt>
                <c:pt idx="137">
                  <c:v>5/18/2013</c:v>
                </c:pt>
                <c:pt idx="138">
                  <c:v>5/19/2013</c:v>
                </c:pt>
                <c:pt idx="139">
                  <c:v>5/20/2013</c:v>
                </c:pt>
                <c:pt idx="140">
                  <c:v>5/21/2013</c:v>
                </c:pt>
                <c:pt idx="141">
                  <c:v>5/22/2013</c:v>
                </c:pt>
                <c:pt idx="142">
                  <c:v>5/23/2013</c:v>
                </c:pt>
                <c:pt idx="143">
                  <c:v>5/24/2013</c:v>
                </c:pt>
                <c:pt idx="144">
                  <c:v>5/25/2013</c:v>
                </c:pt>
                <c:pt idx="145">
                  <c:v>5/26/2013</c:v>
                </c:pt>
                <c:pt idx="146">
                  <c:v>5/27/2013</c:v>
                </c:pt>
                <c:pt idx="147">
                  <c:v>5/28/2013</c:v>
                </c:pt>
                <c:pt idx="148">
                  <c:v>5/29/2013</c:v>
                </c:pt>
                <c:pt idx="149">
                  <c:v>5/30/2013</c:v>
                </c:pt>
                <c:pt idx="150">
                  <c:v>5/31/2013</c:v>
                </c:pt>
                <c:pt idx="151">
                  <c:v>6/1/2013</c:v>
                </c:pt>
                <c:pt idx="152">
                  <c:v>6/2/2013</c:v>
                </c:pt>
                <c:pt idx="153">
                  <c:v>6/3/2013</c:v>
                </c:pt>
                <c:pt idx="154">
                  <c:v>6/4/2013</c:v>
                </c:pt>
                <c:pt idx="155">
                  <c:v>6/5/2013</c:v>
                </c:pt>
                <c:pt idx="156">
                  <c:v>6/6/2013</c:v>
                </c:pt>
                <c:pt idx="157">
                  <c:v>6/7/2013</c:v>
                </c:pt>
                <c:pt idx="158">
                  <c:v>6/8/2013</c:v>
                </c:pt>
                <c:pt idx="159">
                  <c:v>6/9/2013</c:v>
                </c:pt>
                <c:pt idx="160">
                  <c:v>6/10/2013</c:v>
                </c:pt>
                <c:pt idx="161">
                  <c:v>6/11/2013</c:v>
                </c:pt>
                <c:pt idx="162">
                  <c:v>6/12/2013</c:v>
                </c:pt>
                <c:pt idx="163">
                  <c:v>6/13/2013</c:v>
                </c:pt>
                <c:pt idx="164">
                  <c:v>6/14/2013</c:v>
                </c:pt>
                <c:pt idx="165">
                  <c:v>6/15/2013</c:v>
                </c:pt>
                <c:pt idx="166">
                  <c:v>6/16/2013</c:v>
                </c:pt>
                <c:pt idx="167">
                  <c:v>6/17/2013</c:v>
                </c:pt>
                <c:pt idx="168">
                  <c:v>6/18/2013</c:v>
                </c:pt>
                <c:pt idx="169">
                  <c:v>6/19/2013</c:v>
                </c:pt>
                <c:pt idx="170">
                  <c:v>6/20/2013</c:v>
                </c:pt>
                <c:pt idx="171">
                  <c:v>6/21/2013</c:v>
                </c:pt>
                <c:pt idx="172">
                  <c:v>6/22/2013</c:v>
                </c:pt>
                <c:pt idx="173">
                  <c:v>6/23/2013</c:v>
                </c:pt>
                <c:pt idx="174">
                  <c:v>6/24/2013</c:v>
                </c:pt>
                <c:pt idx="175">
                  <c:v>6/25/2013</c:v>
                </c:pt>
                <c:pt idx="176">
                  <c:v>6/26/2013</c:v>
                </c:pt>
                <c:pt idx="177">
                  <c:v>6/27/2013</c:v>
                </c:pt>
                <c:pt idx="178">
                  <c:v>6/28/2013</c:v>
                </c:pt>
                <c:pt idx="179">
                  <c:v>6/29/2013</c:v>
                </c:pt>
                <c:pt idx="180">
                  <c:v>6/30/2013</c:v>
                </c:pt>
                <c:pt idx="181">
                  <c:v>7/1/2013</c:v>
                </c:pt>
                <c:pt idx="182">
                  <c:v>7/2/2013</c:v>
                </c:pt>
                <c:pt idx="183">
                  <c:v>7/3/2013</c:v>
                </c:pt>
                <c:pt idx="184">
                  <c:v>7/4/2013</c:v>
                </c:pt>
                <c:pt idx="185">
                  <c:v>7/5/2013</c:v>
                </c:pt>
                <c:pt idx="186">
                  <c:v>7/6/2013</c:v>
                </c:pt>
                <c:pt idx="187">
                  <c:v>7/7/2013</c:v>
                </c:pt>
                <c:pt idx="188">
                  <c:v>7/8/2013</c:v>
                </c:pt>
                <c:pt idx="189">
                  <c:v>7/9/2013</c:v>
                </c:pt>
                <c:pt idx="190">
                  <c:v>7/10/2013</c:v>
                </c:pt>
                <c:pt idx="191">
                  <c:v>7/11/2013</c:v>
                </c:pt>
                <c:pt idx="192">
                  <c:v>7/12/2013</c:v>
                </c:pt>
                <c:pt idx="193">
                  <c:v>7/13/2013</c:v>
                </c:pt>
                <c:pt idx="194">
                  <c:v>7/14/2013</c:v>
                </c:pt>
                <c:pt idx="195">
                  <c:v>7/15/2013</c:v>
                </c:pt>
                <c:pt idx="196">
                  <c:v>7/16/2013</c:v>
                </c:pt>
                <c:pt idx="197">
                  <c:v>7/17/2013</c:v>
                </c:pt>
                <c:pt idx="198">
                  <c:v>7/18/2013</c:v>
                </c:pt>
                <c:pt idx="199">
                  <c:v>7/19/2013</c:v>
                </c:pt>
                <c:pt idx="200">
                  <c:v>7/20/2013</c:v>
                </c:pt>
                <c:pt idx="201">
                  <c:v>7/21/2013</c:v>
                </c:pt>
                <c:pt idx="202">
                  <c:v>7/22/2013</c:v>
                </c:pt>
                <c:pt idx="203">
                  <c:v>7/23/2013</c:v>
                </c:pt>
                <c:pt idx="204">
                  <c:v>7/24/2013</c:v>
                </c:pt>
                <c:pt idx="205">
                  <c:v>7/25/2013</c:v>
                </c:pt>
                <c:pt idx="206">
                  <c:v>7/26/2013</c:v>
                </c:pt>
                <c:pt idx="207">
                  <c:v>7/27/2013</c:v>
                </c:pt>
                <c:pt idx="208">
                  <c:v>7/28/2013</c:v>
                </c:pt>
                <c:pt idx="209">
                  <c:v>7/29/2013</c:v>
                </c:pt>
                <c:pt idx="210">
                  <c:v>7/30/2013</c:v>
                </c:pt>
                <c:pt idx="211">
                  <c:v>7/31/2013</c:v>
                </c:pt>
                <c:pt idx="212">
                  <c:v>8/1/2013</c:v>
                </c:pt>
                <c:pt idx="213">
                  <c:v>8/2/2013</c:v>
                </c:pt>
                <c:pt idx="214">
                  <c:v>8/3/2013</c:v>
                </c:pt>
                <c:pt idx="215">
                  <c:v>8/4/2013</c:v>
                </c:pt>
                <c:pt idx="216">
                  <c:v>8/5/2013</c:v>
                </c:pt>
                <c:pt idx="217">
                  <c:v>8/6/2013</c:v>
                </c:pt>
                <c:pt idx="218">
                  <c:v>8/7/2013</c:v>
                </c:pt>
                <c:pt idx="219">
                  <c:v>8/8/2013</c:v>
                </c:pt>
                <c:pt idx="220">
                  <c:v>8/9/2013</c:v>
                </c:pt>
                <c:pt idx="221">
                  <c:v>8/10/2013</c:v>
                </c:pt>
                <c:pt idx="222">
                  <c:v>8/11/2013</c:v>
                </c:pt>
                <c:pt idx="223">
                  <c:v>8/12/2013</c:v>
                </c:pt>
                <c:pt idx="224">
                  <c:v>8/13/2013</c:v>
                </c:pt>
                <c:pt idx="225">
                  <c:v>8/14/2013</c:v>
                </c:pt>
                <c:pt idx="226">
                  <c:v>8/15/2013</c:v>
                </c:pt>
                <c:pt idx="227">
                  <c:v>8/16/2013</c:v>
                </c:pt>
                <c:pt idx="228">
                  <c:v>8/17/2013</c:v>
                </c:pt>
                <c:pt idx="229">
                  <c:v>8/18/2013</c:v>
                </c:pt>
                <c:pt idx="230">
                  <c:v>8/19/2013</c:v>
                </c:pt>
                <c:pt idx="231">
                  <c:v>8/20/2013</c:v>
                </c:pt>
                <c:pt idx="232">
                  <c:v>8/21/2013</c:v>
                </c:pt>
                <c:pt idx="233">
                  <c:v>8/22/2013</c:v>
                </c:pt>
                <c:pt idx="234">
                  <c:v>8/23/2013</c:v>
                </c:pt>
                <c:pt idx="235">
                  <c:v>8/24/2013</c:v>
                </c:pt>
                <c:pt idx="236">
                  <c:v>8/25/2013</c:v>
                </c:pt>
                <c:pt idx="237">
                  <c:v>8/26/2013</c:v>
                </c:pt>
                <c:pt idx="238">
                  <c:v>8/27/2013</c:v>
                </c:pt>
                <c:pt idx="239">
                  <c:v>8/28/2013</c:v>
                </c:pt>
                <c:pt idx="240">
                  <c:v>8/29/2013</c:v>
                </c:pt>
                <c:pt idx="241">
                  <c:v>8/30/2013</c:v>
                </c:pt>
                <c:pt idx="242">
                  <c:v>8/31/2013</c:v>
                </c:pt>
                <c:pt idx="243">
                  <c:v>9/1/2013</c:v>
                </c:pt>
                <c:pt idx="244">
                  <c:v>9/2/2013</c:v>
                </c:pt>
                <c:pt idx="245">
                  <c:v>9/3/2013</c:v>
                </c:pt>
                <c:pt idx="246">
                  <c:v>9/4/2013</c:v>
                </c:pt>
                <c:pt idx="247">
                  <c:v>9/5/2013</c:v>
                </c:pt>
                <c:pt idx="248">
                  <c:v>9/6/2013</c:v>
                </c:pt>
                <c:pt idx="249">
                  <c:v>9/7/2013</c:v>
                </c:pt>
                <c:pt idx="250">
                  <c:v>9/8/2013</c:v>
                </c:pt>
                <c:pt idx="251">
                  <c:v>9/9/2013</c:v>
                </c:pt>
                <c:pt idx="252">
                  <c:v>9/10/2013</c:v>
                </c:pt>
                <c:pt idx="253">
                  <c:v>9/11/2013</c:v>
                </c:pt>
                <c:pt idx="254">
                  <c:v>9/12/2013</c:v>
                </c:pt>
                <c:pt idx="255">
                  <c:v>9/13/2013</c:v>
                </c:pt>
                <c:pt idx="256">
                  <c:v>9/14/2013</c:v>
                </c:pt>
                <c:pt idx="257">
                  <c:v>9/15/2013</c:v>
                </c:pt>
                <c:pt idx="258">
                  <c:v>9/16/2013</c:v>
                </c:pt>
                <c:pt idx="259">
                  <c:v>9/17/2013</c:v>
                </c:pt>
                <c:pt idx="260">
                  <c:v>9/18/2013</c:v>
                </c:pt>
                <c:pt idx="261">
                  <c:v>9/19/2013</c:v>
                </c:pt>
                <c:pt idx="262">
                  <c:v>9/20/2013</c:v>
                </c:pt>
                <c:pt idx="263">
                  <c:v>9/21/2013</c:v>
                </c:pt>
                <c:pt idx="264">
                  <c:v>9/22/2013</c:v>
                </c:pt>
                <c:pt idx="265">
                  <c:v>9/23/2013</c:v>
                </c:pt>
                <c:pt idx="266">
                  <c:v>9/24/2013</c:v>
                </c:pt>
                <c:pt idx="267">
                  <c:v>9/25/2013</c:v>
                </c:pt>
                <c:pt idx="268">
                  <c:v>9/26/2013</c:v>
                </c:pt>
                <c:pt idx="269">
                  <c:v>9/27/2013</c:v>
                </c:pt>
                <c:pt idx="270">
                  <c:v>9/28/2013</c:v>
                </c:pt>
                <c:pt idx="271">
                  <c:v>9/29/2013</c:v>
                </c:pt>
                <c:pt idx="272">
                  <c:v>9/30/2013</c:v>
                </c:pt>
                <c:pt idx="273">
                  <c:v>10/1/2013</c:v>
                </c:pt>
                <c:pt idx="274">
                  <c:v>10/2/2013</c:v>
                </c:pt>
                <c:pt idx="275">
                  <c:v>10/3/2013</c:v>
                </c:pt>
                <c:pt idx="276">
                  <c:v>10/4/2013</c:v>
                </c:pt>
                <c:pt idx="277">
                  <c:v>10/5/2013</c:v>
                </c:pt>
                <c:pt idx="278">
                  <c:v>10/6/2013</c:v>
                </c:pt>
                <c:pt idx="279">
                  <c:v>10/7/2013</c:v>
                </c:pt>
                <c:pt idx="280">
                  <c:v>10/8/2013</c:v>
                </c:pt>
                <c:pt idx="281">
                  <c:v>10/9/2013</c:v>
                </c:pt>
                <c:pt idx="282">
                  <c:v>10/10/2013</c:v>
                </c:pt>
                <c:pt idx="283">
                  <c:v>10/11/2013</c:v>
                </c:pt>
                <c:pt idx="284">
                  <c:v>10/12/2013</c:v>
                </c:pt>
                <c:pt idx="285">
                  <c:v>10/13/2013</c:v>
                </c:pt>
                <c:pt idx="286">
                  <c:v>10/14/2013</c:v>
                </c:pt>
                <c:pt idx="287">
                  <c:v>10/15/2013</c:v>
                </c:pt>
                <c:pt idx="288">
                  <c:v>10/16/2013</c:v>
                </c:pt>
                <c:pt idx="289">
                  <c:v>10/17/2013</c:v>
                </c:pt>
                <c:pt idx="290">
                  <c:v>10/18/2013</c:v>
                </c:pt>
                <c:pt idx="291">
                  <c:v>10/19/2013</c:v>
                </c:pt>
                <c:pt idx="292">
                  <c:v>10/20/2013</c:v>
                </c:pt>
                <c:pt idx="293">
                  <c:v>10/21/2013</c:v>
                </c:pt>
                <c:pt idx="294">
                  <c:v>10/22/2013</c:v>
                </c:pt>
                <c:pt idx="295">
                  <c:v>10/23/2013</c:v>
                </c:pt>
                <c:pt idx="296">
                  <c:v>10/24/2013</c:v>
                </c:pt>
                <c:pt idx="297">
                  <c:v>10/25/2013</c:v>
                </c:pt>
                <c:pt idx="298">
                  <c:v>10/26/2013</c:v>
                </c:pt>
                <c:pt idx="299">
                  <c:v>10/27/2013</c:v>
                </c:pt>
                <c:pt idx="300">
                  <c:v>10/28/2013</c:v>
                </c:pt>
                <c:pt idx="301">
                  <c:v>10/29/2013</c:v>
                </c:pt>
                <c:pt idx="302">
                  <c:v>10/30/2013</c:v>
                </c:pt>
                <c:pt idx="303">
                  <c:v>10/31/2013</c:v>
                </c:pt>
                <c:pt idx="304">
                  <c:v>11/1/2013</c:v>
                </c:pt>
                <c:pt idx="305">
                  <c:v>11/2/2013</c:v>
                </c:pt>
                <c:pt idx="306">
                  <c:v>11/3/2013</c:v>
                </c:pt>
                <c:pt idx="307">
                  <c:v>11/4/2013</c:v>
                </c:pt>
                <c:pt idx="308">
                  <c:v>11/5/2013</c:v>
                </c:pt>
                <c:pt idx="309">
                  <c:v>11/6/2013</c:v>
                </c:pt>
                <c:pt idx="310">
                  <c:v>11/7/2013</c:v>
                </c:pt>
                <c:pt idx="311">
                  <c:v>11/8/2013</c:v>
                </c:pt>
                <c:pt idx="312">
                  <c:v>11/9/2013</c:v>
                </c:pt>
                <c:pt idx="313">
                  <c:v>11/10/2013</c:v>
                </c:pt>
                <c:pt idx="314">
                  <c:v>11/11/2013</c:v>
                </c:pt>
                <c:pt idx="315">
                  <c:v>11/12/2013</c:v>
                </c:pt>
                <c:pt idx="316">
                  <c:v>11/13/2013</c:v>
                </c:pt>
                <c:pt idx="317">
                  <c:v>11/14/2013</c:v>
                </c:pt>
                <c:pt idx="318">
                  <c:v>11/15/2013</c:v>
                </c:pt>
                <c:pt idx="319">
                  <c:v>11/16/2013</c:v>
                </c:pt>
                <c:pt idx="320">
                  <c:v>11/17/2013</c:v>
                </c:pt>
                <c:pt idx="321">
                  <c:v>11/18/2013</c:v>
                </c:pt>
                <c:pt idx="322">
                  <c:v>11/19/2013</c:v>
                </c:pt>
                <c:pt idx="323">
                  <c:v>11/20/2013</c:v>
                </c:pt>
                <c:pt idx="324">
                  <c:v>11/21/2013</c:v>
                </c:pt>
                <c:pt idx="325">
                  <c:v>11/22/2013</c:v>
                </c:pt>
                <c:pt idx="326">
                  <c:v>11/23/2013</c:v>
                </c:pt>
                <c:pt idx="327">
                  <c:v>11/24/2013</c:v>
                </c:pt>
                <c:pt idx="328">
                  <c:v>11/25/2013</c:v>
                </c:pt>
                <c:pt idx="329">
                  <c:v>11/26/2013</c:v>
                </c:pt>
                <c:pt idx="330">
                  <c:v>11/27/2013</c:v>
                </c:pt>
                <c:pt idx="331">
                  <c:v>11/28/2013</c:v>
                </c:pt>
                <c:pt idx="332">
                  <c:v>11/29/2013</c:v>
                </c:pt>
                <c:pt idx="333">
                  <c:v>11/30/2013</c:v>
                </c:pt>
                <c:pt idx="334">
                  <c:v>12/1/2013</c:v>
                </c:pt>
                <c:pt idx="335">
                  <c:v>12/2/2013</c:v>
                </c:pt>
                <c:pt idx="336">
                  <c:v>12/3/2013</c:v>
                </c:pt>
                <c:pt idx="337">
                  <c:v>12/4/2013</c:v>
                </c:pt>
                <c:pt idx="338">
                  <c:v>12/5/2013</c:v>
                </c:pt>
                <c:pt idx="339">
                  <c:v>12/6/2013</c:v>
                </c:pt>
                <c:pt idx="340">
                  <c:v>12/7/2013</c:v>
                </c:pt>
                <c:pt idx="341">
                  <c:v>12/8/2013</c:v>
                </c:pt>
                <c:pt idx="342">
                  <c:v>12/9/2013</c:v>
                </c:pt>
                <c:pt idx="343">
                  <c:v>12/10/2013</c:v>
                </c:pt>
                <c:pt idx="344">
                  <c:v>12/11/2013</c:v>
                </c:pt>
                <c:pt idx="345">
                  <c:v>12/12/2013</c:v>
                </c:pt>
                <c:pt idx="346">
                  <c:v>12/13/2013</c:v>
                </c:pt>
                <c:pt idx="347">
                  <c:v>12/14/2013</c:v>
                </c:pt>
                <c:pt idx="348">
                  <c:v>12/15/2013</c:v>
                </c:pt>
                <c:pt idx="349">
                  <c:v>12/16/2013</c:v>
                </c:pt>
                <c:pt idx="350">
                  <c:v>12/17/2013</c:v>
                </c:pt>
                <c:pt idx="351">
                  <c:v>12/18/2013</c:v>
                </c:pt>
                <c:pt idx="352">
                  <c:v>12/19/2013</c:v>
                </c:pt>
                <c:pt idx="353">
                  <c:v>12/20/2013</c:v>
                </c:pt>
                <c:pt idx="354">
                  <c:v>12/21/2013</c:v>
                </c:pt>
                <c:pt idx="355">
                  <c:v>12/22/2013</c:v>
                </c:pt>
                <c:pt idx="356">
                  <c:v>12/23/2013</c:v>
                </c:pt>
                <c:pt idx="357">
                  <c:v>12/24/2013</c:v>
                </c:pt>
                <c:pt idx="358">
                  <c:v>12/25/2013</c:v>
                </c:pt>
                <c:pt idx="359">
                  <c:v>12/26/2013</c:v>
                </c:pt>
                <c:pt idx="360">
                  <c:v>12/27/2013</c:v>
                </c:pt>
                <c:pt idx="361">
                  <c:v>12/28/2013</c:v>
                </c:pt>
                <c:pt idx="362">
                  <c:v>12/29/2013</c:v>
                </c:pt>
                <c:pt idx="363">
                  <c:v>12/30/2013</c:v>
                </c:pt>
                <c:pt idx="364">
                  <c:v>12/31/2013</c:v>
                </c:pt>
              </c:strCache>
            </c:strRef>
          </c:cat>
          <c:val>
            <c:numRef>
              <c:f>'[2013-hourly-loads_PJM.xls]MIDATL'!$AE$2:$AE$366</c:f>
              <c:numCache>
                <c:formatCode>General</c:formatCode>
                <c:ptCount val="365"/>
                <c:pt idx="0">
                  <c:v>35892.865</c:v>
                </c:pt>
                <c:pt idx="1">
                  <c:v>41197.79599999999</c:v>
                </c:pt>
                <c:pt idx="2">
                  <c:v>41137.895</c:v>
                </c:pt>
                <c:pt idx="3">
                  <c:v>39046.364</c:v>
                </c:pt>
                <c:pt idx="4">
                  <c:v>35903.92</c:v>
                </c:pt>
                <c:pt idx="5">
                  <c:v>34620.5</c:v>
                </c:pt>
                <c:pt idx="6">
                  <c:v>38054.459</c:v>
                </c:pt>
                <c:pt idx="7">
                  <c:v>37822.336</c:v>
                </c:pt>
                <c:pt idx="8">
                  <c:v>37413.498</c:v>
                </c:pt>
                <c:pt idx="9">
                  <c:v>36472.135</c:v>
                </c:pt>
                <c:pt idx="10">
                  <c:v>36528.636</c:v>
                </c:pt>
                <c:pt idx="11">
                  <c:v>32004.197</c:v>
                </c:pt>
                <c:pt idx="12">
                  <c:v>32645.188</c:v>
                </c:pt>
                <c:pt idx="13">
                  <c:v>35178.101</c:v>
                </c:pt>
                <c:pt idx="14">
                  <c:v>37847.321</c:v>
                </c:pt>
                <c:pt idx="15">
                  <c:v>38811.977</c:v>
                </c:pt>
                <c:pt idx="16">
                  <c:v>37964.328</c:v>
                </c:pt>
                <c:pt idx="17">
                  <c:v>39064.61</c:v>
                </c:pt>
                <c:pt idx="18">
                  <c:v>33377.573</c:v>
                </c:pt>
                <c:pt idx="19">
                  <c:v>33523.098</c:v>
                </c:pt>
                <c:pt idx="20">
                  <c:v>39344.608</c:v>
                </c:pt>
                <c:pt idx="21">
                  <c:v>45528.58</c:v>
                </c:pt>
                <c:pt idx="22">
                  <c:v>45381.23</c:v>
                </c:pt>
                <c:pt idx="23">
                  <c:v>44986.427</c:v>
                </c:pt>
                <c:pt idx="24">
                  <c:v>44522.554</c:v>
                </c:pt>
                <c:pt idx="25">
                  <c:v>39659.678</c:v>
                </c:pt>
                <c:pt idx="26">
                  <c:v>38551.598</c:v>
                </c:pt>
                <c:pt idx="27">
                  <c:v>40596.893</c:v>
                </c:pt>
                <c:pt idx="28">
                  <c:v>35845.139</c:v>
                </c:pt>
                <c:pt idx="29">
                  <c:v>34577.619</c:v>
                </c:pt>
                <c:pt idx="30">
                  <c:v>38508.028</c:v>
                </c:pt>
                <c:pt idx="31">
                  <c:v>41804.565</c:v>
                </c:pt>
                <c:pt idx="32">
                  <c:v>39349.387</c:v>
                </c:pt>
                <c:pt idx="33">
                  <c:v>37593.843</c:v>
                </c:pt>
                <c:pt idx="34">
                  <c:v>41484.019</c:v>
                </c:pt>
                <c:pt idx="35">
                  <c:v>40246.255</c:v>
                </c:pt>
                <c:pt idx="36">
                  <c:v>39146.117</c:v>
                </c:pt>
                <c:pt idx="37">
                  <c:v>39957.737</c:v>
                </c:pt>
                <c:pt idx="38">
                  <c:v>38847.152</c:v>
                </c:pt>
                <c:pt idx="39">
                  <c:v>37318.488</c:v>
                </c:pt>
                <c:pt idx="40">
                  <c:v>36259.009</c:v>
                </c:pt>
                <c:pt idx="41">
                  <c:v>37176.917</c:v>
                </c:pt>
                <c:pt idx="42">
                  <c:v>36551.719</c:v>
                </c:pt>
                <c:pt idx="43">
                  <c:v>37730.882</c:v>
                </c:pt>
                <c:pt idx="44">
                  <c:v>36617.881</c:v>
                </c:pt>
                <c:pt idx="45">
                  <c:v>35494.588</c:v>
                </c:pt>
                <c:pt idx="46">
                  <c:v>35390.485</c:v>
                </c:pt>
                <c:pt idx="47">
                  <c:v>39175.402</c:v>
                </c:pt>
                <c:pt idx="48">
                  <c:v>39095.44</c:v>
                </c:pt>
                <c:pt idx="49">
                  <c:v>38278.063</c:v>
                </c:pt>
                <c:pt idx="50">
                  <c:v>41549.428</c:v>
                </c:pt>
                <c:pt idx="51">
                  <c:v>40184.666</c:v>
                </c:pt>
                <c:pt idx="52">
                  <c:v>38862.405</c:v>
                </c:pt>
                <c:pt idx="53">
                  <c:v>34105.502</c:v>
                </c:pt>
                <c:pt idx="54">
                  <c:v>35224.97</c:v>
                </c:pt>
                <c:pt idx="55">
                  <c:v>36953.371</c:v>
                </c:pt>
                <c:pt idx="56">
                  <c:v>38784.394</c:v>
                </c:pt>
                <c:pt idx="57">
                  <c:v>35691.911</c:v>
                </c:pt>
                <c:pt idx="58">
                  <c:v>36527.824</c:v>
                </c:pt>
                <c:pt idx="59">
                  <c:v>36283.634</c:v>
                </c:pt>
                <c:pt idx="60">
                  <c:v>34862.203</c:v>
                </c:pt>
                <c:pt idx="61">
                  <c:v>36358.687</c:v>
                </c:pt>
                <c:pt idx="62">
                  <c:v>38528.901</c:v>
                </c:pt>
                <c:pt idx="63">
                  <c:v>36855.975</c:v>
                </c:pt>
                <c:pt idx="64">
                  <c:v>39228.715</c:v>
                </c:pt>
                <c:pt idx="65">
                  <c:v>36768.357</c:v>
                </c:pt>
                <c:pt idx="66">
                  <c:v>36459.504</c:v>
                </c:pt>
                <c:pt idx="67">
                  <c:v>30824.114</c:v>
                </c:pt>
                <c:pt idx="68">
                  <c:v>31222.544</c:v>
                </c:pt>
                <c:pt idx="69">
                  <c:v>33196.475</c:v>
                </c:pt>
                <c:pt idx="70">
                  <c:v>33442.662</c:v>
                </c:pt>
                <c:pt idx="71">
                  <c:v>35041.542</c:v>
                </c:pt>
                <c:pt idx="72">
                  <c:v>36888.816</c:v>
                </c:pt>
                <c:pt idx="73">
                  <c:v>36860.814</c:v>
                </c:pt>
                <c:pt idx="74">
                  <c:v>32836.795</c:v>
                </c:pt>
                <c:pt idx="75">
                  <c:v>34134.416</c:v>
                </c:pt>
                <c:pt idx="76">
                  <c:v>38545.737</c:v>
                </c:pt>
                <c:pt idx="77">
                  <c:v>35956.924</c:v>
                </c:pt>
                <c:pt idx="78">
                  <c:v>35959.259</c:v>
                </c:pt>
                <c:pt idx="79">
                  <c:v>37714.758</c:v>
                </c:pt>
                <c:pt idx="80">
                  <c:v>37661.75</c:v>
                </c:pt>
                <c:pt idx="81">
                  <c:v>31945.57</c:v>
                </c:pt>
                <c:pt idx="82">
                  <c:v>32889.59</c:v>
                </c:pt>
                <c:pt idx="83">
                  <c:v>36870.659</c:v>
                </c:pt>
                <c:pt idx="84">
                  <c:v>35557.268</c:v>
                </c:pt>
                <c:pt idx="85">
                  <c:v>34372.925</c:v>
                </c:pt>
                <c:pt idx="86">
                  <c:v>33913.356</c:v>
                </c:pt>
                <c:pt idx="87">
                  <c:v>30983.144</c:v>
                </c:pt>
                <c:pt idx="88">
                  <c:v>28901.232</c:v>
                </c:pt>
                <c:pt idx="89">
                  <c:v>29062.435</c:v>
                </c:pt>
                <c:pt idx="90">
                  <c:v>33061.286</c:v>
                </c:pt>
                <c:pt idx="91">
                  <c:v>34977.314</c:v>
                </c:pt>
                <c:pt idx="92">
                  <c:v>35360.583</c:v>
                </c:pt>
                <c:pt idx="93">
                  <c:v>35961.076</c:v>
                </c:pt>
                <c:pt idx="94">
                  <c:v>33070.84</c:v>
                </c:pt>
                <c:pt idx="95">
                  <c:v>29337.277</c:v>
                </c:pt>
                <c:pt idx="96">
                  <c:v>29085.361</c:v>
                </c:pt>
                <c:pt idx="97">
                  <c:v>31354.447</c:v>
                </c:pt>
                <c:pt idx="98">
                  <c:v>33336.234</c:v>
                </c:pt>
                <c:pt idx="99">
                  <c:v>34807.015</c:v>
                </c:pt>
                <c:pt idx="100">
                  <c:v>32696.615</c:v>
                </c:pt>
                <c:pt idx="101">
                  <c:v>31594.903</c:v>
                </c:pt>
                <c:pt idx="102">
                  <c:v>27840.459</c:v>
                </c:pt>
                <c:pt idx="103">
                  <c:v>28908.202</c:v>
                </c:pt>
                <c:pt idx="104">
                  <c:v>31165.319</c:v>
                </c:pt>
                <c:pt idx="105">
                  <c:v>31473.604</c:v>
                </c:pt>
                <c:pt idx="106">
                  <c:v>31205.925</c:v>
                </c:pt>
                <c:pt idx="107">
                  <c:v>31336.631</c:v>
                </c:pt>
                <c:pt idx="108">
                  <c:v>31234.942</c:v>
                </c:pt>
                <c:pt idx="109">
                  <c:v>27697.316</c:v>
                </c:pt>
                <c:pt idx="110">
                  <c:v>29146.437</c:v>
                </c:pt>
                <c:pt idx="111">
                  <c:v>31837.93</c:v>
                </c:pt>
                <c:pt idx="112">
                  <c:v>31572.297</c:v>
                </c:pt>
                <c:pt idx="113">
                  <c:v>31217.882</c:v>
                </c:pt>
                <c:pt idx="114">
                  <c:v>30519.434</c:v>
                </c:pt>
                <c:pt idx="115">
                  <c:v>29275.769</c:v>
                </c:pt>
                <c:pt idx="116">
                  <c:v>27115.668</c:v>
                </c:pt>
                <c:pt idx="117">
                  <c:v>27985.93</c:v>
                </c:pt>
                <c:pt idx="118">
                  <c:v>31150.581</c:v>
                </c:pt>
                <c:pt idx="119">
                  <c:v>30515.251</c:v>
                </c:pt>
                <c:pt idx="120">
                  <c:v>30185.06</c:v>
                </c:pt>
                <c:pt idx="121">
                  <c:v>30444.97</c:v>
                </c:pt>
                <c:pt idx="122">
                  <c:v>28862.141</c:v>
                </c:pt>
                <c:pt idx="123">
                  <c:v>26766.575</c:v>
                </c:pt>
                <c:pt idx="124">
                  <c:v>27578.522</c:v>
                </c:pt>
                <c:pt idx="125">
                  <c:v>30647.264</c:v>
                </c:pt>
                <c:pt idx="126">
                  <c:v>31100.785</c:v>
                </c:pt>
                <c:pt idx="127">
                  <c:v>30773.277</c:v>
                </c:pt>
                <c:pt idx="128">
                  <c:v>31026.159</c:v>
                </c:pt>
                <c:pt idx="129">
                  <c:v>32779.282</c:v>
                </c:pt>
                <c:pt idx="130">
                  <c:v>29162.211</c:v>
                </c:pt>
                <c:pt idx="131">
                  <c:v>27001.209</c:v>
                </c:pt>
                <c:pt idx="132">
                  <c:v>30390.039</c:v>
                </c:pt>
                <c:pt idx="133">
                  <c:v>30259.688</c:v>
                </c:pt>
                <c:pt idx="134">
                  <c:v>31647.546</c:v>
                </c:pt>
                <c:pt idx="135">
                  <c:v>34087.788</c:v>
                </c:pt>
                <c:pt idx="136">
                  <c:v>32507.444</c:v>
                </c:pt>
                <c:pt idx="137">
                  <c:v>27542.391</c:v>
                </c:pt>
                <c:pt idx="138">
                  <c:v>28845.23</c:v>
                </c:pt>
                <c:pt idx="139">
                  <c:v>35296.579</c:v>
                </c:pt>
                <c:pt idx="140">
                  <c:v>41318.343</c:v>
                </c:pt>
                <c:pt idx="141">
                  <c:v>43649.811</c:v>
                </c:pt>
                <c:pt idx="142">
                  <c:v>38521.162</c:v>
                </c:pt>
                <c:pt idx="143">
                  <c:v>31398.823</c:v>
                </c:pt>
                <c:pt idx="144">
                  <c:v>26532.708</c:v>
                </c:pt>
                <c:pt idx="145">
                  <c:v>25838.795</c:v>
                </c:pt>
                <c:pt idx="146">
                  <c:v>27887.9</c:v>
                </c:pt>
                <c:pt idx="147">
                  <c:v>32266.153</c:v>
                </c:pt>
                <c:pt idx="148">
                  <c:v>41451.871</c:v>
                </c:pt>
                <c:pt idx="149">
                  <c:v>48169.992</c:v>
                </c:pt>
                <c:pt idx="150">
                  <c:v>49581.623</c:v>
                </c:pt>
                <c:pt idx="151">
                  <c:v>46062.799</c:v>
                </c:pt>
                <c:pt idx="152">
                  <c:v>42446.314</c:v>
                </c:pt>
                <c:pt idx="153">
                  <c:v>40404.395</c:v>
                </c:pt>
                <c:pt idx="154">
                  <c:v>35487.536</c:v>
                </c:pt>
                <c:pt idx="155">
                  <c:v>35824.578</c:v>
                </c:pt>
                <c:pt idx="156">
                  <c:v>33579.683</c:v>
                </c:pt>
                <c:pt idx="157">
                  <c:v>33655.531</c:v>
                </c:pt>
                <c:pt idx="158">
                  <c:v>32105.591</c:v>
                </c:pt>
                <c:pt idx="159">
                  <c:v>35615.028</c:v>
                </c:pt>
                <c:pt idx="160">
                  <c:v>36926.403</c:v>
                </c:pt>
                <c:pt idx="161">
                  <c:v>40865.561</c:v>
                </c:pt>
                <c:pt idx="162">
                  <c:v>42068.211</c:v>
                </c:pt>
                <c:pt idx="163">
                  <c:v>39132.656</c:v>
                </c:pt>
                <c:pt idx="164">
                  <c:v>33917.356</c:v>
                </c:pt>
                <c:pt idx="165">
                  <c:v>34140.191</c:v>
                </c:pt>
                <c:pt idx="166">
                  <c:v>34483.195</c:v>
                </c:pt>
                <c:pt idx="167">
                  <c:v>45202.081</c:v>
                </c:pt>
                <c:pt idx="168">
                  <c:v>39817.077</c:v>
                </c:pt>
                <c:pt idx="169">
                  <c:v>37308.135</c:v>
                </c:pt>
                <c:pt idx="170">
                  <c:v>39027.155</c:v>
                </c:pt>
                <c:pt idx="171">
                  <c:v>40355.895</c:v>
                </c:pt>
                <c:pt idx="172">
                  <c:v>40244.972</c:v>
                </c:pt>
                <c:pt idx="173">
                  <c:v>41854.553</c:v>
                </c:pt>
                <c:pt idx="174">
                  <c:v>51738.793</c:v>
                </c:pt>
                <c:pt idx="175">
                  <c:v>51856.109</c:v>
                </c:pt>
                <c:pt idx="176">
                  <c:v>49983.987</c:v>
                </c:pt>
                <c:pt idx="177">
                  <c:v>48640.173</c:v>
                </c:pt>
                <c:pt idx="178">
                  <c:v>47071.195</c:v>
                </c:pt>
                <c:pt idx="179">
                  <c:v>42840.374</c:v>
                </c:pt>
                <c:pt idx="180">
                  <c:v>40033.233</c:v>
                </c:pt>
                <c:pt idx="181">
                  <c:v>42134.746</c:v>
                </c:pt>
                <c:pt idx="182">
                  <c:v>45419.963</c:v>
                </c:pt>
                <c:pt idx="183">
                  <c:v>47225.419</c:v>
                </c:pt>
                <c:pt idx="184">
                  <c:v>46307.559</c:v>
                </c:pt>
                <c:pt idx="185">
                  <c:v>51608.335</c:v>
                </c:pt>
                <c:pt idx="186">
                  <c:v>50729.585</c:v>
                </c:pt>
                <c:pt idx="187">
                  <c:v>50897.445</c:v>
                </c:pt>
                <c:pt idx="188">
                  <c:v>49667.749</c:v>
                </c:pt>
                <c:pt idx="189">
                  <c:v>48521.671</c:v>
                </c:pt>
                <c:pt idx="190">
                  <c:v>50945.451</c:v>
                </c:pt>
                <c:pt idx="191">
                  <c:v>47522.473</c:v>
                </c:pt>
                <c:pt idx="192">
                  <c:v>38596.556</c:v>
                </c:pt>
                <c:pt idx="193">
                  <c:v>41964.019</c:v>
                </c:pt>
                <c:pt idx="194">
                  <c:v>48732.073</c:v>
                </c:pt>
                <c:pt idx="195">
                  <c:v>56836.825</c:v>
                </c:pt>
                <c:pt idx="196">
                  <c:v>56067.488</c:v>
                </c:pt>
                <c:pt idx="197">
                  <c:v>57198.413</c:v>
                </c:pt>
                <c:pt idx="198">
                  <c:v>58685.328</c:v>
                </c:pt>
                <c:pt idx="199">
                  <c:v>59118.97</c:v>
                </c:pt>
                <c:pt idx="200">
                  <c:v>52240.885</c:v>
                </c:pt>
                <c:pt idx="201">
                  <c:v>46870.952</c:v>
                </c:pt>
                <c:pt idx="202">
                  <c:v>50384.09</c:v>
                </c:pt>
                <c:pt idx="203">
                  <c:v>50476.685</c:v>
                </c:pt>
                <c:pt idx="204">
                  <c:v>45087.643</c:v>
                </c:pt>
                <c:pt idx="205">
                  <c:v>35840.241</c:v>
                </c:pt>
                <c:pt idx="206">
                  <c:v>41466.462</c:v>
                </c:pt>
                <c:pt idx="207">
                  <c:v>40144.097</c:v>
                </c:pt>
                <c:pt idx="208">
                  <c:v>38831.551</c:v>
                </c:pt>
                <c:pt idx="209">
                  <c:v>43632.421</c:v>
                </c:pt>
                <c:pt idx="210">
                  <c:v>41602.289</c:v>
                </c:pt>
                <c:pt idx="211">
                  <c:v>41505.477</c:v>
                </c:pt>
                <c:pt idx="212">
                  <c:v>38044.048</c:v>
                </c:pt>
                <c:pt idx="213">
                  <c:v>43432.595</c:v>
                </c:pt>
                <c:pt idx="214">
                  <c:v>33877.87</c:v>
                </c:pt>
                <c:pt idx="215">
                  <c:v>35117.075</c:v>
                </c:pt>
                <c:pt idx="216">
                  <c:v>37966.363</c:v>
                </c:pt>
                <c:pt idx="217">
                  <c:v>36407.254</c:v>
                </c:pt>
                <c:pt idx="218">
                  <c:v>38843.484</c:v>
                </c:pt>
                <c:pt idx="219">
                  <c:v>45415.284</c:v>
                </c:pt>
                <c:pt idx="220">
                  <c:v>47294.133</c:v>
                </c:pt>
                <c:pt idx="221">
                  <c:v>40328.503</c:v>
                </c:pt>
                <c:pt idx="222">
                  <c:v>39752.534</c:v>
                </c:pt>
                <c:pt idx="223">
                  <c:v>46043.658</c:v>
                </c:pt>
                <c:pt idx="224">
                  <c:v>44023.27</c:v>
                </c:pt>
                <c:pt idx="225">
                  <c:v>35188.298</c:v>
                </c:pt>
                <c:pt idx="226">
                  <c:v>35972.252</c:v>
                </c:pt>
                <c:pt idx="227">
                  <c:v>36226.24</c:v>
                </c:pt>
                <c:pt idx="228">
                  <c:v>33849.273</c:v>
                </c:pt>
                <c:pt idx="229">
                  <c:v>31812.337</c:v>
                </c:pt>
                <c:pt idx="230">
                  <c:v>36712.279</c:v>
                </c:pt>
                <c:pt idx="231">
                  <c:v>45814.698</c:v>
                </c:pt>
                <c:pt idx="232">
                  <c:v>48463.131</c:v>
                </c:pt>
                <c:pt idx="233">
                  <c:v>44664.88</c:v>
                </c:pt>
                <c:pt idx="234">
                  <c:v>38738.284</c:v>
                </c:pt>
                <c:pt idx="235">
                  <c:v>35155.215</c:v>
                </c:pt>
                <c:pt idx="236">
                  <c:v>35713.8</c:v>
                </c:pt>
                <c:pt idx="237">
                  <c:v>42957.301</c:v>
                </c:pt>
                <c:pt idx="238">
                  <c:v>49056.547</c:v>
                </c:pt>
                <c:pt idx="239">
                  <c:v>41702.099</c:v>
                </c:pt>
                <c:pt idx="240">
                  <c:v>43803.587</c:v>
                </c:pt>
                <c:pt idx="241">
                  <c:v>45389.968</c:v>
                </c:pt>
                <c:pt idx="242">
                  <c:v>44101.857</c:v>
                </c:pt>
                <c:pt idx="243">
                  <c:v>44119.594</c:v>
                </c:pt>
                <c:pt idx="244">
                  <c:v>42975.611</c:v>
                </c:pt>
                <c:pt idx="245">
                  <c:v>44117.331</c:v>
                </c:pt>
                <c:pt idx="246">
                  <c:v>40995.284</c:v>
                </c:pt>
                <c:pt idx="247">
                  <c:v>38596.918</c:v>
                </c:pt>
                <c:pt idx="248">
                  <c:v>33390.89</c:v>
                </c:pt>
                <c:pt idx="249">
                  <c:v>31341.024</c:v>
                </c:pt>
                <c:pt idx="250">
                  <c:v>36070.205</c:v>
                </c:pt>
                <c:pt idx="251">
                  <c:v>35189.243</c:v>
                </c:pt>
                <c:pt idx="252">
                  <c:v>48929.267</c:v>
                </c:pt>
                <c:pt idx="253">
                  <c:v>52612.923</c:v>
                </c:pt>
                <c:pt idx="254">
                  <c:v>47198.743</c:v>
                </c:pt>
                <c:pt idx="255">
                  <c:v>36218.837</c:v>
                </c:pt>
                <c:pt idx="256">
                  <c:v>27970.658</c:v>
                </c:pt>
                <c:pt idx="257">
                  <c:v>29801.499</c:v>
                </c:pt>
                <c:pt idx="258">
                  <c:v>32239.565</c:v>
                </c:pt>
                <c:pt idx="259">
                  <c:v>30945.969</c:v>
                </c:pt>
                <c:pt idx="260">
                  <c:v>31397.767</c:v>
                </c:pt>
                <c:pt idx="261">
                  <c:v>32805.774</c:v>
                </c:pt>
                <c:pt idx="262">
                  <c:v>33987.054</c:v>
                </c:pt>
                <c:pt idx="263">
                  <c:v>31065.436</c:v>
                </c:pt>
                <c:pt idx="264">
                  <c:v>29272.719</c:v>
                </c:pt>
                <c:pt idx="265">
                  <c:v>31316.451</c:v>
                </c:pt>
                <c:pt idx="266">
                  <c:v>31757.492</c:v>
                </c:pt>
                <c:pt idx="267">
                  <c:v>31978.358</c:v>
                </c:pt>
                <c:pt idx="268">
                  <c:v>32109.896</c:v>
                </c:pt>
                <c:pt idx="269">
                  <c:v>30836.275</c:v>
                </c:pt>
                <c:pt idx="270">
                  <c:v>28410.449</c:v>
                </c:pt>
                <c:pt idx="271">
                  <c:v>29385.466</c:v>
                </c:pt>
                <c:pt idx="272">
                  <c:v>32523.268</c:v>
                </c:pt>
                <c:pt idx="273">
                  <c:v>34459.259</c:v>
                </c:pt>
                <c:pt idx="274">
                  <c:v>37005.21</c:v>
                </c:pt>
                <c:pt idx="275">
                  <c:v>36435.876</c:v>
                </c:pt>
                <c:pt idx="276">
                  <c:v>39531.939</c:v>
                </c:pt>
                <c:pt idx="277">
                  <c:v>36257.262</c:v>
                </c:pt>
                <c:pt idx="278">
                  <c:v>36004.51</c:v>
                </c:pt>
                <c:pt idx="279">
                  <c:v>35853.427</c:v>
                </c:pt>
                <c:pt idx="280">
                  <c:v>31645.242</c:v>
                </c:pt>
                <c:pt idx="281">
                  <c:v>31738.654</c:v>
                </c:pt>
                <c:pt idx="282">
                  <c:v>32216.448</c:v>
                </c:pt>
                <c:pt idx="283">
                  <c:v>30950.018</c:v>
                </c:pt>
                <c:pt idx="284">
                  <c:v>28489.26</c:v>
                </c:pt>
                <c:pt idx="285">
                  <c:v>28753.663</c:v>
                </c:pt>
                <c:pt idx="286">
                  <c:v>31760.925</c:v>
                </c:pt>
                <c:pt idx="287">
                  <c:v>31841.196</c:v>
                </c:pt>
                <c:pt idx="288">
                  <c:v>32406.943</c:v>
                </c:pt>
                <c:pt idx="289">
                  <c:v>33181.324</c:v>
                </c:pt>
                <c:pt idx="290">
                  <c:v>29916.405</c:v>
                </c:pt>
                <c:pt idx="291">
                  <c:v>28253.247</c:v>
                </c:pt>
                <c:pt idx="292">
                  <c:v>28782.086</c:v>
                </c:pt>
                <c:pt idx="293">
                  <c:v>31802.455</c:v>
                </c:pt>
                <c:pt idx="294">
                  <c:v>31776.247</c:v>
                </c:pt>
                <c:pt idx="295">
                  <c:v>32796.956</c:v>
                </c:pt>
                <c:pt idx="296">
                  <c:v>33620.047</c:v>
                </c:pt>
                <c:pt idx="297">
                  <c:v>32741.222</c:v>
                </c:pt>
                <c:pt idx="298">
                  <c:v>29479.997</c:v>
                </c:pt>
                <c:pt idx="299">
                  <c:v>30058.545</c:v>
                </c:pt>
                <c:pt idx="300">
                  <c:v>32611.321</c:v>
                </c:pt>
                <c:pt idx="301">
                  <c:v>32615.921</c:v>
                </c:pt>
                <c:pt idx="302">
                  <c:v>32478.503</c:v>
                </c:pt>
                <c:pt idx="303">
                  <c:v>31592.279</c:v>
                </c:pt>
                <c:pt idx="304">
                  <c:v>30972.83</c:v>
                </c:pt>
                <c:pt idx="305">
                  <c:v>28194.319</c:v>
                </c:pt>
                <c:pt idx="306">
                  <c:v>30748.512</c:v>
                </c:pt>
                <c:pt idx="307">
                  <c:v>35734.228</c:v>
                </c:pt>
                <c:pt idx="308">
                  <c:v>33967.399</c:v>
                </c:pt>
                <c:pt idx="309">
                  <c:v>32872.368</c:v>
                </c:pt>
                <c:pt idx="310">
                  <c:v>33418.372</c:v>
                </c:pt>
                <c:pt idx="311">
                  <c:v>34011.208</c:v>
                </c:pt>
                <c:pt idx="312">
                  <c:v>30956.161</c:v>
                </c:pt>
                <c:pt idx="313">
                  <c:v>31401.849</c:v>
                </c:pt>
                <c:pt idx="314">
                  <c:v>34279.157</c:v>
                </c:pt>
                <c:pt idx="315">
                  <c:v>38042.406</c:v>
                </c:pt>
                <c:pt idx="316">
                  <c:v>37777.738</c:v>
                </c:pt>
                <c:pt idx="317">
                  <c:v>35708.431</c:v>
                </c:pt>
                <c:pt idx="318">
                  <c:v>34283.511</c:v>
                </c:pt>
                <c:pt idx="319">
                  <c:v>30370.545</c:v>
                </c:pt>
                <c:pt idx="320">
                  <c:v>30387.874</c:v>
                </c:pt>
                <c:pt idx="321">
                  <c:v>33054.558</c:v>
                </c:pt>
                <c:pt idx="322">
                  <c:v>35982.922</c:v>
                </c:pt>
                <c:pt idx="323">
                  <c:v>36693.352</c:v>
                </c:pt>
                <c:pt idx="324">
                  <c:v>35723.565</c:v>
                </c:pt>
                <c:pt idx="325">
                  <c:v>33591.056</c:v>
                </c:pt>
                <c:pt idx="326">
                  <c:v>33376.182</c:v>
                </c:pt>
                <c:pt idx="327">
                  <c:v>38929.98</c:v>
                </c:pt>
                <c:pt idx="328">
                  <c:v>40269.912</c:v>
                </c:pt>
                <c:pt idx="329">
                  <c:v>39358.523</c:v>
                </c:pt>
                <c:pt idx="330">
                  <c:v>38396.184</c:v>
                </c:pt>
                <c:pt idx="331">
                  <c:v>33158.364</c:v>
                </c:pt>
                <c:pt idx="332">
                  <c:v>35681.614</c:v>
                </c:pt>
                <c:pt idx="333">
                  <c:v>35310.802</c:v>
                </c:pt>
                <c:pt idx="334">
                  <c:v>34508.992</c:v>
                </c:pt>
                <c:pt idx="335">
                  <c:v>36772.265</c:v>
                </c:pt>
                <c:pt idx="336">
                  <c:v>36106.189</c:v>
                </c:pt>
                <c:pt idx="337">
                  <c:v>36198.643</c:v>
                </c:pt>
                <c:pt idx="338">
                  <c:v>35088.408</c:v>
                </c:pt>
                <c:pt idx="339">
                  <c:v>35784.636</c:v>
                </c:pt>
                <c:pt idx="340">
                  <c:v>35701.256</c:v>
                </c:pt>
                <c:pt idx="341">
                  <c:v>40262.693</c:v>
                </c:pt>
                <c:pt idx="342">
                  <c:v>40529.122</c:v>
                </c:pt>
                <c:pt idx="343">
                  <c:v>42096.607</c:v>
                </c:pt>
                <c:pt idx="344">
                  <c:v>41591.827</c:v>
                </c:pt>
                <c:pt idx="345">
                  <c:v>43386.249</c:v>
                </c:pt>
                <c:pt idx="346">
                  <c:v>40535.638</c:v>
                </c:pt>
                <c:pt idx="347">
                  <c:v>40374.254</c:v>
                </c:pt>
                <c:pt idx="348">
                  <c:v>38212.772</c:v>
                </c:pt>
                <c:pt idx="349">
                  <c:v>42520.286</c:v>
                </c:pt>
                <c:pt idx="350">
                  <c:v>42390.604</c:v>
                </c:pt>
                <c:pt idx="351">
                  <c:v>41514.661</c:v>
                </c:pt>
                <c:pt idx="352">
                  <c:v>39836.195</c:v>
                </c:pt>
                <c:pt idx="353">
                  <c:v>36205.221</c:v>
                </c:pt>
                <c:pt idx="354">
                  <c:v>31890.916</c:v>
                </c:pt>
                <c:pt idx="355">
                  <c:v>31844.792</c:v>
                </c:pt>
                <c:pt idx="356">
                  <c:v>34436.263</c:v>
                </c:pt>
                <c:pt idx="357">
                  <c:v>36623.502</c:v>
                </c:pt>
                <c:pt idx="358">
                  <c:v>34717.397</c:v>
                </c:pt>
                <c:pt idx="359">
                  <c:v>38936.046</c:v>
                </c:pt>
                <c:pt idx="360">
                  <c:v>37233.262</c:v>
                </c:pt>
                <c:pt idx="361">
                  <c:v>33166.136</c:v>
                </c:pt>
                <c:pt idx="362">
                  <c:v>34383.27</c:v>
                </c:pt>
                <c:pt idx="363">
                  <c:v>38877.668</c:v>
                </c:pt>
                <c:pt idx="364">
                  <c:v>39237.258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156584"/>
        <c:axId val="-2114709064"/>
      </c:lineChart>
      <c:catAx>
        <c:axId val="-212215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4709064"/>
        <c:crosses val="autoZero"/>
        <c:auto val="1"/>
        <c:lblAlgn val="ctr"/>
        <c:lblOffset val="100"/>
        <c:tickLblSkip val="30"/>
        <c:tickMarkSkip val="10"/>
        <c:noMultiLvlLbl val="0"/>
      </c:catAx>
      <c:valAx>
        <c:axId val="-2114709064"/>
        <c:scaling>
          <c:orientation val="minMax"/>
          <c:max val="60000.0"/>
          <c:min val="25000.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22156584"/>
        <c:crossesAt val="1.0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2014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MIDATL!$A$2:$A$337</c:f>
              <c:strCache>
                <c:ptCount val="336"/>
                <c:pt idx="0">
                  <c:v>1/1/2014</c:v>
                </c:pt>
                <c:pt idx="1">
                  <c:v>1/2/2014</c:v>
                </c:pt>
                <c:pt idx="2">
                  <c:v>1/3/2014</c:v>
                </c:pt>
                <c:pt idx="3">
                  <c:v>1/4/2014</c:v>
                </c:pt>
                <c:pt idx="4">
                  <c:v>1/5/2014</c:v>
                </c:pt>
                <c:pt idx="5">
                  <c:v>1/6/2014</c:v>
                </c:pt>
                <c:pt idx="6">
                  <c:v>1/7/2014</c:v>
                </c:pt>
                <c:pt idx="7">
                  <c:v>1/8/2014</c:v>
                </c:pt>
                <c:pt idx="8">
                  <c:v>1/9/2014</c:v>
                </c:pt>
                <c:pt idx="9">
                  <c:v>1/10/2014</c:v>
                </c:pt>
                <c:pt idx="10">
                  <c:v>1/11/2014</c:v>
                </c:pt>
                <c:pt idx="11">
                  <c:v>1/12/2014</c:v>
                </c:pt>
                <c:pt idx="12">
                  <c:v>1/13/2014</c:v>
                </c:pt>
                <c:pt idx="13">
                  <c:v>1/14/2014</c:v>
                </c:pt>
                <c:pt idx="14">
                  <c:v>1/15/2014</c:v>
                </c:pt>
                <c:pt idx="15">
                  <c:v>1/16/2014</c:v>
                </c:pt>
                <c:pt idx="16">
                  <c:v>1/17/2014</c:v>
                </c:pt>
                <c:pt idx="17">
                  <c:v>1/18/2014</c:v>
                </c:pt>
                <c:pt idx="18">
                  <c:v>1/19/2014</c:v>
                </c:pt>
                <c:pt idx="19">
                  <c:v>1/20/2014</c:v>
                </c:pt>
                <c:pt idx="20">
                  <c:v>1/21/2014</c:v>
                </c:pt>
                <c:pt idx="21">
                  <c:v>1/22/2014</c:v>
                </c:pt>
                <c:pt idx="22">
                  <c:v>1/23/2014</c:v>
                </c:pt>
                <c:pt idx="23">
                  <c:v>1/24/2014</c:v>
                </c:pt>
                <c:pt idx="24">
                  <c:v>1/25/2014</c:v>
                </c:pt>
                <c:pt idx="25">
                  <c:v>1/26/2014</c:v>
                </c:pt>
                <c:pt idx="26">
                  <c:v>1/27/2014</c:v>
                </c:pt>
                <c:pt idx="27">
                  <c:v>1/28/2014</c:v>
                </c:pt>
                <c:pt idx="28">
                  <c:v>1/29/2014</c:v>
                </c:pt>
                <c:pt idx="29">
                  <c:v>1/30/2014</c:v>
                </c:pt>
                <c:pt idx="30">
                  <c:v>1/31/2014</c:v>
                </c:pt>
                <c:pt idx="31">
                  <c:v>2/1/2014</c:v>
                </c:pt>
                <c:pt idx="32">
                  <c:v>2/2/2014</c:v>
                </c:pt>
                <c:pt idx="33">
                  <c:v>2/3/2014</c:v>
                </c:pt>
                <c:pt idx="34">
                  <c:v>2/4/2014</c:v>
                </c:pt>
                <c:pt idx="35">
                  <c:v>2/5/2014</c:v>
                </c:pt>
                <c:pt idx="36">
                  <c:v>2/6/2014</c:v>
                </c:pt>
                <c:pt idx="37">
                  <c:v>2/7/2014</c:v>
                </c:pt>
                <c:pt idx="38">
                  <c:v>2/8/2014</c:v>
                </c:pt>
                <c:pt idx="39">
                  <c:v>2/9/2014</c:v>
                </c:pt>
                <c:pt idx="40">
                  <c:v>2/10/2014</c:v>
                </c:pt>
                <c:pt idx="41">
                  <c:v>2/11/2014</c:v>
                </c:pt>
                <c:pt idx="42">
                  <c:v>2/12/2014</c:v>
                </c:pt>
                <c:pt idx="43">
                  <c:v>2/13/2014</c:v>
                </c:pt>
                <c:pt idx="44">
                  <c:v>2/14/2014</c:v>
                </c:pt>
                <c:pt idx="45">
                  <c:v>2/15/2014</c:v>
                </c:pt>
                <c:pt idx="46">
                  <c:v>2/16/2014</c:v>
                </c:pt>
                <c:pt idx="47">
                  <c:v>2/17/2014</c:v>
                </c:pt>
                <c:pt idx="48">
                  <c:v>2/18/2014</c:v>
                </c:pt>
                <c:pt idx="49">
                  <c:v>2/19/2014</c:v>
                </c:pt>
                <c:pt idx="50">
                  <c:v>2/20/2014</c:v>
                </c:pt>
                <c:pt idx="51">
                  <c:v>2/21/2014</c:v>
                </c:pt>
                <c:pt idx="52">
                  <c:v>2/22/2014</c:v>
                </c:pt>
                <c:pt idx="53">
                  <c:v>2/23/2014</c:v>
                </c:pt>
                <c:pt idx="54">
                  <c:v>2/24/2014</c:v>
                </c:pt>
                <c:pt idx="55">
                  <c:v>2/25/2014</c:v>
                </c:pt>
                <c:pt idx="56">
                  <c:v>2/26/2014</c:v>
                </c:pt>
                <c:pt idx="57">
                  <c:v>2/27/2014</c:v>
                </c:pt>
                <c:pt idx="58">
                  <c:v>2/28/2014</c:v>
                </c:pt>
                <c:pt idx="59">
                  <c:v>3/1/2014</c:v>
                </c:pt>
                <c:pt idx="60">
                  <c:v>3/2/2014</c:v>
                </c:pt>
                <c:pt idx="61">
                  <c:v>3/3/2014</c:v>
                </c:pt>
                <c:pt idx="62">
                  <c:v>3/4/2014</c:v>
                </c:pt>
                <c:pt idx="63">
                  <c:v>3/5/2014</c:v>
                </c:pt>
                <c:pt idx="64">
                  <c:v>3/6/2014</c:v>
                </c:pt>
                <c:pt idx="65">
                  <c:v>3/7/2014</c:v>
                </c:pt>
                <c:pt idx="66">
                  <c:v>3/8/2014</c:v>
                </c:pt>
                <c:pt idx="67">
                  <c:v>3/9/2014</c:v>
                </c:pt>
                <c:pt idx="68">
                  <c:v>3/10/2014</c:v>
                </c:pt>
                <c:pt idx="69">
                  <c:v>3/11/2014</c:v>
                </c:pt>
                <c:pt idx="70">
                  <c:v>3/12/2014</c:v>
                </c:pt>
                <c:pt idx="71">
                  <c:v>3/13/2014</c:v>
                </c:pt>
                <c:pt idx="72">
                  <c:v>3/14/2014</c:v>
                </c:pt>
                <c:pt idx="73">
                  <c:v>3/15/2014</c:v>
                </c:pt>
                <c:pt idx="74">
                  <c:v>3/16/2014</c:v>
                </c:pt>
                <c:pt idx="75">
                  <c:v>3/17/2014</c:v>
                </c:pt>
                <c:pt idx="76">
                  <c:v>3/18/2014</c:v>
                </c:pt>
                <c:pt idx="77">
                  <c:v>3/19/2014</c:v>
                </c:pt>
                <c:pt idx="78">
                  <c:v>3/20/2014</c:v>
                </c:pt>
                <c:pt idx="79">
                  <c:v>3/21/2014</c:v>
                </c:pt>
                <c:pt idx="80">
                  <c:v>3/22/2014</c:v>
                </c:pt>
                <c:pt idx="81">
                  <c:v>3/23/2014</c:v>
                </c:pt>
                <c:pt idx="82">
                  <c:v>3/24/2014</c:v>
                </c:pt>
                <c:pt idx="83">
                  <c:v>3/25/2014</c:v>
                </c:pt>
                <c:pt idx="84">
                  <c:v>3/26/2014</c:v>
                </c:pt>
                <c:pt idx="85">
                  <c:v>3/27/2014</c:v>
                </c:pt>
                <c:pt idx="86">
                  <c:v>3/28/2014</c:v>
                </c:pt>
                <c:pt idx="87">
                  <c:v>3/29/2014</c:v>
                </c:pt>
                <c:pt idx="88">
                  <c:v>3/30/2014</c:v>
                </c:pt>
                <c:pt idx="89">
                  <c:v>3/31/2014</c:v>
                </c:pt>
                <c:pt idx="90">
                  <c:v>4/1/2014</c:v>
                </c:pt>
                <c:pt idx="91">
                  <c:v>4/2/2014</c:v>
                </c:pt>
                <c:pt idx="92">
                  <c:v>4/3/2014</c:v>
                </c:pt>
                <c:pt idx="93">
                  <c:v>4/4/2014</c:v>
                </c:pt>
                <c:pt idx="94">
                  <c:v>4/5/2014</c:v>
                </c:pt>
                <c:pt idx="95">
                  <c:v>4/6/2014</c:v>
                </c:pt>
                <c:pt idx="96">
                  <c:v>4/7/2014</c:v>
                </c:pt>
                <c:pt idx="97">
                  <c:v>4/8/2014</c:v>
                </c:pt>
                <c:pt idx="98">
                  <c:v>4/9/2014</c:v>
                </c:pt>
                <c:pt idx="99">
                  <c:v>4/10/2014</c:v>
                </c:pt>
                <c:pt idx="100">
                  <c:v>4/11/2014</c:v>
                </c:pt>
                <c:pt idx="101">
                  <c:v>4/12/2014</c:v>
                </c:pt>
                <c:pt idx="102">
                  <c:v>4/13/2014</c:v>
                </c:pt>
                <c:pt idx="103">
                  <c:v>4/14/2014</c:v>
                </c:pt>
                <c:pt idx="104">
                  <c:v>4/15/2014</c:v>
                </c:pt>
                <c:pt idx="105">
                  <c:v>4/16/2014</c:v>
                </c:pt>
                <c:pt idx="106">
                  <c:v>4/17/2014</c:v>
                </c:pt>
                <c:pt idx="107">
                  <c:v>4/18/2014</c:v>
                </c:pt>
                <c:pt idx="108">
                  <c:v>4/19/2014</c:v>
                </c:pt>
                <c:pt idx="109">
                  <c:v>4/20/2014</c:v>
                </c:pt>
                <c:pt idx="110">
                  <c:v>4/21/2014</c:v>
                </c:pt>
                <c:pt idx="111">
                  <c:v>4/22/2014</c:v>
                </c:pt>
                <c:pt idx="112">
                  <c:v>4/23/2014</c:v>
                </c:pt>
                <c:pt idx="113">
                  <c:v>4/24/2014</c:v>
                </c:pt>
                <c:pt idx="114">
                  <c:v>4/25/2014</c:v>
                </c:pt>
                <c:pt idx="115">
                  <c:v>4/26/2014</c:v>
                </c:pt>
                <c:pt idx="116">
                  <c:v>4/27/2014</c:v>
                </c:pt>
                <c:pt idx="117">
                  <c:v>4/28/2014</c:v>
                </c:pt>
                <c:pt idx="118">
                  <c:v>4/29/2014</c:v>
                </c:pt>
                <c:pt idx="119">
                  <c:v>4/30/2014</c:v>
                </c:pt>
                <c:pt idx="120">
                  <c:v>5/1/2014</c:v>
                </c:pt>
                <c:pt idx="121">
                  <c:v>5/2/2014</c:v>
                </c:pt>
                <c:pt idx="122">
                  <c:v>5/3/2014</c:v>
                </c:pt>
                <c:pt idx="123">
                  <c:v>5/4/2014</c:v>
                </c:pt>
                <c:pt idx="124">
                  <c:v>5/5/2014</c:v>
                </c:pt>
                <c:pt idx="125">
                  <c:v>5/6/2014</c:v>
                </c:pt>
                <c:pt idx="126">
                  <c:v>5/7/2014</c:v>
                </c:pt>
                <c:pt idx="127">
                  <c:v>5/8/2014</c:v>
                </c:pt>
                <c:pt idx="128">
                  <c:v>5/9/2014</c:v>
                </c:pt>
                <c:pt idx="129">
                  <c:v>5/10/2014</c:v>
                </c:pt>
                <c:pt idx="130">
                  <c:v>5/11/2014</c:v>
                </c:pt>
                <c:pt idx="131">
                  <c:v>5/12/2014</c:v>
                </c:pt>
                <c:pt idx="132">
                  <c:v>5/13/2014</c:v>
                </c:pt>
                <c:pt idx="133">
                  <c:v>5/14/2014</c:v>
                </c:pt>
                <c:pt idx="134">
                  <c:v>5/15/2014</c:v>
                </c:pt>
                <c:pt idx="135">
                  <c:v>5/16/2014</c:v>
                </c:pt>
                <c:pt idx="136">
                  <c:v>5/17/2014</c:v>
                </c:pt>
                <c:pt idx="137">
                  <c:v>5/18/2014</c:v>
                </c:pt>
                <c:pt idx="138">
                  <c:v>5/19/2014</c:v>
                </c:pt>
                <c:pt idx="139">
                  <c:v>5/20/2014</c:v>
                </c:pt>
                <c:pt idx="140">
                  <c:v>5/21/2014</c:v>
                </c:pt>
                <c:pt idx="141">
                  <c:v>5/22/2014</c:v>
                </c:pt>
                <c:pt idx="142">
                  <c:v>5/23/2014</c:v>
                </c:pt>
                <c:pt idx="143">
                  <c:v>5/24/2014</c:v>
                </c:pt>
                <c:pt idx="144">
                  <c:v>5/25/2014</c:v>
                </c:pt>
                <c:pt idx="145">
                  <c:v>5/26/2014</c:v>
                </c:pt>
                <c:pt idx="146">
                  <c:v>5/27/2014</c:v>
                </c:pt>
                <c:pt idx="147">
                  <c:v>5/28/2014</c:v>
                </c:pt>
                <c:pt idx="148">
                  <c:v>5/29/2014</c:v>
                </c:pt>
                <c:pt idx="149">
                  <c:v>5/30/2014</c:v>
                </c:pt>
                <c:pt idx="150">
                  <c:v>5/31/2014</c:v>
                </c:pt>
                <c:pt idx="151">
                  <c:v>6/1/2014</c:v>
                </c:pt>
                <c:pt idx="152">
                  <c:v>6/2/2014</c:v>
                </c:pt>
                <c:pt idx="153">
                  <c:v>6/3/2014</c:v>
                </c:pt>
                <c:pt idx="154">
                  <c:v>6/4/2014</c:v>
                </c:pt>
                <c:pt idx="155">
                  <c:v>6/5/2014</c:v>
                </c:pt>
                <c:pt idx="156">
                  <c:v>6/6/2014</c:v>
                </c:pt>
                <c:pt idx="157">
                  <c:v>6/7/2014</c:v>
                </c:pt>
                <c:pt idx="158">
                  <c:v>6/8/2014</c:v>
                </c:pt>
                <c:pt idx="159">
                  <c:v>6/9/2014</c:v>
                </c:pt>
                <c:pt idx="160">
                  <c:v>6/10/2014</c:v>
                </c:pt>
                <c:pt idx="161">
                  <c:v>6/11/2014</c:v>
                </c:pt>
                <c:pt idx="162">
                  <c:v>6/12/2014</c:v>
                </c:pt>
                <c:pt idx="163">
                  <c:v>6/13/2014</c:v>
                </c:pt>
                <c:pt idx="164">
                  <c:v>6/14/2014</c:v>
                </c:pt>
                <c:pt idx="165">
                  <c:v>6/15/2014</c:v>
                </c:pt>
                <c:pt idx="166">
                  <c:v>6/16/2014</c:v>
                </c:pt>
                <c:pt idx="167">
                  <c:v>6/17/2014</c:v>
                </c:pt>
                <c:pt idx="168">
                  <c:v>6/18/2014</c:v>
                </c:pt>
                <c:pt idx="169">
                  <c:v>6/19/2014</c:v>
                </c:pt>
                <c:pt idx="170">
                  <c:v>6/20/2014</c:v>
                </c:pt>
                <c:pt idx="171">
                  <c:v>6/21/2014</c:v>
                </c:pt>
                <c:pt idx="172">
                  <c:v>6/22/2014</c:v>
                </c:pt>
                <c:pt idx="173">
                  <c:v>6/23/2014</c:v>
                </c:pt>
                <c:pt idx="174">
                  <c:v>6/24/2014</c:v>
                </c:pt>
                <c:pt idx="175">
                  <c:v>6/25/2014</c:v>
                </c:pt>
                <c:pt idx="176">
                  <c:v>6/26/2014</c:v>
                </c:pt>
                <c:pt idx="177">
                  <c:v>6/27/2014</c:v>
                </c:pt>
                <c:pt idx="178">
                  <c:v>6/28/2014</c:v>
                </c:pt>
                <c:pt idx="179">
                  <c:v>6/29/2014</c:v>
                </c:pt>
                <c:pt idx="180">
                  <c:v>6/30/2014</c:v>
                </c:pt>
                <c:pt idx="181">
                  <c:v>7/1/2014</c:v>
                </c:pt>
                <c:pt idx="182">
                  <c:v>7/2/2014</c:v>
                </c:pt>
                <c:pt idx="183">
                  <c:v>7/3/2014</c:v>
                </c:pt>
                <c:pt idx="184">
                  <c:v>7/4/2014</c:v>
                </c:pt>
                <c:pt idx="185">
                  <c:v>7/5/2014</c:v>
                </c:pt>
                <c:pt idx="186">
                  <c:v>7/6/2014</c:v>
                </c:pt>
                <c:pt idx="187">
                  <c:v>7/7/2014</c:v>
                </c:pt>
                <c:pt idx="188">
                  <c:v>7/8/2014</c:v>
                </c:pt>
                <c:pt idx="189">
                  <c:v>7/9/2014</c:v>
                </c:pt>
                <c:pt idx="190">
                  <c:v>7/10/2014</c:v>
                </c:pt>
                <c:pt idx="191">
                  <c:v>7/11/2014</c:v>
                </c:pt>
                <c:pt idx="192">
                  <c:v>7/12/2014</c:v>
                </c:pt>
                <c:pt idx="193">
                  <c:v>7/13/2014</c:v>
                </c:pt>
                <c:pt idx="194">
                  <c:v>7/14/2014</c:v>
                </c:pt>
                <c:pt idx="195">
                  <c:v>7/15/2014</c:v>
                </c:pt>
                <c:pt idx="196">
                  <c:v>7/16/2014</c:v>
                </c:pt>
                <c:pt idx="197">
                  <c:v>7/17/2014</c:v>
                </c:pt>
                <c:pt idx="198">
                  <c:v>7/18/2014</c:v>
                </c:pt>
                <c:pt idx="199">
                  <c:v>7/19/2014</c:v>
                </c:pt>
                <c:pt idx="200">
                  <c:v>7/20/2014</c:v>
                </c:pt>
                <c:pt idx="201">
                  <c:v>7/21/2014</c:v>
                </c:pt>
                <c:pt idx="202">
                  <c:v>7/22/2014</c:v>
                </c:pt>
                <c:pt idx="203">
                  <c:v>7/23/2014</c:v>
                </c:pt>
                <c:pt idx="204">
                  <c:v>7/24/2014</c:v>
                </c:pt>
                <c:pt idx="205">
                  <c:v>7/25/2014</c:v>
                </c:pt>
                <c:pt idx="206">
                  <c:v>7/26/2014</c:v>
                </c:pt>
                <c:pt idx="207">
                  <c:v>7/27/2014</c:v>
                </c:pt>
                <c:pt idx="208">
                  <c:v>7/28/2014</c:v>
                </c:pt>
                <c:pt idx="209">
                  <c:v>7/29/2014</c:v>
                </c:pt>
                <c:pt idx="210">
                  <c:v>7/30/2014</c:v>
                </c:pt>
                <c:pt idx="211">
                  <c:v>7/31/2014</c:v>
                </c:pt>
                <c:pt idx="212">
                  <c:v>8/1/2014</c:v>
                </c:pt>
                <c:pt idx="213">
                  <c:v>8/2/2014</c:v>
                </c:pt>
                <c:pt idx="214">
                  <c:v>8/3/2014</c:v>
                </c:pt>
                <c:pt idx="215">
                  <c:v>8/4/2014</c:v>
                </c:pt>
                <c:pt idx="216">
                  <c:v>8/5/2014</c:v>
                </c:pt>
                <c:pt idx="217">
                  <c:v>8/6/2014</c:v>
                </c:pt>
                <c:pt idx="218">
                  <c:v>8/7/2014</c:v>
                </c:pt>
                <c:pt idx="219">
                  <c:v>8/8/2014</c:v>
                </c:pt>
                <c:pt idx="220">
                  <c:v>8/9/2014</c:v>
                </c:pt>
                <c:pt idx="221">
                  <c:v>8/10/2014</c:v>
                </c:pt>
                <c:pt idx="222">
                  <c:v>8/11/2014</c:v>
                </c:pt>
                <c:pt idx="223">
                  <c:v>8/12/2014</c:v>
                </c:pt>
                <c:pt idx="224">
                  <c:v>8/13/2014</c:v>
                </c:pt>
                <c:pt idx="225">
                  <c:v>8/14/2014</c:v>
                </c:pt>
                <c:pt idx="226">
                  <c:v>8/15/2014</c:v>
                </c:pt>
                <c:pt idx="227">
                  <c:v>8/16/2014</c:v>
                </c:pt>
                <c:pt idx="228">
                  <c:v>8/17/2014</c:v>
                </c:pt>
                <c:pt idx="229">
                  <c:v>8/18/2014</c:v>
                </c:pt>
                <c:pt idx="230">
                  <c:v>8/19/2014</c:v>
                </c:pt>
                <c:pt idx="231">
                  <c:v>8/20/2014</c:v>
                </c:pt>
                <c:pt idx="232">
                  <c:v>8/21/2014</c:v>
                </c:pt>
                <c:pt idx="233">
                  <c:v>8/22/2014</c:v>
                </c:pt>
                <c:pt idx="234">
                  <c:v>8/23/2014</c:v>
                </c:pt>
                <c:pt idx="235">
                  <c:v>8/24/2014</c:v>
                </c:pt>
                <c:pt idx="236">
                  <c:v>8/25/2014</c:v>
                </c:pt>
                <c:pt idx="237">
                  <c:v>8/26/2014</c:v>
                </c:pt>
                <c:pt idx="238">
                  <c:v>8/27/2014</c:v>
                </c:pt>
                <c:pt idx="239">
                  <c:v>8/28/2014</c:v>
                </c:pt>
                <c:pt idx="240">
                  <c:v>8/29/2014</c:v>
                </c:pt>
                <c:pt idx="241">
                  <c:v>8/30/2014</c:v>
                </c:pt>
                <c:pt idx="242">
                  <c:v>8/31/2014</c:v>
                </c:pt>
                <c:pt idx="243">
                  <c:v>9/1/2014</c:v>
                </c:pt>
                <c:pt idx="244">
                  <c:v>9/2/2014</c:v>
                </c:pt>
                <c:pt idx="245">
                  <c:v>9/3/2014</c:v>
                </c:pt>
                <c:pt idx="246">
                  <c:v>9/4/2014</c:v>
                </c:pt>
                <c:pt idx="247">
                  <c:v>9/5/2014</c:v>
                </c:pt>
                <c:pt idx="248">
                  <c:v>9/6/2014</c:v>
                </c:pt>
                <c:pt idx="249">
                  <c:v>9/7/2014</c:v>
                </c:pt>
                <c:pt idx="250">
                  <c:v>9/8/2014</c:v>
                </c:pt>
                <c:pt idx="251">
                  <c:v>9/9/2014</c:v>
                </c:pt>
                <c:pt idx="252">
                  <c:v>9/10/2014</c:v>
                </c:pt>
                <c:pt idx="253">
                  <c:v>9/11/2014</c:v>
                </c:pt>
                <c:pt idx="254">
                  <c:v>9/12/2014</c:v>
                </c:pt>
                <c:pt idx="255">
                  <c:v>9/13/2014</c:v>
                </c:pt>
                <c:pt idx="256">
                  <c:v>9/14/2014</c:v>
                </c:pt>
                <c:pt idx="257">
                  <c:v>9/15/2014</c:v>
                </c:pt>
                <c:pt idx="258">
                  <c:v>9/16/2014</c:v>
                </c:pt>
                <c:pt idx="259">
                  <c:v>9/17/2014</c:v>
                </c:pt>
                <c:pt idx="260">
                  <c:v>9/18/2014</c:v>
                </c:pt>
                <c:pt idx="261">
                  <c:v>9/19/2014</c:v>
                </c:pt>
                <c:pt idx="262">
                  <c:v>9/20/2014</c:v>
                </c:pt>
                <c:pt idx="263">
                  <c:v>9/21/2014</c:v>
                </c:pt>
                <c:pt idx="264">
                  <c:v>9/22/2014</c:v>
                </c:pt>
                <c:pt idx="265">
                  <c:v>9/23/2014</c:v>
                </c:pt>
                <c:pt idx="266">
                  <c:v>9/24/2014</c:v>
                </c:pt>
                <c:pt idx="267">
                  <c:v>9/25/2014</c:v>
                </c:pt>
                <c:pt idx="268">
                  <c:v>9/26/2014</c:v>
                </c:pt>
                <c:pt idx="269">
                  <c:v>9/27/2014</c:v>
                </c:pt>
                <c:pt idx="270">
                  <c:v>9/28/2014</c:v>
                </c:pt>
                <c:pt idx="271">
                  <c:v>9/29/2014</c:v>
                </c:pt>
                <c:pt idx="272">
                  <c:v>9/30/2014</c:v>
                </c:pt>
                <c:pt idx="273">
                  <c:v>10/1/2014</c:v>
                </c:pt>
                <c:pt idx="274">
                  <c:v>10/2/2014</c:v>
                </c:pt>
                <c:pt idx="275">
                  <c:v>10/3/2014</c:v>
                </c:pt>
                <c:pt idx="276">
                  <c:v>10/4/2014</c:v>
                </c:pt>
                <c:pt idx="277">
                  <c:v>10/5/2014</c:v>
                </c:pt>
                <c:pt idx="278">
                  <c:v>10/6/2014</c:v>
                </c:pt>
                <c:pt idx="279">
                  <c:v>10/7/2014</c:v>
                </c:pt>
                <c:pt idx="280">
                  <c:v>10/8/2014</c:v>
                </c:pt>
                <c:pt idx="281">
                  <c:v>10/9/2014</c:v>
                </c:pt>
                <c:pt idx="282">
                  <c:v>10/10/2014</c:v>
                </c:pt>
                <c:pt idx="283">
                  <c:v>10/11/2014</c:v>
                </c:pt>
                <c:pt idx="284">
                  <c:v>10/12/2014</c:v>
                </c:pt>
                <c:pt idx="285">
                  <c:v>10/13/2014</c:v>
                </c:pt>
                <c:pt idx="286">
                  <c:v>10/14/2014</c:v>
                </c:pt>
                <c:pt idx="287">
                  <c:v>10/15/2014</c:v>
                </c:pt>
                <c:pt idx="288">
                  <c:v>10/16/2014</c:v>
                </c:pt>
                <c:pt idx="289">
                  <c:v>10/17/2014</c:v>
                </c:pt>
                <c:pt idx="290">
                  <c:v>10/18/2014</c:v>
                </c:pt>
                <c:pt idx="291">
                  <c:v>10/19/2014</c:v>
                </c:pt>
                <c:pt idx="292">
                  <c:v>10/20/2014</c:v>
                </c:pt>
                <c:pt idx="293">
                  <c:v>10/21/2014</c:v>
                </c:pt>
                <c:pt idx="294">
                  <c:v>10/22/2014</c:v>
                </c:pt>
                <c:pt idx="295">
                  <c:v>10/23/2014</c:v>
                </c:pt>
                <c:pt idx="296">
                  <c:v>10/24/2014</c:v>
                </c:pt>
                <c:pt idx="297">
                  <c:v>10/25/2014</c:v>
                </c:pt>
                <c:pt idx="298">
                  <c:v>10/26/2014</c:v>
                </c:pt>
                <c:pt idx="299">
                  <c:v>10/27/2014</c:v>
                </c:pt>
                <c:pt idx="300">
                  <c:v>10/28/2014</c:v>
                </c:pt>
                <c:pt idx="301">
                  <c:v>10/29/2014</c:v>
                </c:pt>
                <c:pt idx="302">
                  <c:v>10/30/2014</c:v>
                </c:pt>
                <c:pt idx="303">
                  <c:v>10/31/2014</c:v>
                </c:pt>
                <c:pt idx="304">
                  <c:v>11/1/2014</c:v>
                </c:pt>
                <c:pt idx="305">
                  <c:v>11/2/2014</c:v>
                </c:pt>
                <c:pt idx="306">
                  <c:v>11/3/2014</c:v>
                </c:pt>
                <c:pt idx="307">
                  <c:v>11/4/2014</c:v>
                </c:pt>
                <c:pt idx="308">
                  <c:v>11/5/2014</c:v>
                </c:pt>
                <c:pt idx="309">
                  <c:v>11/6/2014</c:v>
                </c:pt>
                <c:pt idx="310">
                  <c:v>11/7/2014</c:v>
                </c:pt>
                <c:pt idx="311">
                  <c:v>11/8/2014</c:v>
                </c:pt>
                <c:pt idx="312">
                  <c:v>11/9/2014</c:v>
                </c:pt>
                <c:pt idx="313">
                  <c:v>11/10/2014</c:v>
                </c:pt>
                <c:pt idx="314">
                  <c:v>11/11/2014</c:v>
                </c:pt>
                <c:pt idx="315">
                  <c:v>11/12/2014</c:v>
                </c:pt>
                <c:pt idx="316">
                  <c:v>11/13/2014</c:v>
                </c:pt>
                <c:pt idx="317">
                  <c:v>11/14/2014</c:v>
                </c:pt>
                <c:pt idx="318">
                  <c:v>11/15/2014</c:v>
                </c:pt>
                <c:pt idx="319">
                  <c:v>11/16/2014</c:v>
                </c:pt>
                <c:pt idx="320">
                  <c:v>11/17/2014</c:v>
                </c:pt>
                <c:pt idx="321">
                  <c:v>11/18/2014</c:v>
                </c:pt>
                <c:pt idx="322">
                  <c:v>11/19/2014</c:v>
                </c:pt>
                <c:pt idx="323">
                  <c:v>11/20/2014</c:v>
                </c:pt>
                <c:pt idx="324">
                  <c:v>11/21/2014</c:v>
                </c:pt>
                <c:pt idx="325">
                  <c:v>11/22/2014</c:v>
                </c:pt>
                <c:pt idx="326">
                  <c:v>11/23/2014</c:v>
                </c:pt>
                <c:pt idx="327">
                  <c:v>11/24/2014</c:v>
                </c:pt>
                <c:pt idx="328">
                  <c:v>11/25/2014</c:v>
                </c:pt>
                <c:pt idx="329">
                  <c:v>11/26/2014</c:v>
                </c:pt>
                <c:pt idx="330">
                  <c:v>11/27/2014</c:v>
                </c:pt>
                <c:pt idx="331">
                  <c:v>11/28/2014</c:v>
                </c:pt>
                <c:pt idx="332">
                  <c:v>11/29/2014</c:v>
                </c:pt>
                <c:pt idx="333">
                  <c:v>11/30/2014</c:v>
                </c:pt>
                <c:pt idx="334">
                  <c:v>12/1/2014</c:v>
                </c:pt>
                <c:pt idx="335">
                  <c:v>12/2/2014</c:v>
                </c:pt>
              </c:strCache>
            </c:strRef>
          </c:cat>
          <c:val>
            <c:numRef>
              <c:f>MIDATL!$AE$2:$AE$337</c:f>
              <c:numCache>
                <c:formatCode>General</c:formatCode>
                <c:ptCount val="336"/>
                <c:pt idx="0">
                  <c:v>36454.721</c:v>
                </c:pt>
                <c:pt idx="1">
                  <c:v>42080.896</c:v>
                </c:pt>
                <c:pt idx="2">
                  <c:v>45253.336</c:v>
                </c:pt>
                <c:pt idx="3">
                  <c:v>40485.63</c:v>
                </c:pt>
                <c:pt idx="4">
                  <c:v>38785.79599999999</c:v>
                </c:pt>
                <c:pt idx="5">
                  <c:v>42305.44</c:v>
                </c:pt>
                <c:pt idx="6">
                  <c:v>49919.79</c:v>
                </c:pt>
                <c:pt idx="7">
                  <c:v>46792.504</c:v>
                </c:pt>
                <c:pt idx="8">
                  <c:v>41793.034</c:v>
                </c:pt>
                <c:pt idx="9">
                  <c:v>39828.426</c:v>
                </c:pt>
                <c:pt idx="10">
                  <c:v>33237.571</c:v>
                </c:pt>
                <c:pt idx="11">
                  <c:v>35134.683</c:v>
                </c:pt>
                <c:pt idx="12">
                  <c:v>37462.815</c:v>
                </c:pt>
                <c:pt idx="13">
                  <c:v>36548.339</c:v>
                </c:pt>
                <c:pt idx="14">
                  <c:v>37001.657</c:v>
                </c:pt>
                <c:pt idx="15">
                  <c:v>38846.097</c:v>
                </c:pt>
                <c:pt idx="16">
                  <c:v>38261.323</c:v>
                </c:pt>
                <c:pt idx="17">
                  <c:v>38198.506</c:v>
                </c:pt>
                <c:pt idx="18">
                  <c:v>36402.304</c:v>
                </c:pt>
                <c:pt idx="19">
                  <c:v>37751.493</c:v>
                </c:pt>
                <c:pt idx="20">
                  <c:v>44823.971</c:v>
                </c:pt>
                <c:pt idx="21">
                  <c:v>47665.882</c:v>
                </c:pt>
                <c:pt idx="22">
                  <c:v>46245.937</c:v>
                </c:pt>
                <c:pt idx="23">
                  <c:v>46159.419</c:v>
                </c:pt>
                <c:pt idx="24">
                  <c:v>41505.27</c:v>
                </c:pt>
                <c:pt idx="25">
                  <c:v>41444.929</c:v>
                </c:pt>
                <c:pt idx="26">
                  <c:v>43067.113</c:v>
                </c:pt>
                <c:pt idx="27">
                  <c:v>47040.007</c:v>
                </c:pt>
                <c:pt idx="28">
                  <c:v>46241.251</c:v>
                </c:pt>
                <c:pt idx="29">
                  <c:v>46727.615</c:v>
                </c:pt>
                <c:pt idx="30">
                  <c:v>41322.317</c:v>
                </c:pt>
                <c:pt idx="31">
                  <c:v>34663.187</c:v>
                </c:pt>
                <c:pt idx="32">
                  <c:v>33472.539</c:v>
                </c:pt>
                <c:pt idx="33">
                  <c:v>40374.479</c:v>
                </c:pt>
                <c:pt idx="34">
                  <c:v>40663.639</c:v>
                </c:pt>
                <c:pt idx="35">
                  <c:v>38910.628</c:v>
                </c:pt>
                <c:pt idx="36">
                  <c:v>40480.784</c:v>
                </c:pt>
                <c:pt idx="37">
                  <c:v>40025.384</c:v>
                </c:pt>
                <c:pt idx="38">
                  <c:v>38332.683</c:v>
                </c:pt>
                <c:pt idx="39">
                  <c:v>39959.446</c:v>
                </c:pt>
                <c:pt idx="40">
                  <c:v>42793.814</c:v>
                </c:pt>
                <c:pt idx="41">
                  <c:v>43602.227</c:v>
                </c:pt>
                <c:pt idx="42">
                  <c:v>44780.758</c:v>
                </c:pt>
                <c:pt idx="43">
                  <c:v>40308.25</c:v>
                </c:pt>
                <c:pt idx="44">
                  <c:v>37352.287</c:v>
                </c:pt>
                <c:pt idx="45">
                  <c:v>38251.686</c:v>
                </c:pt>
                <c:pt idx="46">
                  <c:v>38506.109</c:v>
                </c:pt>
                <c:pt idx="47">
                  <c:v>40796.414</c:v>
                </c:pt>
                <c:pt idx="48">
                  <c:v>39104.723</c:v>
                </c:pt>
                <c:pt idx="49">
                  <c:v>37348.537</c:v>
                </c:pt>
                <c:pt idx="50">
                  <c:v>36603.347</c:v>
                </c:pt>
                <c:pt idx="51">
                  <c:v>35255.783</c:v>
                </c:pt>
                <c:pt idx="52">
                  <c:v>31835.033</c:v>
                </c:pt>
                <c:pt idx="53">
                  <c:v>32163.988</c:v>
                </c:pt>
                <c:pt idx="54">
                  <c:v>39047.205</c:v>
                </c:pt>
                <c:pt idx="55">
                  <c:v>40640.685</c:v>
                </c:pt>
                <c:pt idx="56">
                  <c:v>41560.911</c:v>
                </c:pt>
                <c:pt idx="57">
                  <c:v>42521.144</c:v>
                </c:pt>
                <c:pt idx="58">
                  <c:v>44333.71</c:v>
                </c:pt>
                <c:pt idx="59">
                  <c:v>37743.546</c:v>
                </c:pt>
                <c:pt idx="60">
                  <c:v>36464.452</c:v>
                </c:pt>
                <c:pt idx="61">
                  <c:v>44433.408</c:v>
                </c:pt>
                <c:pt idx="62">
                  <c:v>43529.234</c:v>
                </c:pt>
                <c:pt idx="63">
                  <c:v>40343.79399999999</c:v>
                </c:pt>
                <c:pt idx="64">
                  <c:v>40854.475</c:v>
                </c:pt>
                <c:pt idx="65">
                  <c:v>38865.887</c:v>
                </c:pt>
                <c:pt idx="66">
                  <c:v>31917.883</c:v>
                </c:pt>
                <c:pt idx="67">
                  <c:v>33572.386</c:v>
                </c:pt>
                <c:pt idx="68">
                  <c:v>35253.469</c:v>
                </c:pt>
                <c:pt idx="69">
                  <c:v>33824.417</c:v>
                </c:pt>
                <c:pt idx="70">
                  <c:v>33780.219</c:v>
                </c:pt>
                <c:pt idx="71">
                  <c:v>40495.239</c:v>
                </c:pt>
                <c:pt idx="72">
                  <c:v>39668.946</c:v>
                </c:pt>
                <c:pt idx="73">
                  <c:v>30203.116</c:v>
                </c:pt>
                <c:pt idx="74">
                  <c:v>35147.762</c:v>
                </c:pt>
                <c:pt idx="75">
                  <c:v>39127.079</c:v>
                </c:pt>
                <c:pt idx="76">
                  <c:v>38056.89</c:v>
                </c:pt>
                <c:pt idx="77">
                  <c:v>36268.188</c:v>
                </c:pt>
                <c:pt idx="78">
                  <c:v>34260.246</c:v>
                </c:pt>
                <c:pt idx="79">
                  <c:v>34771.541</c:v>
                </c:pt>
                <c:pt idx="80">
                  <c:v>30376.014</c:v>
                </c:pt>
                <c:pt idx="81">
                  <c:v>33864.065</c:v>
                </c:pt>
                <c:pt idx="82">
                  <c:v>38914.241</c:v>
                </c:pt>
                <c:pt idx="83">
                  <c:v>38837.384</c:v>
                </c:pt>
                <c:pt idx="84">
                  <c:v>39134.218</c:v>
                </c:pt>
                <c:pt idx="85">
                  <c:v>39799.006</c:v>
                </c:pt>
                <c:pt idx="86">
                  <c:v>34426.479</c:v>
                </c:pt>
                <c:pt idx="87">
                  <c:v>30895.855</c:v>
                </c:pt>
                <c:pt idx="88">
                  <c:v>34250.111</c:v>
                </c:pt>
                <c:pt idx="89">
                  <c:v>35009.078</c:v>
                </c:pt>
                <c:pt idx="90">
                  <c:v>33707.29</c:v>
                </c:pt>
                <c:pt idx="91">
                  <c:v>32687.754</c:v>
                </c:pt>
                <c:pt idx="92">
                  <c:v>31375.537</c:v>
                </c:pt>
                <c:pt idx="93">
                  <c:v>32323.449</c:v>
                </c:pt>
                <c:pt idx="94">
                  <c:v>29847.292</c:v>
                </c:pt>
                <c:pt idx="95">
                  <c:v>29756.892</c:v>
                </c:pt>
                <c:pt idx="96">
                  <c:v>34143.621</c:v>
                </c:pt>
                <c:pt idx="97">
                  <c:v>31521.333</c:v>
                </c:pt>
                <c:pt idx="98">
                  <c:v>31636.33</c:v>
                </c:pt>
                <c:pt idx="99">
                  <c:v>31791.86</c:v>
                </c:pt>
                <c:pt idx="100">
                  <c:v>29632.738</c:v>
                </c:pt>
                <c:pt idx="101">
                  <c:v>27450.755</c:v>
                </c:pt>
                <c:pt idx="102">
                  <c:v>29285.41</c:v>
                </c:pt>
                <c:pt idx="103">
                  <c:v>31575.876</c:v>
                </c:pt>
                <c:pt idx="104">
                  <c:v>31620.357</c:v>
                </c:pt>
                <c:pt idx="105">
                  <c:v>33378.472</c:v>
                </c:pt>
                <c:pt idx="106">
                  <c:v>32789.914</c:v>
                </c:pt>
                <c:pt idx="107">
                  <c:v>30407.044</c:v>
                </c:pt>
                <c:pt idx="108">
                  <c:v>27385.305</c:v>
                </c:pt>
                <c:pt idx="109">
                  <c:v>26713.825</c:v>
                </c:pt>
                <c:pt idx="110">
                  <c:v>30332.046</c:v>
                </c:pt>
                <c:pt idx="111">
                  <c:v>30563.333</c:v>
                </c:pt>
                <c:pt idx="112">
                  <c:v>31379.413</c:v>
                </c:pt>
                <c:pt idx="113">
                  <c:v>30658.714</c:v>
                </c:pt>
                <c:pt idx="114">
                  <c:v>29890.839</c:v>
                </c:pt>
                <c:pt idx="115">
                  <c:v>27093.561</c:v>
                </c:pt>
                <c:pt idx="116">
                  <c:v>27823.826</c:v>
                </c:pt>
                <c:pt idx="117">
                  <c:v>30334.131</c:v>
                </c:pt>
                <c:pt idx="118">
                  <c:v>32891.388</c:v>
                </c:pt>
                <c:pt idx="119">
                  <c:v>33123.301</c:v>
                </c:pt>
                <c:pt idx="120">
                  <c:v>31337.436</c:v>
                </c:pt>
                <c:pt idx="121">
                  <c:v>29482.32</c:v>
                </c:pt>
                <c:pt idx="122">
                  <c:v>27151.342</c:v>
                </c:pt>
                <c:pt idx="123">
                  <c:v>27909.594</c:v>
                </c:pt>
                <c:pt idx="124">
                  <c:v>29842.662</c:v>
                </c:pt>
                <c:pt idx="125">
                  <c:v>30202.969</c:v>
                </c:pt>
                <c:pt idx="126">
                  <c:v>30279.325</c:v>
                </c:pt>
                <c:pt idx="127">
                  <c:v>31345.264</c:v>
                </c:pt>
                <c:pt idx="128">
                  <c:v>30486.338</c:v>
                </c:pt>
                <c:pt idx="129">
                  <c:v>28921.101</c:v>
                </c:pt>
                <c:pt idx="130">
                  <c:v>29559.59</c:v>
                </c:pt>
                <c:pt idx="131">
                  <c:v>36418.133</c:v>
                </c:pt>
                <c:pt idx="132">
                  <c:v>35916.663</c:v>
                </c:pt>
                <c:pt idx="133">
                  <c:v>31674.117</c:v>
                </c:pt>
                <c:pt idx="134">
                  <c:v>34484.341</c:v>
                </c:pt>
                <c:pt idx="135">
                  <c:v>32125.636</c:v>
                </c:pt>
                <c:pt idx="136">
                  <c:v>26712.877</c:v>
                </c:pt>
                <c:pt idx="137">
                  <c:v>27176.466</c:v>
                </c:pt>
                <c:pt idx="138">
                  <c:v>30024.825</c:v>
                </c:pt>
                <c:pt idx="139">
                  <c:v>31653.133</c:v>
                </c:pt>
                <c:pt idx="140">
                  <c:v>31818.895</c:v>
                </c:pt>
                <c:pt idx="141">
                  <c:v>34112.714</c:v>
                </c:pt>
                <c:pt idx="142">
                  <c:v>31155.075</c:v>
                </c:pt>
                <c:pt idx="143">
                  <c:v>27413.783</c:v>
                </c:pt>
                <c:pt idx="144">
                  <c:v>28585.271</c:v>
                </c:pt>
                <c:pt idx="145">
                  <c:v>33389.463</c:v>
                </c:pt>
                <c:pt idx="146">
                  <c:v>41389.444</c:v>
                </c:pt>
                <c:pt idx="147">
                  <c:v>34696.653</c:v>
                </c:pt>
                <c:pt idx="148">
                  <c:v>29930.185</c:v>
                </c:pt>
                <c:pt idx="149">
                  <c:v>30977.625</c:v>
                </c:pt>
                <c:pt idx="150">
                  <c:v>28263.495</c:v>
                </c:pt>
                <c:pt idx="151">
                  <c:v>29449.913</c:v>
                </c:pt>
                <c:pt idx="152">
                  <c:v>36341.693</c:v>
                </c:pt>
                <c:pt idx="153">
                  <c:v>41279.652</c:v>
                </c:pt>
                <c:pt idx="154">
                  <c:v>41126.023</c:v>
                </c:pt>
                <c:pt idx="155">
                  <c:v>35529.371</c:v>
                </c:pt>
                <c:pt idx="156">
                  <c:v>34475.038</c:v>
                </c:pt>
                <c:pt idx="157">
                  <c:v>34327.143</c:v>
                </c:pt>
                <c:pt idx="158">
                  <c:v>35285.658</c:v>
                </c:pt>
                <c:pt idx="159">
                  <c:v>38503.88</c:v>
                </c:pt>
                <c:pt idx="160">
                  <c:v>41463.489</c:v>
                </c:pt>
                <c:pt idx="161">
                  <c:v>36289.66</c:v>
                </c:pt>
                <c:pt idx="162">
                  <c:v>34814.548</c:v>
                </c:pt>
                <c:pt idx="163">
                  <c:v>39885.965</c:v>
                </c:pt>
                <c:pt idx="164">
                  <c:v>30897.651</c:v>
                </c:pt>
                <c:pt idx="165">
                  <c:v>33054.156</c:v>
                </c:pt>
                <c:pt idx="166">
                  <c:v>44010.211</c:v>
                </c:pt>
                <c:pt idx="167">
                  <c:v>50989.919</c:v>
                </c:pt>
                <c:pt idx="168">
                  <c:v>52327.059</c:v>
                </c:pt>
                <c:pt idx="169">
                  <c:v>40809.723</c:v>
                </c:pt>
                <c:pt idx="170">
                  <c:v>39122.29199999999</c:v>
                </c:pt>
                <c:pt idx="171">
                  <c:v>32334.526</c:v>
                </c:pt>
                <c:pt idx="172">
                  <c:v>34599.596</c:v>
                </c:pt>
                <c:pt idx="173">
                  <c:v>41229.971</c:v>
                </c:pt>
                <c:pt idx="174">
                  <c:v>44481.023</c:v>
                </c:pt>
                <c:pt idx="175">
                  <c:v>48446.603</c:v>
                </c:pt>
                <c:pt idx="176">
                  <c:v>46631.49</c:v>
                </c:pt>
                <c:pt idx="177">
                  <c:v>43703.694</c:v>
                </c:pt>
                <c:pt idx="178">
                  <c:v>40330.76</c:v>
                </c:pt>
                <c:pt idx="179">
                  <c:v>39734.347</c:v>
                </c:pt>
                <c:pt idx="180">
                  <c:v>47294.162</c:v>
                </c:pt>
                <c:pt idx="181">
                  <c:v>52372.068</c:v>
                </c:pt>
                <c:pt idx="182">
                  <c:v>54947.754</c:v>
                </c:pt>
                <c:pt idx="183">
                  <c:v>51370.734</c:v>
                </c:pt>
                <c:pt idx="184">
                  <c:v>32168.515</c:v>
                </c:pt>
                <c:pt idx="185">
                  <c:v>34379.787</c:v>
                </c:pt>
                <c:pt idx="186">
                  <c:v>38168.589</c:v>
                </c:pt>
                <c:pt idx="187">
                  <c:v>50910.034</c:v>
                </c:pt>
                <c:pt idx="188">
                  <c:v>53534.98</c:v>
                </c:pt>
                <c:pt idx="189">
                  <c:v>48347.471</c:v>
                </c:pt>
                <c:pt idx="190">
                  <c:v>44980.001</c:v>
                </c:pt>
                <c:pt idx="191">
                  <c:v>45429.686</c:v>
                </c:pt>
                <c:pt idx="192">
                  <c:v>43281.662</c:v>
                </c:pt>
                <c:pt idx="193">
                  <c:v>44896.088</c:v>
                </c:pt>
                <c:pt idx="194">
                  <c:v>49049.974</c:v>
                </c:pt>
                <c:pt idx="195">
                  <c:v>46693.077</c:v>
                </c:pt>
                <c:pt idx="196">
                  <c:v>42377.189</c:v>
                </c:pt>
                <c:pt idx="197">
                  <c:v>40783.989</c:v>
                </c:pt>
                <c:pt idx="198">
                  <c:v>40074.717</c:v>
                </c:pt>
                <c:pt idx="199">
                  <c:v>34708.95</c:v>
                </c:pt>
                <c:pt idx="200">
                  <c:v>36036.905</c:v>
                </c:pt>
                <c:pt idx="201">
                  <c:v>43903.162</c:v>
                </c:pt>
                <c:pt idx="202">
                  <c:v>48325.995</c:v>
                </c:pt>
                <c:pt idx="203">
                  <c:v>53149.009</c:v>
                </c:pt>
                <c:pt idx="204">
                  <c:v>41558.659</c:v>
                </c:pt>
                <c:pt idx="205">
                  <c:v>41237.382</c:v>
                </c:pt>
                <c:pt idx="206">
                  <c:v>38236.675</c:v>
                </c:pt>
                <c:pt idx="207">
                  <c:v>44054.715</c:v>
                </c:pt>
                <c:pt idx="208">
                  <c:v>42728.756</c:v>
                </c:pt>
                <c:pt idx="209">
                  <c:v>35801.757</c:v>
                </c:pt>
                <c:pt idx="210">
                  <c:v>37744.905</c:v>
                </c:pt>
                <c:pt idx="211">
                  <c:v>41730.816</c:v>
                </c:pt>
                <c:pt idx="212">
                  <c:v>40890.879</c:v>
                </c:pt>
                <c:pt idx="213">
                  <c:v>33785.625</c:v>
                </c:pt>
                <c:pt idx="214">
                  <c:v>34399.608</c:v>
                </c:pt>
                <c:pt idx="215">
                  <c:v>44360.563</c:v>
                </c:pt>
                <c:pt idx="216">
                  <c:v>47372.198</c:v>
                </c:pt>
                <c:pt idx="217">
                  <c:v>42399.428</c:v>
                </c:pt>
                <c:pt idx="218">
                  <c:v>41429.594</c:v>
                </c:pt>
                <c:pt idx="219">
                  <c:v>39571.039</c:v>
                </c:pt>
                <c:pt idx="220">
                  <c:v>37858.948</c:v>
                </c:pt>
                <c:pt idx="221">
                  <c:v>39844.555</c:v>
                </c:pt>
                <c:pt idx="222">
                  <c:v>42365.713</c:v>
                </c:pt>
                <c:pt idx="223">
                  <c:v>38490.076</c:v>
                </c:pt>
                <c:pt idx="224">
                  <c:v>42141.13</c:v>
                </c:pt>
                <c:pt idx="225">
                  <c:v>37607.459</c:v>
                </c:pt>
                <c:pt idx="226">
                  <c:v>34109.563</c:v>
                </c:pt>
                <c:pt idx="227">
                  <c:v>33179.513</c:v>
                </c:pt>
                <c:pt idx="228">
                  <c:v>36251.882</c:v>
                </c:pt>
                <c:pt idx="229">
                  <c:v>40445.374</c:v>
                </c:pt>
                <c:pt idx="230">
                  <c:v>42740.837</c:v>
                </c:pt>
                <c:pt idx="231">
                  <c:v>43947.583</c:v>
                </c:pt>
                <c:pt idx="232">
                  <c:v>44489.45</c:v>
                </c:pt>
                <c:pt idx="233">
                  <c:v>38840.1</c:v>
                </c:pt>
                <c:pt idx="234">
                  <c:v>31780.482</c:v>
                </c:pt>
                <c:pt idx="235">
                  <c:v>34411.236</c:v>
                </c:pt>
                <c:pt idx="236">
                  <c:v>42043.276</c:v>
                </c:pt>
                <c:pt idx="237">
                  <c:v>45351.081</c:v>
                </c:pt>
                <c:pt idx="238">
                  <c:v>49021.49</c:v>
                </c:pt>
                <c:pt idx="239">
                  <c:v>41526.432</c:v>
                </c:pt>
                <c:pt idx="240">
                  <c:v>37055.681</c:v>
                </c:pt>
                <c:pt idx="241">
                  <c:v>34032.686</c:v>
                </c:pt>
                <c:pt idx="242">
                  <c:v>42594.79</c:v>
                </c:pt>
                <c:pt idx="243">
                  <c:v>45575.447</c:v>
                </c:pt>
                <c:pt idx="244">
                  <c:v>52372.563</c:v>
                </c:pt>
                <c:pt idx="245">
                  <c:v>45607.69</c:v>
                </c:pt>
                <c:pt idx="246">
                  <c:v>47390.79399999999</c:v>
                </c:pt>
                <c:pt idx="247">
                  <c:v>48792.357</c:v>
                </c:pt>
                <c:pt idx="248">
                  <c:v>48007.331</c:v>
                </c:pt>
                <c:pt idx="249">
                  <c:v>35505.904</c:v>
                </c:pt>
                <c:pt idx="250">
                  <c:v>34898.479</c:v>
                </c:pt>
                <c:pt idx="251">
                  <c:v>34858.756</c:v>
                </c:pt>
                <c:pt idx="252">
                  <c:v>37858.236</c:v>
                </c:pt>
                <c:pt idx="253">
                  <c:v>42749.469</c:v>
                </c:pt>
                <c:pt idx="254">
                  <c:v>35714.031</c:v>
                </c:pt>
                <c:pt idx="255">
                  <c:v>29065.576</c:v>
                </c:pt>
                <c:pt idx="256">
                  <c:v>28712.365</c:v>
                </c:pt>
                <c:pt idx="257">
                  <c:v>31909.803</c:v>
                </c:pt>
                <c:pt idx="258">
                  <c:v>32102.733</c:v>
                </c:pt>
                <c:pt idx="259">
                  <c:v>31968.831</c:v>
                </c:pt>
                <c:pt idx="260">
                  <c:v>32179.326</c:v>
                </c:pt>
                <c:pt idx="261">
                  <c:v>30479.793</c:v>
                </c:pt>
                <c:pt idx="262">
                  <c:v>30268.063</c:v>
                </c:pt>
                <c:pt idx="263">
                  <c:v>33741.199</c:v>
                </c:pt>
                <c:pt idx="264">
                  <c:v>31709.501</c:v>
                </c:pt>
                <c:pt idx="265">
                  <c:v>31607.749</c:v>
                </c:pt>
                <c:pt idx="266">
                  <c:v>31520.215</c:v>
                </c:pt>
                <c:pt idx="267">
                  <c:v>31337.477</c:v>
                </c:pt>
                <c:pt idx="268">
                  <c:v>31293.027</c:v>
                </c:pt>
                <c:pt idx="269">
                  <c:v>30756.719</c:v>
                </c:pt>
                <c:pt idx="270">
                  <c:v>32746.764</c:v>
                </c:pt>
                <c:pt idx="271">
                  <c:v>34324.22</c:v>
                </c:pt>
                <c:pt idx="272">
                  <c:v>34260.065</c:v>
                </c:pt>
                <c:pt idx="273">
                  <c:v>33023.93</c:v>
                </c:pt>
                <c:pt idx="274">
                  <c:v>32457.006</c:v>
                </c:pt>
                <c:pt idx="275">
                  <c:v>30975.331</c:v>
                </c:pt>
                <c:pt idx="276">
                  <c:v>27940.065</c:v>
                </c:pt>
                <c:pt idx="277">
                  <c:v>28476.334</c:v>
                </c:pt>
                <c:pt idx="278">
                  <c:v>31596.388</c:v>
                </c:pt>
                <c:pt idx="279">
                  <c:v>31958.386</c:v>
                </c:pt>
                <c:pt idx="280">
                  <c:v>31983.841</c:v>
                </c:pt>
                <c:pt idx="281">
                  <c:v>31516.023</c:v>
                </c:pt>
                <c:pt idx="282">
                  <c:v>29961.246</c:v>
                </c:pt>
                <c:pt idx="283">
                  <c:v>28039.989</c:v>
                </c:pt>
                <c:pt idx="284">
                  <c:v>28245.459</c:v>
                </c:pt>
                <c:pt idx="285">
                  <c:v>31907.926</c:v>
                </c:pt>
                <c:pt idx="286">
                  <c:v>34059.601</c:v>
                </c:pt>
                <c:pt idx="287">
                  <c:v>34571.861</c:v>
                </c:pt>
                <c:pt idx="288">
                  <c:v>32175.85</c:v>
                </c:pt>
                <c:pt idx="289">
                  <c:v>30531.751</c:v>
                </c:pt>
                <c:pt idx="290">
                  <c:v>27668.238</c:v>
                </c:pt>
                <c:pt idx="291">
                  <c:v>29186.463</c:v>
                </c:pt>
                <c:pt idx="292">
                  <c:v>31987.992</c:v>
                </c:pt>
                <c:pt idx="293">
                  <c:v>31676.671</c:v>
                </c:pt>
                <c:pt idx="294">
                  <c:v>32388.713</c:v>
                </c:pt>
                <c:pt idx="295">
                  <c:v>32181.367</c:v>
                </c:pt>
                <c:pt idx="296">
                  <c:v>29838.433</c:v>
                </c:pt>
                <c:pt idx="297">
                  <c:v>27717.339</c:v>
                </c:pt>
                <c:pt idx="298">
                  <c:v>28615.1</c:v>
                </c:pt>
                <c:pt idx="299">
                  <c:v>31407.744</c:v>
                </c:pt>
                <c:pt idx="300">
                  <c:v>31901.58</c:v>
                </c:pt>
                <c:pt idx="301">
                  <c:v>31405.313</c:v>
                </c:pt>
                <c:pt idx="302">
                  <c:v>31648.186</c:v>
                </c:pt>
                <c:pt idx="303">
                  <c:v>31196.978</c:v>
                </c:pt>
                <c:pt idx="304">
                  <c:v>30283.158</c:v>
                </c:pt>
                <c:pt idx="305">
                  <c:v>31988.756</c:v>
                </c:pt>
                <c:pt idx="306">
                  <c:v>33490.795</c:v>
                </c:pt>
                <c:pt idx="307">
                  <c:v>32246.195</c:v>
                </c:pt>
                <c:pt idx="308">
                  <c:v>32496.363</c:v>
                </c:pt>
                <c:pt idx="309">
                  <c:v>33159.997</c:v>
                </c:pt>
                <c:pt idx="310">
                  <c:v>33258.645</c:v>
                </c:pt>
                <c:pt idx="311">
                  <c:v>30692.659</c:v>
                </c:pt>
                <c:pt idx="312">
                  <c:v>30531.794</c:v>
                </c:pt>
                <c:pt idx="313">
                  <c:v>32908.926</c:v>
                </c:pt>
                <c:pt idx="314">
                  <c:v>32639.091</c:v>
                </c:pt>
                <c:pt idx="315">
                  <c:v>32498.056</c:v>
                </c:pt>
                <c:pt idx="316">
                  <c:v>35613.49</c:v>
                </c:pt>
                <c:pt idx="317">
                  <c:v>35989.664</c:v>
                </c:pt>
                <c:pt idx="318">
                  <c:v>33396.373</c:v>
                </c:pt>
                <c:pt idx="319">
                  <c:v>33648.697</c:v>
                </c:pt>
                <c:pt idx="320">
                  <c:v>36056.698</c:v>
                </c:pt>
                <c:pt idx="321">
                  <c:v>41288.038</c:v>
                </c:pt>
                <c:pt idx="322">
                  <c:v>40338.054</c:v>
                </c:pt>
                <c:pt idx="323">
                  <c:v>37391.88</c:v>
                </c:pt>
                <c:pt idx="324">
                  <c:v>38783.996</c:v>
                </c:pt>
                <c:pt idx="325">
                  <c:v>34646.334</c:v>
                </c:pt>
                <c:pt idx="326">
                  <c:v>32287.582</c:v>
                </c:pt>
                <c:pt idx="327">
                  <c:v>33208.162</c:v>
                </c:pt>
                <c:pt idx="328">
                  <c:v>33669.635</c:v>
                </c:pt>
                <c:pt idx="329">
                  <c:v>38226.297</c:v>
                </c:pt>
                <c:pt idx="330">
                  <c:v>32015.828</c:v>
                </c:pt>
                <c:pt idx="331">
                  <c:v>35963.779</c:v>
                </c:pt>
                <c:pt idx="332">
                  <c:v>34705.488</c:v>
                </c:pt>
                <c:pt idx="333">
                  <c:v>32653.833</c:v>
                </c:pt>
                <c:pt idx="334">
                  <c:v>34337.442</c:v>
                </c:pt>
                <c:pt idx="335">
                  <c:v>25607.649</c:v>
                </c:pt>
              </c:numCache>
            </c:numRef>
          </c:val>
          <c:smooth val="0"/>
        </c:ser>
        <c:ser>
          <c:idx val="0"/>
          <c:order val="0"/>
          <c:tx>
            <c:v>2013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'[2013-hourly-loads_PJM.xls]MIDATL'!$A$2:$A$366</c:f>
              <c:strCache>
                <c:ptCount val="365"/>
                <c:pt idx="0">
                  <c:v>1/1/2013</c:v>
                </c:pt>
                <c:pt idx="1">
                  <c:v>1/2/2013</c:v>
                </c:pt>
                <c:pt idx="2">
                  <c:v>1/3/2013</c:v>
                </c:pt>
                <c:pt idx="3">
                  <c:v>1/4/2013</c:v>
                </c:pt>
                <c:pt idx="4">
                  <c:v>1/5/2013</c:v>
                </c:pt>
                <c:pt idx="5">
                  <c:v>1/6/2013</c:v>
                </c:pt>
                <c:pt idx="6">
                  <c:v>1/7/2013</c:v>
                </c:pt>
                <c:pt idx="7">
                  <c:v>1/8/2013</c:v>
                </c:pt>
                <c:pt idx="8">
                  <c:v>1/9/2013</c:v>
                </c:pt>
                <c:pt idx="9">
                  <c:v>1/10/2013</c:v>
                </c:pt>
                <c:pt idx="10">
                  <c:v>1/11/2013</c:v>
                </c:pt>
                <c:pt idx="11">
                  <c:v>1/12/2013</c:v>
                </c:pt>
                <c:pt idx="12">
                  <c:v>1/13/2013</c:v>
                </c:pt>
                <c:pt idx="13">
                  <c:v>1/14/2013</c:v>
                </c:pt>
                <c:pt idx="14">
                  <c:v>1/15/2013</c:v>
                </c:pt>
                <c:pt idx="15">
                  <c:v>1/16/2013</c:v>
                </c:pt>
                <c:pt idx="16">
                  <c:v>1/17/2013</c:v>
                </c:pt>
                <c:pt idx="17">
                  <c:v>1/18/2013</c:v>
                </c:pt>
                <c:pt idx="18">
                  <c:v>1/19/2013</c:v>
                </c:pt>
                <c:pt idx="19">
                  <c:v>1/20/2013</c:v>
                </c:pt>
                <c:pt idx="20">
                  <c:v>1/21/2013</c:v>
                </c:pt>
                <c:pt idx="21">
                  <c:v>1/22/2013</c:v>
                </c:pt>
                <c:pt idx="22">
                  <c:v>1/23/2013</c:v>
                </c:pt>
                <c:pt idx="23">
                  <c:v>1/24/2013</c:v>
                </c:pt>
                <c:pt idx="24">
                  <c:v>1/25/2013</c:v>
                </c:pt>
                <c:pt idx="25">
                  <c:v>1/26/2013</c:v>
                </c:pt>
                <c:pt idx="26">
                  <c:v>1/27/2013</c:v>
                </c:pt>
                <c:pt idx="27">
                  <c:v>1/28/2013</c:v>
                </c:pt>
                <c:pt idx="28">
                  <c:v>1/29/2013</c:v>
                </c:pt>
                <c:pt idx="29">
                  <c:v>1/30/2013</c:v>
                </c:pt>
                <c:pt idx="30">
                  <c:v>1/31/2013</c:v>
                </c:pt>
                <c:pt idx="31">
                  <c:v>2/1/2013</c:v>
                </c:pt>
                <c:pt idx="32">
                  <c:v>2/2/2013</c:v>
                </c:pt>
                <c:pt idx="33">
                  <c:v>2/3/2013</c:v>
                </c:pt>
                <c:pt idx="34">
                  <c:v>2/4/2013</c:v>
                </c:pt>
                <c:pt idx="35">
                  <c:v>2/5/2013</c:v>
                </c:pt>
                <c:pt idx="36">
                  <c:v>2/6/2013</c:v>
                </c:pt>
                <c:pt idx="37">
                  <c:v>2/7/2013</c:v>
                </c:pt>
                <c:pt idx="38">
                  <c:v>2/8/2013</c:v>
                </c:pt>
                <c:pt idx="39">
                  <c:v>2/9/2013</c:v>
                </c:pt>
                <c:pt idx="40">
                  <c:v>2/10/2013</c:v>
                </c:pt>
                <c:pt idx="41">
                  <c:v>2/11/2013</c:v>
                </c:pt>
                <c:pt idx="42">
                  <c:v>2/12/2013</c:v>
                </c:pt>
                <c:pt idx="43">
                  <c:v>2/13/2013</c:v>
                </c:pt>
                <c:pt idx="44">
                  <c:v>2/14/2013</c:v>
                </c:pt>
                <c:pt idx="45">
                  <c:v>2/15/2013</c:v>
                </c:pt>
                <c:pt idx="46">
                  <c:v>2/16/2013</c:v>
                </c:pt>
                <c:pt idx="47">
                  <c:v>2/17/2013</c:v>
                </c:pt>
                <c:pt idx="48">
                  <c:v>2/18/2013</c:v>
                </c:pt>
                <c:pt idx="49">
                  <c:v>2/19/2013</c:v>
                </c:pt>
                <c:pt idx="50">
                  <c:v>2/20/2013</c:v>
                </c:pt>
                <c:pt idx="51">
                  <c:v>2/21/2013</c:v>
                </c:pt>
                <c:pt idx="52">
                  <c:v>2/22/2013</c:v>
                </c:pt>
                <c:pt idx="53">
                  <c:v>2/23/2013</c:v>
                </c:pt>
                <c:pt idx="54">
                  <c:v>2/24/2013</c:v>
                </c:pt>
                <c:pt idx="55">
                  <c:v>2/25/2013</c:v>
                </c:pt>
                <c:pt idx="56">
                  <c:v>2/26/2013</c:v>
                </c:pt>
                <c:pt idx="57">
                  <c:v>2/27/2013</c:v>
                </c:pt>
                <c:pt idx="58">
                  <c:v>2/28/2013</c:v>
                </c:pt>
                <c:pt idx="59">
                  <c:v>3/1/2013</c:v>
                </c:pt>
                <c:pt idx="60">
                  <c:v>3/2/2013</c:v>
                </c:pt>
                <c:pt idx="61">
                  <c:v>3/3/2013</c:v>
                </c:pt>
                <c:pt idx="62">
                  <c:v>3/4/2013</c:v>
                </c:pt>
                <c:pt idx="63">
                  <c:v>3/5/2013</c:v>
                </c:pt>
                <c:pt idx="64">
                  <c:v>3/6/2013</c:v>
                </c:pt>
                <c:pt idx="65">
                  <c:v>3/7/2013</c:v>
                </c:pt>
                <c:pt idx="66">
                  <c:v>3/8/2013</c:v>
                </c:pt>
                <c:pt idx="67">
                  <c:v>3/9/2013</c:v>
                </c:pt>
                <c:pt idx="68">
                  <c:v>3/10/2013</c:v>
                </c:pt>
                <c:pt idx="69">
                  <c:v>3/11/2013</c:v>
                </c:pt>
                <c:pt idx="70">
                  <c:v>3/12/2013</c:v>
                </c:pt>
                <c:pt idx="71">
                  <c:v>3/13/2013</c:v>
                </c:pt>
                <c:pt idx="72">
                  <c:v>3/14/2013</c:v>
                </c:pt>
                <c:pt idx="73">
                  <c:v>3/15/2013</c:v>
                </c:pt>
                <c:pt idx="74">
                  <c:v>3/16/2013</c:v>
                </c:pt>
                <c:pt idx="75">
                  <c:v>3/17/2013</c:v>
                </c:pt>
                <c:pt idx="76">
                  <c:v>3/18/2013</c:v>
                </c:pt>
                <c:pt idx="77">
                  <c:v>3/19/2013</c:v>
                </c:pt>
                <c:pt idx="78">
                  <c:v>3/20/2013</c:v>
                </c:pt>
                <c:pt idx="79">
                  <c:v>3/21/2013</c:v>
                </c:pt>
                <c:pt idx="80">
                  <c:v>3/22/2013</c:v>
                </c:pt>
                <c:pt idx="81">
                  <c:v>3/23/2013</c:v>
                </c:pt>
                <c:pt idx="82">
                  <c:v>3/24/2013</c:v>
                </c:pt>
                <c:pt idx="83">
                  <c:v>3/25/2013</c:v>
                </c:pt>
                <c:pt idx="84">
                  <c:v>3/26/2013</c:v>
                </c:pt>
                <c:pt idx="85">
                  <c:v>3/27/2013</c:v>
                </c:pt>
                <c:pt idx="86">
                  <c:v>3/28/2013</c:v>
                </c:pt>
                <c:pt idx="87">
                  <c:v>3/29/2013</c:v>
                </c:pt>
                <c:pt idx="88">
                  <c:v>3/30/2013</c:v>
                </c:pt>
                <c:pt idx="89">
                  <c:v>3/31/2013</c:v>
                </c:pt>
                <c:pt idx="90">
                  <c:v>4/1/2013</c:v>
                </c:pt>
                <c:pt idx="91">
                  <c:v>4/2/2013</c:v>
                </c:pt>
                <c:pt idx="92">
                  <c:v>4/3/2013</c:v>
                </c:pt>
                <c:pt idx="93">
                  <c:v>4/4/2013</c:v>
                </c:pt>
                <c:pt idx="94">
                  <c:v>4/5/2013</c:v>
                </c:pt>
                <c:pt idx="95">
                  <c:v>4/6/2013</c:v>
                </c:pt>
                <c:pt idx="96">
                  <c:v>4/7/2013</c:v>
                </c:pt>
                <c:pt idx="97">
                  <c:v>4/8/2013</c:v>
                </c:pt>
                <c:pt idx="98">
                  <c:v>4/9/2013</c:v>
                </c:pt>
                <c:pt idx="99">
                  <c:v>4/10/2013</c:v>
                </c:pt>
                <c:pt idx="100">
                  <c:v>4/11/2013</c:v>
                </c:pt>
                <c:pt idx="101">
                  <c:v>4/12/2013</c:v>
                </c:pt>
                <c:pt idx="102">
                  <c:v>4/13/2013</c:v>
                </c:pt>
                <c:pt idx="103">
                  <c:v>4/14/2013</c:v>
                </c:pt>
                <c:pt idx="104">
                  <c:v>4/15/2013</c:v>
                </c:pt>
                <c:pt idx="105">
                  <c:v>4/16/2013</c:v>
                </c:pt>
                <c:pt idx="106">
                  <c:v>4/17/2013</c:v>
                </c:pt>
                <c:pt idx="107">
                  <c:v>4/18/2013</c:v>
                </c:pt>
                <c:pt idx="108">
                  <c:v>4/19/2013</c:v>
                </c:pt>
                <c:pt idx="109">
                  <c:v>4/20/2013</c:v>
                </c:pt>
                <c:pt idx="110">
                  <c:v>4/21/2013</c:v>
                </c:pt>
                <c:pt idx="111">
                  <c:v>4/22/2013</c:v>
                </c:pt>
                <c:pt idx="112">
                  <c:v>4/23/2013</c:v>
                </c:pt>
                <c:pt idx="113">
                  <c:v>4/24/2013</c:v>
                </c:pt>
                <c:pt idx="114">
                  <c:v>4/25/2013</c:v>
                </c:pt>
                <c:pt idx="115">
                  <c:v>4/26/2013</c:v>
                </c:pt>
                <c:pt idx="116">
                  <c:v>4/27/2013</c:v>
                </c:pt>
                <c:pt idx="117">
                  <c:v>4/28/2013</c:v>
                </c:pt>
                <c:pt idx="118">
                  <c:v>4/29/2013</c:v>
                </c:pt>
                <c:pt idx="119">
                  <c:v>4/30/2013</c:v>
                </c:pt>
                <c:pt idx="120">
                  <c:v>5/1/2013</c:v>
                </c:pt>
                <c:pt idx="121">
                  <c:v>5/2/2013</c:v>
                </c:pt>
                <c:pt idx="122">
                  <c:v>5/3/2013</c:v>
                </c:pt>
                <c:pt idx="123">
                  <c:v>5/4/2013</c:v>
                </c:pt>
                <c:pt idx="124">
                  <c:v>5/5/2013</c:v>
                </c:pt>
                <c:pt idx="125">
                  <c:v>5/6/2013</c:v>
                </c:pt>
                <c:pt idx="126">
                  <c:v>5/7/2013</c:v>
                </c:pt>
                <c:pt idx="127">
                  <c:v>5/8/2013</c:v>
                </c:pt>
                <c:pt idx="128">
                  <c:v>5/9/2013</c:v>
                </c:pt>
                <c:pt idx="129">
                  <c:v>5/10/2013</c:v>
                </c:pt>
                <c:pt idx="130">
                  <c:v>5/11/2013</c:v>
                </c:pt>
                <c:pt idx="131">
                  <c:v>5/12/2013</c:v>
                </c:pt>
                <c:pt idx="132">
                  <c:v>5/13/2013</c:v>
                </c:pt>
                <c:pt idx="133">
                  <c:v>5/14/2013</c:v>
                </c:pt>
                <c:pt idx="134">
                  <c:v>5/15/2013</c:v>
                </c:pt>
                <c:pt idx="135">
                  <c:v>5/16/2013</c:v>
                </c:pt>
                <c:pt idx="136">
                  <c:v>5/17/2013</c:v>
                </c:pt>
                <c:pt idx="137">
                  <c:v>5/18/2013</c:v>
                </c:pt>
                <c:pt idx="138">
                  <c:v>5/19/2013</c:v>
                </c:pt>
                <c:pt idx="139">
                  <c:v>5/20/2013</c:v>
                </c:pt>
                <c:pt idx="140">
                  <c:v>5/21/2013</c:v>
                </c:pt>
                <c:pt idx="141">
                  <c:v>5/22/2013</c:v>
                </c:pt>
                <c:pt idx="142">
                  <c:v>5/23/2013</c:v>
                </c:pt>
                <c:pt idx="143">
                  <c:v>5/24/2013</c:v>
                </c:pt>
                <c:pt idx="144">
                  <c:v>5/25/2013</c:v>
                </c:pt>
                <c:pt idx="145">
                  <c:v>5/26/2013</c:v>
                </c:pt>
                <c:pt idx="146">
                  <c:v>5/27/2013</c:v>
                </c:pt>
                <c:pt idx="147">
                  <c:v>5/28/2013</c:v>
                </c:pt>
                <c:pt idx="148">
                  <c:v>5/29/2013</c:v>
                </c:pt>
                <c:pt idx="149">
                  <c:v>5/30/2013</c:v>
                </c:pt>
                <c:pt idx="150">
                  <c:v>5/31/2013</c:v>
                </c:pt>
                <c:pt idx="151">
                  <c:v>6/1/2013</c:v>
                </c:pt>
                <c:pt idx="152">
                  <c:v>6/2/2013</c:v>
                </c:pt>
                <c:pt idx="153">
                  <c:v>6/3/2013</c:v>
                </c:pt>
                <c:pt idx="154">
                  <c:v>6/4/2013</c:v>
                </c:pt>
                <c:pt idx="155">
                  <c:v>6/5/2013</c:v>
                </c:pt>
                <c:pt idx="156">
                  <c:v>6/6/2013</c:v>
                </c:pt>
                <c:pt idx="157">
                  <c:v>6/7/2013</c:v>
                </c:pt>
                <c:pt idx="158">
                  <c:v>6/8/2013</c:v>
                </c:pt>
                <c:pt idx="159">
                  <c:v>6/9/2013</c:v>
                </c:pt>
                <c:pt idx="160">
                  <c:v>6/10/2013</c:v>
                </c:pt>
                <c:pt idx="161">
                  <c:v>6/11/2013</c:v>
                </c:pt>
                <c:pt idx="162">
                  <c:v>6/12/2013</c:v>
                </c:pt>
                <c:pt idx="163">
                  <c:v>6/13/2013</c:v>
                </c:pt>
                <c:pt idx="164">
                  <c:v>6/14/2013</c:v>
                </c:pt>
                <c:pt idx="165">
                  <c:v>6/15/2013</c:v>
                </c:pt>
                <c:pt idx="166">
                  <c:v>6/16/2013</c:v>
                </c:pt>
                <c:pt idx="167">
                  <c:v>6/17/2013</c:v>
                </c:pt>
                <c:pt idx="168">
                  <c:v>6/18/2013</c:v>
                </c:pt>
                <c:pt idx="169">
                  <c:v>6/19/2013</c:v>
                </c:pt>
                <c:pt idx="170">
                  <c:v>6/20/2013</c:v>
                </c:pt>
                <c:pt idx="171">
                  <c:v>6/21/2013</c:v>
                </c:pt>
                <c:pt idx="172">
                  <c:v>6/22/2013</c:v>
                </c:pt>
                <c:pt idx="173">
                  <c:v>6/23/2013</c:v>
                </c:pt>
                <c:pt idx="174">
                  <c:v>6/24/2013</c:v>
                </c:pt>
                <c:pt idx="175">
                  <c:v>6/25/2013</c:v>
                </c:pt>
                <c:pt idx="176">
                  <c:v>6/26/2013</c:v>
                </c:pt>
                <c:pt idx="177">
                  <c:v>6/27/2013</c:v>
                </c:pt>
                <c:pt idx="178">
                  <c:v>6/28/2013</c:v>
                </c:pt>
                <c:pt idx="179">
                  <c:v>6/29/2013</c:v>
                </c:pt>
                <c:pt idx="180">
                  <c:v>6/30/2013</c:v>
                </c:pt>
                <c:pt idx="181">
                  <c:v>7/1/2013</c:v>
                </c:pt>
                <c:pt idx="182">
                  <c:v>7/2/2013</c:v>
                </c:pt>
                <c:pt idx="183">
                  <c:v>7/3/2013</c:v>
                </c:pt>
                <c:pt idx="184">
                  <c:v>7/4/2013</c:v>
                </c:pt>
                <c:pt idx="185">
                  <c:v>7/5/2013</c:v>
                </c:pt>
                <c:pt idx="186">
                  <c:v>7/6/2013</c:v>
                </c:pt>
                <c:pt idx="187">
                  <c:v>7/7/2013</c:v>
                </c:pt>
                <c:pt idx="188">
                  <c:v>7/8/2013</c:v>
                </c:pt>
                <c:pt idx="189">
                  <c:v>7/9/2013</c:v>
                </c:pt>
                <c:pt idx="190">
                  <c:v>7/10/2013</c:v>
                </c:pt>
                <c:pt idx="191">
                  <c:v>7/11/2013</c:v>
                </c:pt>
                <c:pt idx="192">
                  <c:v>7/12/2013</c:v>
                </c:pt>
                <c:pt idx="193">
                  <c:v>7/13/2013</c:v>
                </c:pt>
                <c:pt idx="194">
                  <c:v>7/14/2013</c:v>
                </c:pt>
                <c:pt idx="195">
                  <c:v>7/15/2013</c:v>
                </c:pt>
                <c:pt idx="196">
                  <c:v>7/16/2013</c:v>
                </c:pt>
                <c:pt idx="197">
                  <c:v>7/17/2013</c:v>
                </c:pt>
                <c:pt idx="198">
                  <c:v>7/18/2013</c:v>
                </c:pt>
                <c:pt idx="199">
                  <c:v>7/19/2013</c:v>
                </c:pt>
                <c:pt idx="200">
                  <c:v>7/20/2013</c:v>
                </c:pt>
                <c:pt idx="201">
                  <c:v>7/21/2013</c:v>
                </c:pt>
                <c:pt idx="202">
                  <c:v>7/22/2013</c:v>
                </c:pt>
                <c:pt idx="203">
                  <c:v>7/23/2013</c:v>
                </c:pt>
                <c:pt idx="204">
                  <c:v>7/24/2013</c:v>
                </c:pt>
                <c:pt idx="205">
                  <c:v>7/25/2013</c:v>
                </c:pt>
                <c:pt idx="206">
                  <c:v>7/26/2013</c:v>
                </c:pt>
                <c:pt idx="207">
                  <c:v>7/27/2013</c:v>
                </c:pt>
                <c:pt idx="208">
                  <c:v>7/28/2013</c:v>
                </c:pt>
                <c:pt idx="209">
                  <c:v>7/29/2013</c:v>
                </c:pt>
                <c:pt idx="210">
                  <c:v>7/30/2013</c:v>
                </c:pt>
                <c:pt idx="211">
                  <c:v>7/31/2013</c:v>
                </c:pt>
                <c:pt idx="212">
                  <c:v>8/1/2013</c:v>
                </c:pt>
                <c:pt idx="213">
                  <c:v>8/2/2013</c:v>
                </c:pt>
                <c:pt idx="214">
                  <c:v>8/3/2013</c:v>
                </c:pt>
                <c:pt idx="215">
                  <c:v>8/4/2013</c:v>
                </c:pt>
                <c:pt idx="216">
                  <c:v>8/5/2013</c:v>
                </c:pt>
                <c:pt idx="217">
                  <c:v>8/6/2013</c:v>
                </c:pt>
                <c:pt idx="218">
                  <c:v>8/7/2013</c:v>
                </c:pt>
                <c:pt idx="219">
                  <c:v>8/8/2013</c:v>
                </c:pt>
                <c:pt idx="220">
                  <c:v>8/9/2013</c:v>
                </c:pt>
                <c:pt idx="221">
                  <c:v>8/10/2013</c:v>
                </c:pt>
                <c:pt idx="222">
                  <c:v>8/11/2013</c:v>
                </c:pt>
                <c:pt idx="223">
                  <c:v>8/12/2013</c:v>
                </c:pt>
                <c:pt idx="224">
                  <c:v>8/13/2013</c:v>
                </c:pt>
                <c:pt idx="225">
                  <c:v>8/14/2013</c:v>
                </c:pt>
                <c:pt idx="226">
                  <c:v>8/15/2013</c:v>
                </c:pt>
                <c:pt idx="227">
                  <c:v>8/16/2013</c:v>
                </c:pt>
                <c:pt idx="228">
                  <c:v>8/17/2013</c:v>
                </c:pt>
                <c:pt idx="229">
                  <c:v>8/18/2013</c:v>
                </c:pt>
                <c:pt idx="230">
                  <c:v>8/19/2013</c:v>
                </c:pt>
                <c:pt idx="231">
                  <c:v>8/20/2013</c:v>
                </c:pt>
                <c:pt idx="232">
                  <c:v>8/21/2013</c:v>
                </c:pt>
                <c:pt idx="233">
                  <c:v>8/22/2013</c:v>
                </c:pt>
                <c:pt idx="234">
                  <c:v>8/23/2013</c:v>
                </c:pt>
                <c:pt idx="235">
                  <c:v>8/24/2013</c:v>
                </c:pt>
                <c:pt idx="236">
                  <c:v>8/25/2013</c:v>
                </c:pt>
                <c:pt idx="237">
                  <c:v>8/26/2013</c:v>
                </c:pt>
                <c:pt idx="238">
                  <c:v>8/27/2013</c:v>
                </c:pt>
                <c:pt idx="239">
                  <c:v>8/28/2013</c:v>
                </c:pt>
                <c:pt idx="240">
                  <c:v>8/29/2013</c:v>
                </c:pt>
                <c:pt idx="241">
                  <c:v>8/30/2013</c:v>
                </c:pt>
                <c:pt idx="242">
                  <c:v>8/31/2013</c:v>
                </c:pt>
                <c:pt idx="243">
                  <c:v>9/1/2013</c:v>
                </c:pt>
                <c:pt idx="244">
                  <c:v>9/2/2013</c:v>
                </c:pt>
                <c:pt idx="245">
                  <c:v>9/3/2013</c:v>
                </c:pt>
                <c:pt idx="246">
                  <c:v>9/4/2013</c:v>
                </c:pt>
                <c:pt idx="247">
                  <c:v>9/5/2013</c:v>
                </c:pt>
                <c:pt idx="248">
                  <c:v>9/6/2013</c:v>
                </c:pt>
                <c:pt idx="249">
                  <c:v>9/7/2013</c:v>
                </c:pt>
                <c:pt idx="250">
                  <c:v>9/8/2013</c:v>
                </c:pt>
                <c:pt idx="251">
                  <c:v>9/9/2013</c:v>
                </c:pt>
                <c:pt idx="252">
                  <c:v>9/10/2013</c:v>
                </c:pt>
                <c:pt idx="253">
                  <c:v>9/11/2013</c:v>
                </c:pt>
                <c:pt idx="254">
                  <c:v>9/12/2013</c:v>
                </c:pt>
                <c:pt idx="255">
                  <c:v>9/13/2013</c:v>
                </c:pt>
                <c:pt idx="256">
                  <c:v>9/14/2013</c:v>
                </c:pt>
                <c:pt idx="257">
                  <c:v>9/15/2013</c:v>
                </c:pt>
                <c:pt idx="258">
                  <c:v>9/16/2013</c:v>
                </c:pt>
                <c:pt idx="259">
                  <c:v>9/17/2013</c:v>
                </c:pt>
                <c:pt idx="260">
                  <c:v>9/18/2013</c:v>
                </c:pt>
                <c:pt idx="261">
                  <c:v>9/19/2013</c:v>
                </c:pt>
                <c:pt idx="262">
                  <c:v>9/20/2013</c:v>
                </c:pt>
                <c:pt idx="263">
                  <c:v>9/21/2013</c:v>
                </c:pt>
                <c:pt idx="264">
                  <c:v>9/22/2013</c:v>
                </c:pt>
                <c:pt idx="265">
                  <c:v>9/23/2013</c:v>
                </c:pt>
                <c:pt idx="266">
                  <c:v>9/24/2013</c:v>
                </c:pt>
                <c:pt idx="267">
                  <c:v>9/25/2013</c:v>
                </c:pt>
                <c:pt idx="268">
                  <c:v>9/26/2013</c:v>
                </c:pt>
                <c:pt idx="269">
                  <c:v>9/27/2013</c:v>
                </c:pt>
                <c:pt idx="270">
                  <c:v>9/28/2013</c:v>
                </c:pt>
                <c:pt idx="271">
                  <c:v>9/29/2013</c:v>
                </c:pt>
                <c:pt idx="272">
                  <c:v>9/30/2013</c:v>
                </c:pt>
                <c:pt idx="273">
                  <c:v>10/1/2013</c:v>
                </c:pt>
                <c:pt idx="274">
                  <c:v>10/2/2013</c:v>
                </c:pt>
                <c:pt idx="275">
                  <c:v>10/3/2013</c:v>
                </c:pt>
                <c:pt idx="276">
                  <c:v>10/4/2013</c:v>
                </c:pt>
                <c:pt idx="277">
                  <c:v>10/5/2013</c:v>
                </c:pt>
                <c:pt idx="278">
                  <c:v>10/6/2013</c:v>
                </c:pt>
                <c:pt idx="279">
                  <c:v>10/7/2013</c:v>
                </c:pt>
                <c:pt idx="280">
                  <c:v>10/8/2013</c:v>
                </c:pt>
                <c:pt idx="281">
                  <c:v>10/9/2013</c:v>
                </c:pt>
                <c:pt idx="282">
                  <c:v>10/10/2013</c:v>
                </c:pt>
                <c:pt idx="283">
                  <c:v>10/11/2013</c:v>
                </c:pt>
                <c:pt idx="284">
                  <c:v>10/12/2013</c:v>
                </c:pt>
                <c:pt idx="285">
                  <c:v>10/13/2013</c:v>
                </c:pt>
                <c:pt idx="286">
                  <c:v>10/14/2013</c:v>
                </c:pt>
                <c:pt idx="287">
                  <c:v>10/15/2013</c:v>
                </c:pt>
                <c:pt idx="288">
                  <c:v>10/16/2013</c:v>
                </c:pt>
                <c:pt idx="289">
                  <c:v>10/17/2013</c:v>
                </c:pt>
                <c:pt idx="290">
                  <c:v>10/18/2013</c:v>
                </c:pt>
                <c:pt idx="291">
                  <c:v>10/19/2013</c:v>
                </c:pt>
                <c:pt idx="292">
                  <c:v>10/20/2013</c:v>
                </c:pt>
                <c:pt idx="293">
                  <c:v>10/21/2013</c:v>
                </c:pt>
                <c:pt idx="294">
                  <c:v>10/22/2013</c:v>
                </c:pt>
                <c:pt idx="295">
                  <c:v>10/23/2013</c:v>
                </c:pt>
                <c:pt idx="296">
                  <c:v>10/24/2013</c:v>
                </c:pt>
                <c:pt idx="297">
                  <c:v>10/25/2013</c:v>
                </c:pt>
                <c:pt idx="298">
                  <c:v>10/26/2013</c:v>
                </c:pt>
                <c:pt idx="299">
                  <c:v>10/27/2013</c:v>
                </c:pt>
                <c:pt idx="300">
                  <c:v>10/28/2013</c:v>
                </c:pt>
                <c:pt idx="301">
                  <c:v>10/29/2013</c:v>
                </c:pt>
                <c:pt idx="302">
                  <c:v>10/30/2013</c:v>
                </c:pt>
                <c:pt idx="303">
                  <c:v>10/31/2013</c:v>
                </c:pt>
                <c:pt idx="304">
                  <c:v>11/1/2013</c:v>
                </c:pt>
                <c:pt idx="305">
                  <c:v>11/2/2013</c:v>
                </c:pt>
                <c:pt idx="306">
                  <c:v>11/3/2013</c:v>
                </c:pt>
                <c:pt idx="307">
                  <c:v>11/4/2013</c:v>
                </c:pt>
                <c:pt idx="308">
                  <c:v>11/5/2013</c:v>
                </c:pt>
                <c:pt idx="309">
                  <c:v>11/6/2013</c:v>
                </c:pt>
                <c:pt idx="310">
                  <c:v>11/7/2013</c:v>
                </c:pt>
                <c:pt idx="311">
                  <c:v>11/8/2013</c:v>
                </c:pt>
                <c:pt idx="312">
                  <c:v>11/9/2013</c:v>
                </c:pt>
                <c:pt idx="313">
                  <c:v>11/10/2013</c:v>
                </c:pt>
                <c:pt idx="314">
                  <c:v>11/11/2013</c:v>
                </c:pt>
                <c:pt idx="315">
                  <c:v>11/12/2013</c:v>
                </c:pt>
                <c:pt idx="316">
                  <c:v>11/13/2013</c:v>
                </c:pt>
                <c:pt idx="317">
                  <c:v>11/14/2013</c:v>
                </c:pt>
                <c:pt idx="318">
                  <c:v>11/15/2013</c:v>
                </c:pt>
                <c:pt idx="319">
                  <c:v>11/16/2013</c:v>
                </c:pt>
                <c:pt idx="320">
                  <c:v>11/17/2013</c:v>
                </c:pt>
                <c:pt idx="321">
                  <c:v>11/18/2013</c:v>
                </c:pt>
                <c:pt idx="322">
                  <c:v>11/19/2013</c:v>
                </c:pt>
                <c:pt idx="323">
                  <c:v>11/20/2013</c:v>
                </c:pt>
                <c:pt idx="324">
                  <c:v>11/21/2013</c:v>
                </c:pt>
                <c:pt idx="325">
                  <c:v>11/22/2013</c:v>
                </c:pt>
                <c:pt idx="326">
                  <c:v>11/23/2013</c:v>
                </c:pt>
                <c:pt idx="327">
                  <c:v>11/24/2013</c:v>
                </c:pt>
                <c:pt idx="328">
                  <c:v>11/25/2013</c:v>
                </c:pt>
                <c:pt idx="329">
                  <c:v>11/26/2013</c:v>
                </c:pt>
                <c:pt idx="330">
                  <c:v>11/27/2013</c:v>
                </c:pt>
                <c:pt idx="331">
                  <c:v>11/28/2013</c:v>
                </c:pt>
                <c:pt idx="332">
                  <c:v>11/29/2013</c:v>
                </c:pt>
                <c:pt idx="333">
                  <c:v>11/30/2013</c:v>
                </c:pt>
                <c:pt idx="334">
                  <c:v>12/1/2013</c:v>
                </c:pt>
                <c:pt idx="335">
                  <c:v>12/2/2013</c:v>
                </c:pt>
                <c:pt idx="336">
                  <c:v>12/3/2013</c:v>
                </c:pt>
                <c:pt idx="337">
                  <c:v>12/4/2013</c:v>
                </c:pt>
                <c:pt idx="338">
                  <c:v>12/5/2013</c:v>
                </c:pt>
                <c:pt idx="339">
                  <c:v>12/6/2013</c:v>
                </c:pt>
                <c:pt idx="340">
                  <c:v>12/7/2013</c:v>
                </c:pt>
                <c:pt idx="341">
                  <c:v>12/8/2013</c:v>
                </c:pt>
                <c:pt idx="342">
                  <c:v>12/9/2013</c:v>
                </c:pt>
                <c:pt idx="343">
                  <c:v>12/10/2013</c:v>
                </c:pt>
                <c:pt idx="344">
                  <c:v>12/11/2013</c:v>
                </c:pt>
                <c:pt idx="345">
                  <c:v>12/12/2013</c:v>
                </c:pt>
                <c:pt idx="346">
                  <c:v>12/13/2013</c:v>
                </c:pt>
                <c:pt idx="347">
                  <c:v>12/14/2013</c:v>
                </c:pt>
                <c:pt idx="348">
                  <c:v>12/15/2013</c:v>
                </c:pt>
                <c:pt idx="349">
                  <c:v>12/16/2013</c:v>
                </c:pt>
                <c:pt idx="350">
                  <c:v>12/17/2013</c:v>
                </c:pt>
                <c:pt idx="351">
                  <c:v>12/18/2013</c:v>
                </c:pt>
                <c:pt idx="352">
                  <c:v>12/19/2013</c:v>
                </c:pt>
                <c:pt idx="353">
                  <c:v>12/20/2013</c:v>
                </c:pt>
                <c:pt idx="354">
                  <c:v>12/21/2013</c:v>
                </c:pt>
                <c:pt idx="355">
                  <c:v>12/22/2013</c:v>
                </c:pt>
                <c:pt idx="356">
                  <c:v>12/23/2013</c:v>
                </c:pt>
                <c:pt idx="357">
                  <c:v>12/24/2013</c:v>
                </c:pt>
                <c:pt idx="358">
                  <c:v>12/25/2013</c:v>
                </c:pt>
                <c:pt idx="359">
                  <c:v>12/26/2013</c:v>
                </c:pt>
                <c:pt idx="360">
                  <c:v>12/27/2013</c:v>
                </c:pt>
                <c:pt idx="361">
                  <c:v>12/28/2013</c:v>
                </c:pt>
                <c:pt idx="362">
                  <c:v>12/29/2013</c:v>
                </c:pt>
                <c:pt idx="363">
                  <c:v>12/30/2013</c:v>
                </c:pt>
                <c:pt idx="364">
                  <c:v>12/31/2013</c:v>
                </c:pt>
              </c:strCache>
            </c:strRef>
          </c:cat>
          <c:val>
            <c:numRef>
              <c:f>'[2013-hourly-loads_PJM.xls]MIDATL'!$AE$2:$AE$366</c:f>
              <c:numCache>
                <c:formatCode>General</c:formatCode>
                <c:ptCount val="365"/>
                <c:pt idx="0">
                  <c:v>35892.865</c:v>
                </c:pt>
                <c:pt idx="1">
                  <c:v>41197.79599999999</c:v>
                </c:pt>
                <c:pt idx="2">
                  <c:v>41137.895</c:v>
                </c:pt>
                <c:pt idx="3">
                  <c:v>39046.364</c:v>
                </c:pt>
                <c:pt idx="4">
                  <c:v>35903.92</c:v>
                </c:pt>
                <c:pt idx="5">
                  <c:v>34620.5</c:v>
                </c:pt>
                <c:pt idx="6">
                  <c:v>38054.459</c:v>
                </c:pt>
                <c:pt idx="7">
                  <c:v>37822.336</c:v>
                </c:pt>
                <c:pt idx="8">
                  <c:v>37413.498</c:v>
                </c:pt>
                <c:pt idx="9">
                  <c:v>36472.135</c:v>
                </c:pt>
                <c:pt idx="10">
                  <c:v>36528.636</c:v>
                </c:pt>
                <c:pt idx="11">
                  <c:v>32004.197</c:v>
                </c:pt>
                <c:pt idx="12">
                  <c:v>32645.188</c:v>
                </c:pt>
                <c:pt idx="13">
                  <c:v>35178.101</c:v>
                </c:pt>
                <c:pt idx="14">
                  <c:v>37847.321</c:v>
                </c:pt>
                <c:pt idx="15">
                  <c:v>38811.977</c:v>
                </c:pt>
                <c:pt idx="16">
                  <c:v>37964.328</c:v>
                </c:pt>
                <c:pt idx="17">
                  <c:v>39064.61</c:v>
                </c:pt>
                <c:pt idx="18">
                  <c:v>33377.573</c:v>
                </c:pt>
                <c:pt idx="19">
                  <c:v>33523.098</c:v>
                </c:pt>
                <c:pt idx="20">
                  <c:v>39344.608</c:v>
                </c:pt>
                <c:pt idx="21">
                  <c:v>45528.58</c:v>
                </c:pt>
                <c:pt idx="22">
                  <c:v>45381.23</c:v>
                </c:pt>
                <c:pt idx="23">
                  <c:v>44986.427</c:v>
                </c:pt>
                <c:pt idx="24">
                  <c:v>44522.554</c:v>
                </c:pt>
                <c:pt idx="25">
                  <c:v>39659.678</c:v>
                </c:pt>
                <c:pt idx="26">
                  <c:v>38551.598</c:v>
                </c:pt>
                <c:pt idx="27">
                  <c:v>40596.893</c:v>
                </c:pt>
                <c:pt idx="28">
                  <c:v>35845.139</c:v>
                </c:pt>
                <c:pt idx="29">
                  <c:v>34577.619</c:v>
                </c:pt>
                <c:pt idx="30">
                  <c:v>38508.028</c:v>
                </c:pt>
                <c:pt idx="31">
                  <c:v>41804.565</c:v>
                </c:pt>
                <c:pt idx="32">
                  <c:v>39349.387</c:v>
                </c:pt>
                <c:pt idx="33">
                  <c:v>37593.843</c:v>
                </c:pt>
                <c:pt idx="34">
                  <c:v>41484.019</c:v>
                </c:pt>
                <c:pt idx="35">
                  <c:v>40246.255</c:v>
                </c:pt>
                <c:pt idx="36">
                  <c:v>39146.117</c:v>
                </c:pt>
                <c:pt idx="37">
                  <c:v>39957.737</c:v>
                </c:pt>
                <c:pt idx="38">
                  <c:v>38847.152</c:v>
                </c:pt>
                <c:pt idx="39">
                  <c:v>37318.488</c:v>
                </c:pt>
                <c:pt idx="40">
                  <c:v>36259.009</c:v>
                </c:pt>
                <c:pt idx="41">
                  <c:v>37176.917</c:v>
                </c:pt>
                <c:pt idx="42">
                  <c:v>36551.719</c:v>
                </c:pt>
                <c:pt idx="43">
                  <c:v>37730.882</c:v>
                </c:pt>
                <c:pt idx="44">
                  <c:v>36617.881</c:v>
                </c:pt>
                <c:pt idx="45">
                  <c:v>35494.588</c:v>
                </c:pt>
                <c:pt idx="46">
                  <c:v>35390.485</c:v>
                </c:pt>
                <c:pt idx="47">
                  <c:v>39175.402</c:v>
                </c:pt>
                <c:pt idx="48">
                  <c:v>39095.44</c:v>
                </c:pt>
                <c:pt idx="49">
                  <c:v>38278.063</c:v>
                </c:pt>
                <c:pt idx="50">
                  <c:v>41549.428</c:v>
                </c:pt>
                <c:pt idx="51">
                  <c:v>40184.666</c:v>
                </c:pt>
                <c:pt idx="52">
                  <c:v>38862.405</c:v>
                </c:pt>
                <c:pt idx="53">
                  <c:v>34105.502</c:v>
                </c:pt>
                <c:pt idx="54">
                  <c:v>35224.97</c:v>
                </c:pt>
                <c:pt idx="55">
                  <c:v>36953.371</c:v>
                </c:pt>
                <c:pt idx="56">
                  <c:v>38784.394</c:v>
                </c:pt>
                <c:pt idx="57">
                  <c:v>35691.911</c:v>
                </c:pt>
                <c:pt idx="58">
                  <c:v>36527.824</c:v>
                </c:pt>
                <c:pt idx="59">
                  <c:v>36283.634</c:v>
                </c:pt>
                <c:pt idx="60">
                  <c:v>34862.203</c:v>
                </c:pt>
                <c:pt idx="61">
                  <c:v>36358.687</c:v>
                </c:pt>
                <c:pt idx="62">
                  <c:v>38528.901</c:v>
                </c:pt>
                <c:pt idx="63">
                  <c:v>36855.975</c:v>
                </c:pt>
                <c:pt idx="64">
                  <c:v>39228.715</c:v>
                </c:pt>
                <c:pt idx="65">
                  <c:v>36768.357</c:v>
                </c:pt>
                <c:pt idx="66">
                  <c:v>36459.504</c:v>
                </c:pt>
                <c:pt idx="67">
                  <c:v>30824.114</c:v>
                </c:pt>
                <c:pt idx="68">
                  <c:v>31222.544</c:v>
                </c:pt>
                <c:pt idx="69">
                  <c:v>33196.475</c:v>
                </c:pt>
                <c:pt idx="70">
                  <c:v>33442.662</c:v>
                </c:pt>
                <c:pt idx="71">
                  <c:v>35041.542</c:v>
                </c:pt>
                <c:pt idx="72">
                  <c:v>36888.816</c:v>
                </c:pt>
                <c:pt idx="73">
                  <c:v>36860.814</c:v>
                </c:pt>
                <c:pt idx="74">
                  <c:v>32836.795</c:v>
                </c:pt>
                <c:pt idx="75">
                  <c:v>34134.416</c:v>
                </c:pt>
                <c:pt idx="76">
                  <c:v>38545.737</c:v>
                </c:pt>
                <c:pt idx="77">
                  <c:v>35956.924</c:v>
                </c:pt>
                <c:pt idx="78">
                  <c:v>35959.259</c:v>
                </c:pt>
                <c:pt idx="79">
                  <c:v>37714.758</c:v>
                </c:pt>
                <c:pt idx="80">
                  <c:v>37661.75</c:v>
                </c:pt>
                <c:pt idx="81">
                  <c:v>31945.57</c:v>
                </c:pt>
                <c:pt idx="82">
                  <c:v>32889.59</c:v>
                </c:pt>
                <c:pt idx="83">
                  <c:v>36870.659</c:v>
                </c:pt>
                <c:pt idx="84">
                  <c:v>35557.268</c:v>
                </c:pt>
                <c:pt idx="85">
                  <c:v>34372.925</c:v>
                </c:pt>
                <c:pt idx="86">
                  <c:v>33913.356</c:v>
                </c:pt>
                <c:pt idx="87">
                  <c:v>30983.144</c:v>
                </c:pt>
                <c:pt idx="88">
                  <c:v>28901.232</c:v>
                </c:pt>
                <c:pt idx="89">
                  <c:v>29062.435</c:v>
                </c:pt>
                <c:pt idx="90">
                  <c:v>33061.286</c:v>
                </c:pt>
                <c:pt idx="91">
                  <c:v>34977.314</c:v>
                </c:pt>
                <c:pt idx="92">
                  <c:v>35360.583</c:v>
                </c:pt>
                <c:pt idx="93">
                  <c:v>35961.076</c:v>
                </c:pt>
                <c:pt idx="94">
                  <c:v>33070.84</c:v>
                </c:pt>
                <c:pt idx="95">
                  <c:v>29337.277</c:v>
                </c:pt>
                <c:pt idx="96">
                  <c:v>29085.361</c:v>
                </c:pt>
                <c:pt idx="97">
                  <c:v>31354.447</c:v>
                </c:pt>
                <c:pt idx="98">
                  <c:v>33336.234</c:v>
                </c:pt>
                <c:pt idx="99">
                  <c:v>34807.015</c:v>
                </c:pt>
                <c:pt idx="100">
                  <c:v>32696.615</c:v>
                </c:pt>
                <c:pt idx="101">
                  <c:v>31594.903</c:v>
                </c:pt>
                <c:pt idx="102">
                  <c:v>27840.459</c:v>
                </c:pt>
                <c:pt idx="103">
                  <c:v>28908.202</c:v>
                </c:pt>
                <c:pt idx="104">
                  <c:v>31165.319</c:v>
                </c:pt>
                <c:pt idx="105">
                  <c:v>31473.604</c:v>
                </c:pt>
                <c:pt idx="106">
                  <c:v>31205.925</c:v>
                </c:pt>
                <c:pt idx="107">
                  <c:v>31336.631</c:v>
                </c:pt>
                <c:pt idx="108">
                  <c:v>31234.942</c:v>
                </c:pt>
                <c:pt idx="109">
                  <c:v>27697.316</c:v>
                </c:pt>
                <c:pt idx="110">
                  <c:v>29146.437</c:v>
                </c:pt>
                <c:pt idx="111">
                  <c:v>31837.93</c:v>
                </c:pt>
                <c:pt idx="112">
                  <c:v>31572.297</c:v>
                </c:pt>
                <c:pt idx="113">
                  <c:v>31217.882</c:v>
                </c:pt>
                <c:pt idx="114">
                  <c:v>30519.434</c:v>
                </c:pt>
                <c:pt idx="115">
                  <c:v>29275.769</c:v>
                </c:pt>
                <c:pt idx="116">
                  <c:v>27115.668</c:v>
                </c:pt>
                <c:pt idx="117">
                  <c:v>27985.93</c:v>
                </c:pt>
                <c:pt idx="118">
                  <c:v>31150.581</c:v>
                </c:pt>
                <c:pt idx="119">
                  <c:v>30515.251</c:v>
                </c:pt>
                <c:pt idx="120">
                  <c:v>30185.06</c:v>
                </c:pt>
                <c:pt idx="121">
                  <c:v>30444.97</c:v>
                </c:pt>
                <c:pt idx="122">
                  <c:v>28862.141</c:v>
                </c:pt>
                <c:pt idx="123">
                  <c:v>26766.575</c:v>
                </c:pt>
                <c:pt idx="124">
                  <c:v>27578.522</c:v>
                </c:pt>
                <c:pt idx="125">
                  <c:v>30647.264</c:v>
                </c:pt>
                <c:pt idx="126">
                  <c:v>31100.785</c:v>
                </c:pt>
                <c:pt idx="127">
                  <c:v>30773.277</c:v>
                </c:pt>
                <c:pt idx="128">
                  <c:v>31026.159</c:v>
                </c:pt>
                <c:pt idx="129">
                  <c:v>32779.282</c:v>
                </c:pt>
                <c:pt idx="130">
                  <c:v>29162.211</c:v>
                </c:pt>
                <c:pt idx="131">
                  <c:v>27001.209</c:v>
                </c:pt>
                <c:pt idx="132">
                  <c:v>30390.039</c:v>
                </c:pt>
                <c:pt idx="133">
                  <c:v>30259.688</c:v>
                </c:pt>
                <c:pt idx="134">
                  <c:v>31647.546</c:v>
                </c:pt>
                <c:pt idx="135">
                  <c:v>34087.788</c:v>
                </c:pt>
                <c:pt idx="136">
                  <c:v>32507.444</c:v>
                </c:pt>
                <c:pt idx="137">
                  <c:v>27542.391</c:v>
                </c:pt>
                <c:pt idx="138">
                  <c:v>28845.23</c:v>
                </c:pt>
                <c:pt idx="139">
                  <c:v>35296.579</c:v>
                </c:pt>
                <c:pt idx="140">
                  <c:v>41318.343</c:v>
                </c:pt>
                <c:pt idx="141">
                  <c:v>43649.811</c:v>
                </c:pt>
                <c:pt idx="142">
                  <c:v>38521.162</c:v>
                </c:pt>
                <c:pt idx="143">
                  <c:v>31398.823</c:v>
                </c:pt>
                <c:pt idx="144">
                  <c:v>26532.708</c:v>
                </c:pt>
                <c:pt idx="145">
                  <c:v>25838.795</c:v>
                </c:pt>
                <c:pt idx="146">
                  <c:v>27887.9</c:v>
                </c:pt>
                <c:pt idx="147">
                  <c:v>32266.153</c:v>
                </c:pt>
                <c:pt idx="148">
                  <c:v>41451.871</c:v>
                </c:pt>
                <c:pt idx="149">
                  <c:v>48169.992</c:v>
                </c:pt>
                <c:pt idx="150">
                  <c:v>49581.623</c:v>
                </c:pt>
                <c:pt idx="151">
                  <c:v>46062.799</c:v>
                </c:pt>
                <c:pt idx="152">
                  <c:v>42446.314</c:v>
                </c:pt>
                <c:pt idx="153">
                  <c:v>40404.395</c:v>
                </c:pt>
                <c:pt idx="154">
                  <c:v>35487.536</c:v>
                </c:pt>
                <c:pt idx="155">
                  <c:v>35824.578</c:v>
                </c:pt>
                <c:pt idx="156">
                  <c:v>33579.683</c:v>
                </c:pt>
                <c:pt idx="157">
                  <c:v>33655.531</c:v>
                </c:pt>
                <c:pt idx="158">
                  <c:v>32105.591</c:v>
                </c:pt>
                <c:pt idx="159">
                  <c:v>35615.028</c:v>
                </c:pt>
                <c:pt idx="160">
                  <c:v>36926.403</c:v>
                </c:pt>
                <c:pt idx="161">
                  <c:v>40865.561</c:v>
                </c:pt>
                <c:pt idx="162">
                  <c:v>42068.211</c:v>
                </c:pt>
                <c:pt idx="163">
                  <c:v>39132.656</c:v>
                </c:pt>
                <c:pt idx="164">
                  <c:v>33917.356</c:v>
                </c:pt>
                <c:pt idx="165">
                  <c:v>34140.191</c:v>
                </c:pt>
                <c:pt idx="166">
                  <c:v>34483.195</c:v>
                </c:pt>
                <c:pt idx="167">
                  <c:v>45202.081</c:v>
                </c:pt>
                <c:pt idx="168">
                  <c:v>39817.077</c:v>
                </c:pt>
                <c:pt idx="169">
                  <c:v>37308.135</c:v>
                </c:pt>
                <c:pt idx="170">
                  <c:v>39027.155</c:v>
                </c:pt>
                <c:pt idx="171">
                  <c:v>40355.895</c:v>
                </c:pt>
                <c:pt idx="172">
                  <c:v>40244.972</c:v>
                </c:pt>
                <c:pt idx="173">
                  <c:v>41854.553</c:v>
                </c:pt>
                <c:pt idx="174">
                  <c:v>51738.793</c:v>
                </c:pt>
                <c:pt idx="175">
                  <c:v>51856.109</c:v>
                </c:pt>
                <c:pt idx="176">
                  <c:v>49983.987</c:v>
                </c:pt>
                <c:pt idx="177">
                  <c:v>48640.173</c:v>
                </c:pt>
                <c:pt idx="178">
                  <c:v>47071.195</c:v>
                </c:pt>
                <c:pt idx="179">
                  <c:v>42840.374</c:v>
                </c:pt>
                <c:pt idx="180">
                  <c:v>40033.233</c:v>
                </c:pt>
                <c:pt idx="181">
                  <c:v>42134.746</c:v>
                </c:pt>
                <c:pt idx="182">
                  <c:v>45419.963</c:v>
                </c:pt>
                <c:pt idx="183">
                  <c:v>47225.419</c:v>
                </c:pt>
                <c:pt idx="184">
                  <c:v>46307.559</c:v>
                </c:pt>
                <c:pt idx="185">
                  <c:v>51608.335</c:v>
                </c:pt>
                <c:pt idx="186">
                  <c:v>50729.585</c:v>
                </c:pt>
                <c:pt idx="187">
                  <c:v>50897.445</c:v>
                </c:pt>
                <c:pt idx="188">
                  <c:v>49667.749</c:v>
                </c:pt>
                <c:pt idx="189">
                  <c:v>48521.671</c:v>
                </c:pt>
                <c:pt idx="190">
                  <c:v>50945.451</c:v>
                </c:pt>
                <c:pt idx="191">
                  <c:v>47522.473</c:v>
                </c:pt>
                <c:pt idx="192">
                  <c:v>38596.556</c:v>
                </c:pt>
                <c:pt idx="193">
                  <c:v>41964.019</c:v>
                </c:pt>
                <c:pt idx="194">
                  <c:v>48732.073</c:v>
                </c:pt>
                <c:pt idx="195">
                  <c:v>56836.825</c:v>
                </c:pt>
                <c:pt idx="196">
                  <c:v>56067.488</c:v>
                </c:pt>
                <c:pt idx="197">
                  <c:v>57198.413</c:v>
                </c:pt>
                <c:pt idx="198">
                  <c:v>58685.328</c:v>
                </c:pt>
                <c:pt idx="199">
                  <c:v>59118.97</c:v>
                </c:pt>
                <c:pt idx="200">
                  <c:v>52240.885</c:v>
                </c:pt>
                <c:pt idx="201">
                  <c:v>46870.952</c:v>
                </c:pt>
                <c:pt idx="202">
                  <c:v>50384.09</c:v>
                </c:pt>
                <c:pt idx="203">
                  <c:v>50476.685</c:v>
                </c:pt>
                <c:pt idx="204">
                  <c:v>45087.643</c:v>
                </c:pt>
                <c:pt idx="205">
                  <c:v>35840.241</c:v>
                </c:pt>
                <c:pt idx="206">
                  <c:v>41466.462</c:v>
                </c:pt>
                <c:pt idx="207">
                  <c:v>40144.097</c:v>
                </c:pt>
                <c:pt idx="208">
                  <c:v>38831.551</c:v>
                </c:pt>
                <c:pt idx="209">
                  <c:v>43632.421</c:v>
                </c:pt>
                <c:pt idx="210">
                  <c:v>41602.289</c:v>
                </c:pt>
                <c:pt idx="211">
                  <c:v>41505.477</c:v>
                </c:pt>
                <c:pt idx="212">
                  <c:v>38044.048</c:v>
                </c:pt>
                <c:pt idx="213">
                  <c:v>43432.595</c:v>
                </c:pt>
                <c:pt idx="214">
                  <c:v>33877.87</c:v>
                </c:pt>
                <c:pt idx="215">
                  <c:v>35117.075</c:v>
                </c:pt>
                <c:pt idx="216">
                  <c:v>37966.363</c:v>
                </c:pt>
                <c:pt idx="217">
                  <c:v>36407.254</c:v>
                </c:pt>
                <c:pt idx="218">
                  <c:v>38843.484</c:v>
                </c:pt>
                <c:pt idx="219">
                  <c:v>45415.284</c:v>
                </c:pt>
                <c:pt idx="220">
                  <c:v>47294.133</c:v>
                </c:pt>
                <c:pt idx="221">
                  <c:v>40328.503</c:v>
                </c:pt>
                <c:pt idx="222">
                  <c:v>39752.534</c:v>
                </c:pt>
                <c:pt idx="223">
                  <c:v>46043.658</c:v>
                </c:pt>
                <c:pt idx="224">
                  <c:v>44023.27</c:v>
                </c:pt>
                <c:pt idx="225">
                  <c:v>35188.298</c:v>
                </c:pt>
                <c:pt idx="226">
                  <c:v>35972.252</c:v>
                </c:pt>
                <c:pt idx="227">
                  <c:v>36226.24</c:v>
                </c:pt>
                <c:pt idx="228">
                  <c:v>33849.273</c:v>
                </c:pt>
                <c:pt idx="229">
                  <c:v>31812.337</c:v>
                </c:pt>
                <c:pt idx="230">
                  <c:v>36712.279</c:v>
                </c:pt>
                <c:pt idx="231">
                  <c:v>45814.698</c:v>
                </c:pt>
                <c:pt idx="232">
                  <c:v>48463.131</c:v>
                </c:pt>
                <c:pt idx="233">
                  <c:v>44664.88</c:v>
                </c:pt>
                <c:pt idx="234">
                  <c:v>38738.284</c:v>
                </c:pt>
                <c:pt idx="235">
                  <c:v>35155.215</c:v>
                </c:pt>
                <c:pt idx="236">
                  <c:v>35713.8</c:v>
                </c:pt>
                <c:pt idx="237">
                  <c:v>42957.301</c:v>
                </c:pt>
                <c:pt idx="238">
                  <c:v>49056.547</c:v>
                </c:pt>
                <c:pt idx="239">
                  <c:v>41702.099</c:v>
                </c:pt>
                <c:pt idx="240">
                  <c:v>43803.587</c:v>
                </c:pt>
                <c:pt idx="241">
                  <c:v>45389.968</c:v>
                </c:pt>
                <c:pt idx="242">
                  <c:v>44101.857</c:v>
                </c:pt>
                <c:pt idx="243">
                  <c:v>44119.594</c:v>
                </c:pt>
                <c:pt idx="244">
                  <c:v>42975.611</c:v>
                </c:pt>
                <c:pt idx="245">
                  <c:v>44117.331</c:v>
                </c:pt>
                <c:pt idx="246">
                  <c:v>40995.284</c:v>
                </c:pt>
                <c:pt idx="247">
                  <c:v>38596.918</c:v>
                </c:pt>
                <c:pt idx="248">
                  <c:v>33390.89</c:v>
                </c:pt>
                <c:pt idx="249">
                  <c:v>31341.024</c:v>
                </c:pt>
                <c:pt idx="250">
                  <c:v>36070.205</c:v>
                </c:pt>
                <c:pt idx="251">
                  <c:v>35189.243</c:v>
                </c:pt>
                <c:pt idx="252">
                  <c:v>48929.267</c:v>
                </c:pt>
                <c:pt idx="253">
                  <c:v>52612.923</c:v>
                </c:pt>
                <c:pt idx="254">
                  <c:v>47198.743</c:v>
                </c:pt>
                <c:pt idx="255">
                  <c:v>36218.837</c:v>
                </c:pt>
                <c:pt idx="256">
                  <c:v>27970.658</c:v>
                </c:pt>
                <c:pt idx="257">
                  <c:v>29801.499</c:v>
                </c:pt>
                <c:pt idx="258">
                  <c:v>32239.565</c:v>
                </c:pt>
                <c:pt idx="259">
                  <c:v>30945.969</c:v>
                </c:pt>
                <c:pt idx="260">
                  <c:v>31397.767</c:v>
                </c:pt>
                <c:pt idx="261">
                  <c:v>32805.774</c:v>
                </c:pt>
                <c:pt idx="262">
                  <c:v>33987.054</c:v>
                </c:pt>
                <c:pt idx="263">
                  <c:v>31065.436</c:v>
                </c:pt>
                <c:pt idx="264">
                  <c:v>29272.719</c:v>
                </c:pt>
                <c:pt idx="265">
                  <c:v>31316.451</c:v>
                </c:pt>
                <c:pt idx="266">
                  <c:v>31757.492</c:v>
                </c:pt>
                <c:pt idx="267">
                  <c:v>31978.358</c:v>
                </c:pt>
                <c:pt idx="268">
                  <c:v>32109.896</c:v>
                </c:pt>
                <c:pt idx="269">
                  <c:v>30836.275</c:v>
                </c:pt>
                <c:pt idx="270">
                  <c:v>28410.449</c:v>
                </c:pt>
                <c:pt idx="271">
                  <c:v>29385.466</c:v>
                </c:pt>
                <c:pt idx="272">
                  <c:v>32523.268</c:v>
                </c:pt>
                <c:pt idx="273">
                  <c:v>34459.259</c:v>
                </c:pt>
                <c:pt idx="274">
                  <c:v>37005.21</c:v>
                </c:pt>
                <c:pt idx="275">
                  <c:v>36435.876</c:v>
                </c:pt>
                <c:pt idx="276">
                  <c:v>39531.939</c:v>
                </c:pt>
                <c:pt idx="277">
                  <c:v>36257.262</c:v>
                </c:pt>
                <c:pt idx="278">
                  <c:v>36004.51</c:v>
                </c:pt>
                <c:pt idx="279">
                  <c:v>35853.427</c:v>
                </c:pt>
                <c:pt idx="280">
                  <c:v>31645.242</c:v>
                </c:pt>
                <c:pt idx="281">
                  <c:v>31738.654</c:v>
                </c:pt>
                <c:pt idx="282">
                  <c:v>32216.448</c:v>
                </c:pt>
                <c:pt idx="283">
                  <c:v>30950.018</c:v>
                </c:pt>
                <c:pt idx="284">
                  <c:v>28489.26</c:v>
                </c:pt>
                <c:pt idx="285">
                  <c:v>28753.663</c:v>
                </c:pt>
                <c:pt idx="286">
                  <c:v>31760.925</c:v>
                </c:pt>
                <c:pt idx="287">
                  <c:v>31841.196</c:v>
                </c:pt>
                <c:pt idx="288">
                  <c:v>32406.943</c:v>
                </c:pt>
                <c:pt idx="289">
                  <c:v>33181.324</c:v>
                </c:pt>
                <c:pt idx="290">
                  <c:v>29916.405</c:v>
                </c:pt>
                <c:pt idx="291">
                  <c:v>28253.247</c:v>
                </c:pt>
                <c:pt idx="292">
                  <c:v>28782.086</c:v>
                </c:pt>
                <c:pt idx="293">
                  <c:v>31802.455</c:v>
                </c:pt>
                <c:pt idx="294">
                  <c:v>31776.247</c:v>
                </c:pt>
                <c:pt idx="295">
                  <c:v>32796.956</c:v>
                </c:pt>
                <c:pt idx="296">
                  <c:v>33620.047</c:v>
                </c:pt>
                <c:pt idx="297">
                  <c:v>32741.222</c:v>
                </c:pt>
                <c:pt idx="298">
                  <c:v>29479.997</c:v>
                </c:pt>
                <c:pt idx="299">
                  <c:v>30058.545</c:v>
                </c:pt>
                <c:pt idx="300">
                  <c:v>32611.321</c:v>
                </c:pt>
                <c:pt idx="301">
                  <c:v>32615.921</c:v>
                </c:pt>
                <c:pt idx="302">
                  <c:v>32478.503</c:v>
                </c:pt>
                <c:pt idx="303">
                  <c:v>31592.279</c:v>
                </c:pt>
                <c:pt idx="304">
                  <c:v>30972.83</c:v>
                </c:pt>
                <c:pt idx="305">
                  <c:v>28194.319</c:v>
                </c:pt>
                <c:pt idx="306">
                  <c:v>30748.512</c:v>
                </c:pt>
                <c:pt idx="307">
                  <c:v>35734.228</c:v>
                </c:pt>
                <c:pt idx="308">
                  <c:v>33967.399</c:v>
                </c:pt>
                <c:pt idx="309">
                  <c:v>32872.368</c:v>
                </c:pt>
                <c:pt idx="310">
                  <c:v>33418.372</c:v>
                </c:pt>
                <c:pt idx="311">
                  <c:v>34011.208</c:v>
                </c:pt>
                <c:pt idx="312">
                  <c:v>30956.161</c:v>
                </c:pt>
                <c:pt idx="313">
                  <c:v>31401.849</c:v>
                </c:pt>
                <c:pt idx="314">
                  <c:v>34279.157</c:v>
                </c:pt>
                <c:pt idx="315">
                  <c:v>38042.406</c:v>
                </c:pt>
                <c:pt idx="316">
                  <c:v>37777.738</c:v>
                </c:pt>
                <c:pt idx="317">
                  <c:v>35708.431</c:v>
                </c:pt>
                <c:pt idx="318">
                  <c:v>34283.511</c:v>
                </c:pt>
                <c:pt idx="319">
                  <c:v>30370.545</c:v>
                </c:pt>
                <c:pt idx="320">
                  <c:v>30387.874</c:v>
                </c:pt>
                <c:pt idx="321">
                  <c:v>33054.558</c:v>
                </c:pt>
                <c:pt idx="322">
                  <c:v>35982.922</c:v>
                </c:pt>
                <c:pt idx="323">
                  <c:v>36693.352</c:v>
                </c:pt>
                <c:pt idx="324">
                  <c:v>35723.565</c:v>
                </c:pt>
                <c:pt idx="325">
                  <c:v>33591.056</c:v>
                </c:pt>
                <c:pt idx="326">
                  <c:v>33376.182</c:v>
                </c:pt>
                <c:pt idx="327">
                  <c:v>38929.98</c:v>
                </c:pt>
                <c:pt idx="328">
                  <c:v>40269.912</c:v>
                </c:pt>
                <c:pt idx="329">
                  <c:v>39358.523</c:v>
                </c:pt>
                <c:pt idx="330">
                  <c:v>38396.184</c:v>
                </c:pt>
                <c:pt idx="331">
                  <c:v>33158.364</c:v>
                </c:pt>
                <c:pt idx="332">
                  <c:v>35681.614</c:v>
                </c:pt>
                <c:pt idx="333">
                  <c:v>35310.802</c:v>
                </c:pt>
                <c:pt idx="334">
                  <c:v>34508.992</c:v>
                </c:pt>
                <c:pt idx="335">
                  <c:v>36772.265</c:v>
                </c:pt>
                <c:pt idx="336">
                  <c:v>36106.189</c:v>
                </c:pt>
                <c:pt idx="337">
                  <c:v>36198.643</c:v>
                </c:pt>
                <c:pt idx="338">
                  <c:v>35088.408</c:v>
                </c:pt>
                <c:pt idx="339">
                  <c:v>35784.636</c:v>
                </c:pt>
                <c:pt idx="340">
                  <c:v>35701.256</c:v>
                </c:pt>
                <c:pt idx="341">
                  <c:v>40262.693</c:v>
                </c:pt>
                <c:pt idx="342">
                  <c:v>40529.122</c:v>
                </c:pt>
                <c:pt idx="343">
                  <c:v>42096.607</c:v>
                </c:pt>
                <c:pt idx="344">
                  <c:v>41591.827</c:v>
                </c:pt>
                <c:pt idx="345">
                  <c:v>43386.249</c:v>
                </c:pt>
                <c:pt idx="346">
                  <c:v>40535.638</c:v>
                </c:pt>
                <c:pt idx="347">
                  <c:v>40374.254</c:v>
                </c:pt>
                <c:pt idx="348">
                  <c:v>38212.772</c:v>
                </c:pt>
                <c:pt idx="349">
                  <c:v>42520.286</c:v>
                </c:pt>
                <c:pt idx="350">
                  <c:v>42390.604</c:v>
                </c:pt>
                <c:pt idx="351">
                  <c:v>41514.661</c:v>
                </c:pt>
                <c:pt idx="352">
                  <c:v>39836.195</c:v>
                </c:pt>
                <c:pt idx="353">
                  <c:v>36205.221</c:v>
                </c:pt>
                <c:pt idx="354">
                  <c:v>31890.916</c:v>
                </c:pt>
                <c:pt idx="355">
                  <c:v>31844.792</c:v>
                </c:pt>
                <c:pt idx="356">
                  <c:v>34436.263</c:v>
                </c:pt>
                <c:pt idx="357">
                  <c:v>36623.502</c:v>
                </c:pt>
                <c:pt idx="358">
                  <c:v>34717.397</c:v>
                </c:pt>
                <c:pt idx="359">
                  <c:v>38936.046</c:v>
                </c:pt>
                <c:pt idx="360">
                  <c:v>37233.262</c:v>
                </c:pt>
                <c:pt idx="361">
                  <c:v>33166.136</c:v>
                </c:pt>
                <c:pt idx="362">
                  <c:v>34383.27</c:v>
                </c:pt>
                <c:pt idx="363">
                  <c:v>38877.668</c:v>
                </c:pt>
                <c:pt idx="364">
                  <c:v>39237.258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528200"/>
        <c:axId val="-2114525224"/>
      </c:lineChart>
      <c:catAx>
        <c:axId val="-2114528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4525224"/>
        <c:crosses val="autoZero"/>
        <c:auto val="1"/>
        <c:lblAlgn val="ctr"/>
        <c:lblOffset val="100"/>
        <c:tickLblSkip val="30"/>
        <c:tickMarkSkip val="10"/>
        <c:noMultiLvlLbl val="0"/>
      </c:catAx>
      <c:valAx>
        <c:axId val="-2114525224"/>
        <c:scaling>
          <c:orientation val="minMax"/>
          <c:max val="60000.0"/>
          <c:min val="25000.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14528200"/>
        <c:crossesAt val="1.0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04FF7-382E-724A-BFE6-EB5FC5FA49DC}" type="datetimeFigureOut">
              <a:rPr lang="en-US" smtClean="0"/>
              <a:t>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822E0-651B-4649-B333-EBA00C52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22E0-651B-4649-B333-EBA00C526A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8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expect similar inversions, impact on 100m winds over upwelling in this structure</a:t>
            </a:r>
            <a:r>
              <a:rPr lang="en-US" baseline="0" dirty="0" smtClean="0"/>
              <a:t> (affects NJ WEA!)</a:t>
            </a:r>
          </a:p>
          <a:p>
            <a:r>
              <a:rPr lang="en-US" baseline="0" dirty="0" smtClean="0"/>
              <a:t>Need good ocean model to predict this correctly!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22E0-651B-4649-B333-EBA00C526A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-day:</a:t>
            </a:r>
            <a:r>
              <a:rPr lang="en-US" baseline="0" dirty="0" smtClean="0"/>
              <a:t> warmer over land, cooler over water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seabreeze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-night: cooler over land, relatively warmer over water </a:t>
            </a:r>
            <a:r>
              <a:rPr lang="en-US" baseline="0" dirty="0" err="1" smtClean="0">
                <a:sym typeface="Wingdings"/>
              </a:rPr>
              <a:t>landbreeze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-little known about offshore component of sea/land breeze due to dearth of observations/monitoring</a:t>
            </a:r>
          </a:p>
          <a:p>
            <a:r>
              <a:rPr lang="en-US" baseline="0" dirty="0" smtClean="0">
                <a:sym typeface="Wingdings"/>
              </a:rPr>
              <a:t>-coastal upwelling changes dynamics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7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Satellite: </a:t>
            </a:r>
            <a:r>
              <a:rPr lang="en-US" dirty="0" smtClean="0"/>
              <a:t>High</a:t>
            </a:r>
            <a:r>
              <a:rPr lang="en-US" baseline="0" dirty="0" smtClean="0"/>
              <a:t> res in space and time</a:t>
            </a:r>
            <a:endParaRPr lang="en-US" dirty="0" smtClean="0"/>
          </a:p>
          <a:p>
            <a:r>
              <a:rPr lang="en-US" dirty="0" smtClean="0"/>
              <a:t>Previous satellite SST products low in spatial or temporal resolution</a:t>
            </a:r>
            <a:r>
              <a:rPr lang="en-US" baseline="0" dirty="0" smtClean="0"/>
              <a:t> and are often warmest pixel composites for </a:t>
            </a:r>
            <a:r>
              <a:rPr lang="en-US" baseline="0" dirty="0" err="1" smtClean="0"/>
              <a:t>declouding</a:t>
            </a:r>
            <a:r>
              <a:rPr lang="en-US" dirty="0" smtClean="0"/>
              <a:t>;</a:t>
            </a:r>
            <a:r>
              <a:rPr lang="en-US" baseline="0" dirty="0" smtClean="0"/>
              <a:t> cannot resolve coastal upwelling</a:t>
            </a:r>
            <a:endParaRPr lang="en-US" dirty="0" smtClean="0"/>
          </a:p>
          <a:p>
            <a:r>
              <a:rPr lang="en-US" dirty="0" smtClean="0"/>
              <a:t>SST product is IR/near</a:t>
            </a:r>
            <a:r>
              <a:rPr lang="en-US" baseline="0" dirty="0" smtClean="0"/>
              <a:t> IR (AVHRR); </a:t>
            </a:r>
            <a:r>
              <a:rPr lang="en-US" baseline="0" dirty="0" err="1" smtClean="0"/>
              <a:t>SPoRT</a:t>
            </a:r>
            <a:r>
              <a:rPr lang="en-US" baseline="0" dirty="0" smtClean="0"/>
              <a:t> is IR/near IR as well</a:t>
            </a:r>
            <a:endParaRPr lang="en-US" dirty="0" smtClean="0"/>
          </a:p>
          <a:p>
            <a:r>
              <a:rPr lang="en-US" b="1" dirty="0" smtClean="0"/>
              <a:t>Model:</a:t>
            </a:r>
            <a:r>
              <a:rPr lang="en-US" b="1" baseline="0" dirty="0" smtClean="0"/>
              <a:t> </a:t>
            </a:r>
            <a:r>
              <a:rPr lang="en-US" dirty="0" smtClean="0"/>
              <a:t>NAM12km</a:t>
            </a:r>
            <a:r>
              <a:rPr lang="en-US" baseline="0" dirty="0" smtClean="0"/>
              <a:t> </a:t>
            </a:r>
            <a:r>
              <a:rPr lang="en-US" dirty="0" smtClean="0"/>
              <a:t>for boundary conditions</a:t>
            </a:r>
          </a:p>
          <a:p>
            <a:r>
              <a:rPr lang="en-US" b="1" dirty="0" smtClean="0"/>
              <a:t>Cases</a:t>
            </a:r>
            <a:r>
              <a:rPr lang="en-US" b="0" dirty="0" smtClean="0"/>
              <a:t>: largest and</a:t>
            </a:r>
            <a:r>
              <a:rPr lang="en-US" b="0" baseline="0" dirty="0" smtClean="0"/>
              <a:t> longest lasting upwelling in NJ 2012-2014</a:t>
            </a:r>
          </a:p>
          <a:p>
            <a:r>
              <a:rPr lang="en-US" b="0" baseline="0" dirty="0" smtClean="0"/>
              <a:t>20140731 case has similar ambient (outside upwelling) water T to 20130707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-Sea breeze time of day (afternoon/evening) is coincident with peak demand time</a:t>
            </a:r>
            <a:r>
              <a:rPr lang="en-US" baseline="0" dirty="0" smtClean="0"/>
              <a:t> of day (5-7 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22E0-651B-4649-B333-EBA00C526A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expect similar inversions, impact on 100m winds over upwelling in this structure</a:t>
            </a:r>
            <a:r>
              <a:rPr lang="en-US" baseline="0" dirty="0" smtClean="0"/>
              <a:t> (affects NJ WEA!)</a:t>
            </a:r>
          </a:p>
          <a:p>
            <a:r>
              <a:rPr lang="en-US" baseline="0" dirty="0" smtClean="0"/>
              <a:t>Need good ocean model to predict this correctly!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22E0-651B-4649-B333-EBA00C526A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0" dirty="0" smtClean="0"/>
              <a:t>-out speed of OSW turbines of 4 m/s (calm zone?)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22E0-651B-4649-B333-EBA00C526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Satellite: </a:t>
            </a:r>
            <a:r>
              <a:rPr lang="en-US" dirty="0" smtClean="0"/>
              <a:t>High</a:t>
            </a:r>
            <a:r>
              <a:rPr lang="en-US" baseline="0" dirty="0" smtClean="0"/>
              <a:t> res in space and time</a:t>
            </a:r>
            <a:endParaRPr lang="en-US" dirty="0" smtClean="0"/>
          </a:p>
          <a:p>
            <a:r>
              <a:rPr lang="en-US" dirty="0" smtClean="0"/>
              <a:t>Previous satellite SST products low in spatial or temporal resolution</a:t>
            </a:r>
            <a:r>
              <a:rPr lang="en-US" baseline="0" dirty="0" smtClean="0"/>
              <a:t> and are often warmest pixel composites for </a:t>
            </a:r>
            <a:r>
              <a:rPr lang="en-US" baseline="0" dirty="0" err="1" smtClean="0"/>
              <a:t>declouding</a:t>
            </a:r>
            <a:r>
              <a:rPr lang="en-US" dirty="0" smtClean="0"/>
              <a:t>;</a:t>
            </a:r>
            <a:r>
              <a:rPr lang="en-US" baseline="0" dirty="0" smtClean="0"/>
              <a:t> cannot resolve coastal upwelling</a:t>
            </a:r>
            <a:endParaRPr lang="en-US" dirty="0" smtClean="0"/>
          </a:p>
          <a:p>
            <a:r>
              <a:rPr lang="en-US" dirty="0" smtClean="0"/>
              <a:t>SST product is IR/near</a:t>
            </a:r>
            <a:r>
              <a:rPr lang="en-US" baseline="0" dirty="0" smtClean="0"/>
              <a:t> IR (AVHRR); </a:t>
            </a:r>
            <a:r>
              <a:rPr lang="en-US" baseline="0" dirty="0" err="1" smtClean="0"/>
              <a:t>SPoRT</a:t>
            </a:r>
            <a:r>
              <a:rPr lang="en-US" baseline="0" dirty="0" smtClean="0"/>
              <a:t> is IR/near IR as well</a:t>
            </a:r>
            <a:endParaRPr lang="en-US" dirty="0" smtClean="0"/>
          </a:p>
          <a:p>
            <a:r>
              <a:rPr lang="en-US" b="1" dirty="0" smtClean="0"/>
              <a:t>Model:</a:t>
            </a:r>
            <a:r>
              <a:rPr lang="en-US" b="1" baseline="0" dirty="0" smtClean="0"/>
              <a:t> </a:t>
            </a:r>
            <a:r>
              <a:rPr lang="en-US" dirty="0" smtClean="0"/>
              <a:t>NAM12km</a:t>
            </a:r>
            <a:r>
              <a:rPr lang="en-US" baseline="0" dirty="0" smtClean="0"/>
              <a:t> </a:t>
            </a:r>
            <a:r>
              <a:rPr lang="en-US" dirty="0" smtClean="0"/>
              <a:t>for boundary conditions</a:t>
            </a:r>
          </a:p>
          <a:p>
            <a:r>
              <a:rPr lang="en-US" b="1" dirty="0" smtClean="0"/>
              <a:t>Cases</a:t>
            </a:r>
            <a:r>
              <a:rPr lang="en-US" b="0" dirty="0" smtClean="0"/>
              <a:t>: largest and</a:t>
            </a:r>
            <a:r>
              <a:rPr lang="en-US" b="0" baseline="0" dirty="0" smtClean="0"/>
              <a:t> longest lasting upwelling in NJ 2012-2014</a:t>
            </a:r>
          </a:p>
          <a:p>
            <a:r>
              <a:rPr lang="en-US" b="0" baseline="0" dirty="0" smtClean="0"/>
              <a:t>20140731 case has similar ambient (outside upwelling) water T to 20130707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dependent</a:t>
            </a:r>
            <a:r>
              <a:rPr lang="en-US" baseline="0" dirty="0" smtClean="0"/>
              <a:t> on synoptic flow- even in weaker synoptic flow, no offshore sea breeze circulation apparent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calm zone related to sea breeze circulation or just large scale patterns?</a:t>
            </a:r>
          </a:p>
          <a:p>
            <a:r>
              <a:rPr lang="en-US" baseline="0" dirty="0" smtClean="0"/>
              <a:t>Plots of 100m!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8E8-0336-9B44-840D-55CF9BE841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92AD-B8AB-B143-8A6A-5E8F2F419E49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2D56-0CD4-F340-B02A-635F61D2A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ist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0" y="0"/>
            <a:ext cx="9150409" cy="68580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50409" cy="262466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37" y="94754"/>
            <a:ext cx="8744009" cy="1640913"/>
          </a:xfrm>
          <a:solidFill>
            <a:schemeClr val="bg1">
              <a:lumMod val="75000"/>
              <a:alpha val="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4800"/>
              </a:spcAft>
            </a:pPr>
            <a:r>
              <a:rPr lang="en-US" sz="4000" b="1" dirty="0"/>
              <a:t>How coastal upwelling can affect the offshore component </a:t>
            </a:r>
            <a:r>
              <a:rPr lang="en-US" sz="4000" b="1" dirty="0" smtClean="0"/>
              <a:t>of the </a:t>
            </a:r>
            <a:r>
              <a:rPr lang="en-US" sz="4000" b="1" dirty="0"/>
              <a:t>sea breeze: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400" dirty="0"/>
          </a:p>
        </p:txBody>
      </p:sp>
      <p:pic>
        <p:nvPicPr>
          <p:cNvPr id="4" name="Picture 30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281" y="5838710"/>
            <a:ext cx="911698" cy="8547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792" y="6061744"/>
            <a:ext cx="1053106" cy="482992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7614" y="5806069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6676" y="5882266"/>
            <a:ext cx="900113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1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1940" y="5806069"/>
            <a:ext cx="907473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152400" y="5264218"/>
            <a:ext cx="3014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Greg </a:t>
            </a:r>
            <a:r>
              <a:rPr lang="en-US" sz="2000" b="1" dirty="0" err="1" smtClean="0">
                <a:solidFill>
                  <a:schemeClr val="bg1"/>
                </a:solidFill>
              </a:rPr>
              <a:t>Seroka</a:t>
            </a:r>
            <a:r>
              <a:rPr lang="en-US" sz="2000" b="1" dirty="0" smtClean="0">
                <a:solidFill>
                  <a:schemeClr val="bg1"/>
                </a:solidFill>
              </a:rPr>
              <a:t>*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Rich Dunk,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Louis Bowers, Scott </a:t>
            </a:r>
            <a:r>
              <a:rPr lang="en-US" sz="2000" dirty="0" smtClean="0">
                <a:solidFill>
                  <a:schemeClr val="bg1"/>
                </a:solidFill>
              </a:rPr>
              <a:t>Glenn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02475"/>
            <a:ext cx="272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January </a:t>
            </a:r>
            <a:r>
              <a:rPr lang="en-US" sz="2000" i="1" dirty="0">
                <a:solidFill>
                  <a:schemeClr val="bg1"/>
                </a:solidFill>
              </a:rPr>
              <a:t>6, 2015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98</a:t>
            </a:r>
            <a:r>
              <a:rPr lang="en-US" sz="2000" i="1" baseline="30000" dirty="0">
                <a:solidFill>
                  <a:schemeClr val="bg1"/>
                </a:solidFill>
              </a:rPr>
              <a:t>th</a:t>
            </a:r>
            <a:r>
              <a:rPr lang="en-US" sz="2000" i="1" dirty="0">
                <a:solidFill>
                  <a:schemeClr val="bg1"/>
                </a:solidFill>
              </a:rPr>
              <a:t> Annual AMS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617" y="1408664"/>
            <a:ext cx="734207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WRF simulations for offshore wind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01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RF_run06_100m_20ms_2014073116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5295" r="6038" b="9516"/>
          <a:stretch/>
        </p:blipFill>
        <p:spPr>
          <a:xfrm>
            <a:off x="4419152" y="1201279"/>
            <a:ext cx="4462059" cy="4676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Offshore calm zone dependent on synoptic winds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7" y="6284420"/>
            <a:ext cx="906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403225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Consistent with Bowers (2004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): strong winds “wash out” calm zone </a:t>
            </a: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350" y="5915088"/>
            <a:ext cx="225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synoptic flow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72546" y="5912001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Weaker synoptic flow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1235" y="854333"/>
            <a:ext cx="25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“Natural” non-upwelling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441" y="866271"/>
            <a:ext cx="265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“Forced” non-upwelling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487145" y="3895567"/>
            <a:ext cx="1415848" cy="1338565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27038" y="4253900"/>
            <a:ext cx="24304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Sea breeze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calm zone?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WRF_run05_100m_20ms_2013070718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5609" r="17622" b="9359"/>
          <a:stretch/>
        </p:blipFill>
        <p:spPr>
          <a:xfrm>
            <a:off x="48267" y="1218440"/>
            <a:ext cx="4204632" cy="466781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5400000">
            <a:off x="1385509" y="956095"/>
            <a:ext cx="384758" cy="684483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WRF_d02_run07-06_avgdiff_100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9049" r="4268" b="9520"/>
          <a:stretch/>
        </p:blipFill>
        <p:spPr>
          <a:xfrm>
            <a:off x="5984302" y="1954625"/>
            <a:ext cx="3200667" cy="3124537"/>
          </a:xfrm>
          <a:prstGeom prst="rect">
            <a:avLst/>
          </a:prstGeom>
        </p:spPr>
      </p:pic>
      <p:pic>
        <p:nvPicPr>
          <p:cNvPr id="4" name="Picture 3" descr="WRF_d02_run07-06_avgdiff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8971" r="18149" b="9501"/>
          <a:stretch/>
        </p:blipFill>
        <p:spPr>
          <a:xfrm>
            <a:off x="3344219" y="1954625"/>
            <a:ext cx="2665827" cy="3124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2: 20140731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01458" y="1585293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10m Wind Speed Diff.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45281" y="1585293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100m Wind Speed Diff.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094" y="1585293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SST Diff.</a:t>
            </a:r>
            <a:endParaRPr lang="en-US" b="1" dirty="0"/>
          </a:p>
        </p:txBody>
      </p:sp>
      <p:pic>
        <p:nvPicPr>
          <p:cNvPr id="12" name="Picture 11" descr="WRF_run04-05_SST_20130707000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8931" r="6060" b="9350"/>
          <a:stretch/>
        </p:blipFill>
        <p:spPr>
          <a:xfrm>
            <a:off x="12010" y="1965987"/>
            <a:ext cx="3352800" cy="31245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0180" y="5130708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=0.61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10993" y="5131734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6200000">
            <a:off x="2803210" y="3940538"/>
            <a:ext cx="868725" cy="3401039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6200000">
            <a:off x="4073527" y="2670219"/>
            <a:ext cx="1124132" cy="6197079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WRF_d02_run07-06_avgdiff_xsection_1.2-1.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2762" r="6471" b="2990"/>
          <a:stretch/>
        </p:blipFill>
        <p:spPr>
          <a:xfrm>
            <a:off x="4276163" y="1508431"/>
            <a:ext cx="4614298" cy="48508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62593" y="3028951"/>
            <a:ext cx="1197515" cy="2919613"/>
            <a:chOff x="1015813" y="3758280"/>
            <a:chExt cx="1040492" cy="2445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813" y="3758280"/>
              <a:ext cx="1040492" cy="1974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619243" y="5732546"/>
              <a:ext cx="130813" cy="4711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72417" y="948941"/>
            <a:ext cx="392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Wind Speed Difference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2: 20140731</a:t>
            </a:r>
            <a:endParaRPr lang="en-US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88978" y="1980784"/>
            <a:ext cx="3020754" cy="3234892"/>
            <a:chOff x="370981" y="3465548"/>
            <a:chExt cx="3020754" cy="3234892"/>
          </a:xfrm>
        </p:grpSpPr>
        <p:pic>
          <p:nvPicPr>
            <p:cNvPr id="22" name="Picture 21" descr="WRF_d02_run07-06_avgdiff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" t="8971" r="18150" b="9501"/>
            <a:stretch/>
          </p:blipFill>
          <p:spPr>
            <a:xfrm>
              <a:off x="370981" y="3465548"/>
              <a:ext cx="3020754" cy="32348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791921" y="5367061"/>
              <a:ext cx="111823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29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RF_d02_run07-06_avgdiff_temp_xsection_5-5_2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201" r="8620" b="2595"/>
          <a:stretch/>
        </p:blipFill>
        <p:spPr>
          <a:xfrm>
            <a:off x="4238250" y="1472160"/>
            <a:ext cx="4547951" cy="4896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593" y="3028951"/>
            <a:ext cx="1197515" cy="2919613"/>
            <a:chOff x="1015813" y="3758280"/>
            <a:chExt cx="1040492" cy="2445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813" y="3758280"/>
              <a:ext cx="1040492" cy="1974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619243" y="5732546"/>
              <a:ext cx="130813" cy="4711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64528" y="948941"/>
            <a:ext cx="395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Temperature Difference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2: 20140731</a:t>
            </a:r>
            <a:endParaRPr lang="en-US" sz="20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8978" y="1980784"/>
            <a:ext cx="3020754" cy="3234892"/>
            <a:chOff x="370981" y="3465548"/>
            <a:chExt cx="3020754" cy="3234892"/>
          </a:xfrm>
        </p:grpSpPr>
        <p:pic>
          <p:nvPicPr>
            <p:cNvPr id="24" name="Picture 23" descr="WRF_d02_run07-06_avgdiff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" t="8971" r="18150" b="9501"/>
            <a:stretch/>
          </p:blipFill>
          <p:spPr>
            <a:xfrm>
              <a:off x="370981" y="3465548"/>
              <a:ext cx="3020754" cy="323489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791921" y="5367061"/>
              <a:ext cx="111823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1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Conclusions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00660"/>
            <a:ext cx="8839200" cy="564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Microscale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(600m) WRF simulations with innovative satellite SST product allows for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new study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of upwelling-sea breeze interaction</a:t>
            </a:r>
          </a:p>
          <a:p>
            <a:pPr marL="742950" indent="-742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Hypothesis nullified (no secondary sea breeze circulation at offshore upwelling front)</a:t>
            </a:r>
          </a:p>
          <a:p>
            <a:pPr marL="1200150" lvl="1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Could be dependent on synoptic flow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Offshore calm zone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(surface divergence) dependent on </a:t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large scale flow</a:t>
            </a: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Upwelling causes inversion, increasing winds at 100m hub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hgt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Accurate coupled ocean-atmosphere model needed to diagnose and forecast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upwelling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and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sea breeze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interaction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8748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3439"/>
            <a:ext cx="9143999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will coastal upwelling affect the NJ WEA?</a:t>
            </a:r>
            <a:endParaRPr lang="en-US" sz="3600" b="1" dirty="0"/>
          </a:p>
        </p:txBody>
      </p:sp>
      <p:pic>
        <p:nvPicPr>
          <p:cNvPr id="4" name="Picture 3" descr="upwelling_zoom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3205" r="9588" b="7228"/>
          <a:stretch/>
        </p:blipFill>
        <p:spPr>
          <a:xfrm>
            <a:off x="1757223" y="691760"/>
            <a:ext cx="5384434" cy="61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2689"/>
            <a:ext cx="9144000" cy="178776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Thank You</a:t>
            </a:r>
            <a:endParaRPr lang="en-US"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133600" cy="476250"/>
          </a:xfrm>
        </p:spPr>
        <p:txBody>
          <a:bodyPr/>
          <a:lstStyle/>
          <a:p>
            <a:fld id="{F3F3C1FC-8B68-4643-AEBF-3EC77554CDE2}" type="slidenum">
              <a:rPr lang="en-US" smtClean="0">
                <a:solidFill>
                  <a:srgbClr val="000000"/>
                </a:solidFill>
                <a:latin typeface="Calibri"/>
                <a:cs typeface="Calibri"/>
              </a:rPr>
              <a:pPr/>
              <a:t>16</a:t>
            </a:fld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7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Extra Slides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133600" cy="476250"/>
          </a:xfrm>
        </p:spPr>
        <p:txBody>
          <a:bodyPr/>
          <a:lstStyle/>
          <a:p>
            <a:fld id="{F3F3C1FC-8B68-4643-AEBF-3EC77554CDE2}" type="slidenum">
              <a:rPr lang="en-US" smtClean="0">
                <a:solidFill>
                  <a:srgbClr val="000000"/>
                </a:solidFill>
                <a:latin typeface="Calibri"/>
                <a:cs typeface="Calibri"/>
              </a:rPr>
              <a:pPr/>
              <a:t>17</a:t>
            </a:fld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4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Future work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885479"/>
            <a:ext cx="8458200" cy="530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Model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evaluation for cases</a:t>
            </a:r>
          </a:p>
          <a:p>
            <a:pPr marL="1200150" lvl="1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SODAR, Wind Cube LIDAR (TI), and 60m tower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WRF-related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</a:t>
            </a:r>
          </a:p>
          <a:p>
            <a:pPr marL="1200150" lvl="1" indent="-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PBL scheme sensitivity</a:t>
            </a:r>
          </a:p>
          <a:p>
            <a:pPr marL="1200150" lvl="1" indent="-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Wind turbine parameterization</a:t>
            </a:r>
          </a:p>
          <a:p>
            <a:pPr marL="1200150" lvl="1" indent="-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LES</a:t>
            </a:r>
          </a:p>
          <a:p>
            <a:pPr marL="1200150" lvl="1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More cases</a:t>
            </a: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Coupled modeling w/ satellite SST,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underwater glider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validation of ocean model (for upwelling) </a:t>
            </a:r>
            <a:endParaRPr lang="en-US" sz="2400" b="1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SST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improvements with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DINEOF</a:t>
            </a:r>
          </a:p>
          <a:p>
            <a:pPr marL="742950" indent="-742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Link with economic models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133600" cy="476250"/>
          </a:xfrm>
        </p:spPr>
        <p:txBody>
          <a:bodyPr/>
          <a:lstStyle/>
          <a:p>
            <a:fld id="{F3F3C1FC-8B68-4643-AEBF-3EC77554CDE2}" type="slidenum">
              <a:rPr lang="en-US" smtClean="0">
                <a:solidFill>
                  <a:srgbClr val="000000"/>
                </a:solidFill>
                <a:latin typeface="Calibri"/>
                <a:cs typeface="Calibri"/>
              </a:rPr>
              <a:pPr/>
              <a:t>18</a:t>
            </a:fld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1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" y="2355960"/>
            <a:ext cx="4662311" cy="3264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55619" t="43556" r="5334" b="33333"/>
          <a:stretch/>
        </p:blipFill>
        <p:spPr>
          <a:xfrm>
            <a:off x="2150531" y="4739568"/>
            <a:ext cx="1735667" cy="88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127"/>
          <a:stretch/>
        </p:blipFill>
        <p:spPr>
          <a:xfrm>
            <a:off x="4775200" y="2355959"/>
            <a:ext cx="4334932" cy="32641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1616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Coastal Upwelling</a:t>
            </a: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332" y="1593959"/>
            <a:ext cx="3810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400" b="1" dirty="0" smtClean="0">
                <a:solidFill>
                  <a:schemeClr val="tx1"/>
                </a:solidFill>
                <a:latin typeface="Calibri"/>
                <a:cs typeface="Calibri"/>
              </a:rPr>
              <a:t>Schematic</a:t>
            </a:r>
            <a:endParaRPr lang="en-US" sz="3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42932" y="1475874"/>
            <a:ext cx="3851660" cy="7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400" b="1" dirty="0" smtClean="0">
                <a:solidFill>
                  <a:schemeClr val="tx1"/>
                </a:solidFill>
                <a:latin typeface="Calibri"/>
                <a:cs typeface="Calibri"/>
              </a:rPr>
              <a:t>Sea surface temperatures</a:t>
            </a:r>
            <a:endParaRPr lang="en-US" sz="3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42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06" y="1752606"/>
            <a:ext cx="863728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 July 21, 2014, BOEM issued Proposed Sale Notice for NJ</a:t>
            </a:r>
          </a:p>
          <a:p>
            <a:pPr lvl="1"/>
            <a:r>
              <a:rPr lang="en-US" dirty="0" smtClean="0"/>
              <a:t>Nearly 344,000 acres for leasing offshore wind (OSW)</a:t>
            </a:r>
          </a:p>
          <a:p>
            <a:pPr lvl="1"/>
            <a:r>
              <a:rPr lang="en-US" dirty="0" smtClean="0"/>
              <a:t>Auction to take place in (early?) </a:t>
            </a:r>
            <a:r>
              <a:rPr lang="en-US" dirty="0" smtClean="0"/>
              <a:t>2015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OSW developer(s) who win (2-3) lease zones will submit application to develop to NJ Board of Public Utilities (NJ BPU)</a:t>
            </a:r>
          </a:p>
        </p:txBody>
      </p:sp>
    </p:spTree>
    <p:extLst>
      <p:ext uri="{BB962C8B-B14F-4D97-AF65-F5344CB8AC3E}">
        <p14:creationId xmlns:p14="http://schemas.microsoft.com/office/powerpoint/2010/main" val="165017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984" y="137782"/>
            <a:ext cx="38100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Sea Breeze</a:t>
            </a: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199"/>
          <a:stretch/>
        </p:blipFill>
        <p:spPr>
          <a:xfrm>
            <a:off x="2189784" y="1025281"/>
            <a:ext cx="4427305" cy="5080000"/>
          </a:xfrm>
          <a:prstGeom prst="rect">
            <a:avLst/>
          </a:prstGeom>
        </p:spPr>
      </p:pic>
      <p:sp>
        <p:nvSpPr>
          <p:cNvPr id="14" name="Round Same Side Corner Rectangle 13"/>
          <p:cNvSpPr/>
          <p:nvPr/>
        </p:nvSpPr>
        <p:spPr>
          <a:xfrm rot="10800000">
            <a:off x="5339384" y="4555881"/>
            <a:ext cx="990600" cy="533400"/>
          </a:xfrm>
          <a:prstGeom prst="round2SameRect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08647" y="446037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/>
                <a:cs typeface="Calibri"/>
              </a:rPr>
              <a:t>Cold upwelling</a:t>
            </a:r>
            <a:endParaRPr lang="en-US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5629921" y="3274744"/>
            <a:ext cx="717347" cy="384021"/>
          </a:xfrm>
          <a:prstGeom prst="rightArrow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370997">
            <a:off x="3609597" y="3711902"/>
            <a:ext cx="1589384" cy="302161"/>
          </a:xfrm>
          <a:prstGeom prst="rightArrow">
            <a:avLst>
              <a:gd name="adj1" fmla="val 50000"/>
              <a:gd name="adj2" fmla="val 141666"/>
            </a:avLst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87879">
            <a:off x="5963566" y="4072677"/>
            <a:ext cx="684467" cy="302161"/>
          </a:xfrm>
          <a:prstGeom prst="rightArrow">
            <a:avLst>
              <a:gd name="adj1" fmla="val 50000"/>
              <a:gd name="adj2" fmla="val 141666"/>
            </a:avLst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3002" y="4120270"/>
            <a:ext cx="42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?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7786" y="3548039"/>
            <a:ext cx="42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?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4089120" y="2673685"/>
            <a:ext cx="2483521" cy="296070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5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824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Calibri"/>
                <a:cs typeface="Calibri"/>
              </a:rPr>
              <a:t>Materials and Methods</a:t>
            </a:r>
            <a:endParaRPr lang="en-US" sz="4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969" y="1093439"/>
            <a:ext cx="51104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Satellite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(“Rutgers SST”): 3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-day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coldest dark pixel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composite (preserve upwelling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) of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declouded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~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1km AVHRR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scans;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NASA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SPoRT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2km SST for cloudy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gaps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Model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3km, 600m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WRF-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ARW 3.6.1; YSU PBL;  MM5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Monin-Obukhov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surface layer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Advantages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(vs. offshore met tower)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cost, spatial variability, prediction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20130707: sea breeze, upwelling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20140731: sea breeze, no upwelling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3-4. Switch SST between runs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3" y="3132832"/>
            <a:ext cx="997486" cy="73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7" y="1174259"/>
            <a:ext cx="1220932" cy="857250"/>
          </a:xfrm>
          <a:prstGeom prst="rect">
            <a:avLst/>
          </a:prstGeom>
        </p:spPr>
      </p:pic>
      <p:pic>
        <p:nvPicPr>
          <p:cNvPr id="15" name="Picture 14" descr="3rutgers_20130708T06000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44" r="28321" b="7141"/>
          <a:stretch/>
        </p:blipFill>
        <p:spPr>
          <a:xfrm>
            <a:off x="6703138" y="1093439"/>
            <a:ext cx="1828800" cy="27100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58734" y="2998439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upwelling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83" y="5142232"/>
            <a:ext cx="734915" cy="704151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1698"/>
              </p:ext>
            </p:extLst>
          </p:nvPr>
        </p:nvGraphicFramePr>
        <p:xfrm>
          <a:off x="6425400" y="4444722"/>
          <a:ext cx="2718599" cy="235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791438" y="4644280"/>
            <a:ext cx="0" cy="197132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86136" y="4644280"/>
            <a:ext cx="0" cy="197132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C1FC-8B68-4643-AEBF-3EC77554CD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8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libri"/>
                <a:cs typeface="Calibri"/>
              </a:rPr>
              <a:t>“Rutgers SST” Satellite Composite</a:t>
            </a:r>
            <a:endParaRPr lang="en-US" sz="3200" i="1" dirty="0">
              <a:latin typeface="Calibri"/>
              <a:cs typeface="Calibri"/>
            </a:endParaRPr>
          </a:p>
        </p:txBody>
      </p:sp>
      <p:pic>
        <p:nvPicPr>
          <p:cNvPr id="9" name="Picture 8" descr="composite_20110831T070000_fla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268" r="20088" b="7895"/>
          <a:stretch/>
        </p:blipFill>
        <p:spPr>
          <a:xfrm>
            <a:off x="6553200" y="736599"/>
            <a:ext cx="2438400" cy="2737704"/>
          </a:xfrm>
          <a:prstGeom prst="rect">
            <a:avLst/>
          </a:prstGeom>
        </p:spPr>
      </p:pic>
      <p:pic>
        <p:nvPicPr>
          <p:cNvPr id="15" name="Picture 14" descr="3rutgers_20130708T0600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44" r="28321" b="7141"/>
          <a:stretch/>
        </p:blipFill>
        <p:spPr>
          <a:xfrm>
            <a:off x="6832605" y="3505200"/>
            <a:ext cx="1828800" cy="27100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914400"/>
            <a:ext cx="6248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Calibri"/>
                <a:cs typeface="Calibri"/>
              </a:rPr>
              <a:t>Clean up AVHRR scans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latin typeface="Calibri"/>
                <a:cs typeface="Calibri"/>
              </a:rPr>
              <a:t>Remove sun glint, data close to edge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latin typeface="Calibri"/>
                <a:cs typeface="Calibri"/>
              </a:rPr>
              <a:t>Decloud</a:t>
            </a:r>
            <a:r>
              <a:rPr lang="en-US" sz="2400" b="1" dirty="0" smtClean="0">
                <a:latin typeface="Calibri"/>
                <a:cs typeface="Calibri"/>
              </a:rPr>
              <a:t> (specific to MAB)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>
                <a:latin typeface="Calibri"/>
                <a:cs typeface="Calibri"/>
              </a:rPr>
              <a:t>AVHRR </a:t>
            </a:r>
            <a:r>
              <a:rPr lang="en-US" sz="2000" i="1" dirty="0">
                <a:latin typeface="Calibri"/>
                <a:cs typeface="Calibri"/>
              </a:rPr>
              <a:t>Channel 2</a:t>
            </a:r>
            <a:r>
              <a:rPr lang="en-US" sz="2000" dirty="0">
                <a:latin typeface="Calibri"/>
                <a:cs typeface="Calibri"/>
              </a:rPr>
              <a:t> (0.725-1 </a:t>
            </a:r>
            <a:r>
              <a:rPr lang="el-GR" sz="2000" dirty="0">
                <a:latin typeface="Calibri"/>
                <a:cs typeface="Calibri"/>
              </a:rPr>
              <a:t>μ</a:t>
            </a:r>
            <a:r>
              <a:rPr lang="en-US" sz="2000" dirty="0">
                <a:latin typeface="Calibri"/>
                <a:cs typeface="Calibri"/>
              </a:rPr>
              <a:t>m) </a:t>
            </a:r>
            <a:r>
              <a:rPr lang="en-US" sz="2000" dirty="0" smtClean="0">
                <a:latin typeface="Calibri"/>
                <a:cs typeface="Calibri"/>
              </a:rPr>
              <a:t>tests:</a:t>
            </a:r>
            <a:endParaRPr lang="en-US" sz="2000" dirty="0">
              <a:latin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Remove if near IR albedo &gt; 2.3%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Remove if </a:t>
            </a:r>
            <a:r>
              <a:rPr lang="en-US" sz="2000" dirty="0" err="1" smtClean="0">
                <a:latin typeface="Calibri"/>
                <a:cs typeface="Calibri"/>
              </a:rPr>
              <a:t>Δnear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IR albedo &gt; 0.15% within 3km x 3km </a:t>
            </a:r>
            <a:r>
              <a:rPr lang="en-US" sz="2000" dirty="0" smtClean="0">
                <a:latin typeface="Calibri"/>
                <a:cs typeface="Calibri"/>
              </a:rPr>
              <a:t>box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sz="2000" dirty="0" smtClean="0">
                <a:latin typeface="Calibri"/>
                <a:cs typeface="Calibri"/>
              </a:rPr>
              <a:t>   AVHRR </a:t>
            </a:r>
            <a:r>
              <a:rPr lang="en-US" sz="2000" i="1" dirty="0" smtClean="0">
                <a:latin typeface="Calibri"/>
                <a:cs typeface="Calibri"/>
              </a:rPr>
              <a:t>Channel 4 </a:t>
            </a:r>
            <a:r>
              <a:rPr lang="en-US" sz="2000" dirty="0" smtClean="0">
                <a:latin typeface="Calibri"/>
                <a:cs typeface="Calibri"/>
              </a:rPr>
              <a:t>(10.3-11.3 </a:t>
            </a:r>
            <a:r>
              <a:rPr lang="el-GR" sz="2000" dirty="0">
                <a:latin typeface="Calibri"/>
                <a:cs typeface="Calibri"/>
              </a:rPr>
              <a:t>μ</a:t>
            </a:r>
            <a:r>
              <a:rPr lang="en-US" sz="2000" dirty="0" smtClean="0">
                <a:latin typeface="Calibri"/>
                <a:cs typeface="Calibri"/>
              </a:rPr>
              <a:t>m) tests: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Remove if T &lt; 5</a:t>
            </a:r>
            <a:r>
              <a:rPr lang="en-US" sz="2000" dirty="0">
                <a:latin typeface="Calibri"/>
                <a:cs typeface="Calibri"/>
              </a:rPr>
              <a:t>°</a:t>
            </a:r>
            <a:r>
              <a:rPr lang="en-US" sz="2000" dirty="0" smtClean="0">
                <a:latin typeface="Calibri"/>
                <a:cs typeface="Calibri"/>
              </a:rPr>
              <a:t>C (summer), 3.5</a:t>
            </a:r>
            <a:r>
              <a:rPr lang="en-US" sz="2000" dirty="0">
                <a:latin typeface="Calibri"/>
                <a:cs typeface="Calibri"/>
              </a:rPr>
              <a:t>°</a:t>
            </a:r>
            <a:r>
              <a:rPr lang="en-US" sz="2000" dirty="0" smtClean="0">
                <a:latin typeface="Calibri"/>
                <a:cs typeface="Calibri"/>
              </a:rPr>
              <a:t>C (winter)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Remove if ΔT &gt; </a:t>
            </a:r>
            <a:r>
              <a:rPr lang="en-US" sz="2000" dirty="0" smtClean="0">
                <a:latin typeface="Calibri"/>
                <a:cs typeface="Calibri"/>
              </a:rPr>
              <a:t>1</a:t>
            </a:r>
            <a:r>
              <a:rPr lang="en-US" sz="2000" dirty="0">
                <a:latin typeface="Calibri"/>
                <a:cs typeface="Calibri"/>
              </a:rPr>
              <a:t>°</a:t>
            </a:r>
            <a:r>
              <a:rPr lang="en-US" sz="2000" dirty="0" smtClean="0">
                <a:latin typeface="Calibri"/>
                <a:cs typeface="Calibri"/>
              </a:rPr>
              <a:t>C </a:t>
            </a:r>
            <a:r>
              <a:rPr lang="en-US" sz="2000" dirty="0">
                <a:latin typeface="Calibri"/>
                <a:cs typeface="Calibri"/>
              </a:rPr>
              <a:t>within </a:t>
            </a:r>
            <a:r>
              <a:rPr lang="en-US" sz="2000" dirty="0" smtClean="0">
                <a:latin typeface="Calibri"/>
                <a:cs typeface="Calibri"/>
              </a:rPr>
              <a:t>~3km x 3km </a:t>
            </a:r>
            <a:r>
              <a:rPr lang="en-US" sz="2000" dirty="0">
                <a:latin typeface="Calibri"/>
                <a:cs typeface="Calibri"/>
              </a:rPr>
              <a:t>box</a:t>
            </a: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3-day coldest pixel composite with NASA </a:t>
            </a:r>
            <a:r>
              <a:rPr lang="en-US" sz="2400" b="1" dirty="0" err="1" smtClean="0">
                <a:latin typeface="Calibri"/>
                <a:cs typeface="Calibri"/>
              </a:rPr>
              <a:t>SPoRT</a:t>
            </a:r>
            <a:r>
              <a:rPr lang="en-US" sz="2400" b="1" dirty="0" smtClean="0">
                <a:latin typeface="Calibri"/>
                <a:cs typeface="Calibri"/>
              </a:rPr>
              <a:t> 2km SST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latin typeface="Calibri"/>
                <a:cs typeface="Calibri"/>
              </a:rPr>
              <a:t>Keep only coldest pixel between </a:t>
            </a:r>
            <a:r>
              <a:rPr lang="en-US" sz="2000" dirty="0" err="1" smtClean="0">
                <a:latin typeface="Calibri"/>
                <a:cs typeface="Calibri"/>
              </a:rPr>
              <a:t>SPoRT</a:t>
            </a:r>
            <a:r>
              <a:rPr lang="en-US" sz="2000" dirty="0" smtClean="0">
                <a:latin typeface="Calibri"/>
                <a:cs typeface="Calibri"/>
              </a:rPr>
              <a:t> SST and 12-17 UTC AVHRR scans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AVHRR Channel 2 needs daytime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8201" y="5410200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upwelling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2667000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Hurricane cooling</a:t>
            </a:r>
          </a:p>
        </p:txBody>
      </p:sp>
    </p:spTree>
    <p:extLst>
      <p:ext uri="{BB962C8B-B14F-4D97-AF65-F5344CB8AC3E}">
        <p14:creationId xmlns:p14="http://schemas.microsoft.com/office/powerpoint/2010/main" val="380401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WRF_run04-05_SST_2013070700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8931" r="5775" b="9350"/>
          <a:stretch/>
        </p:blipFill>
        <p:spPr>
          <a:xfrm>
            <a:off x="-8581" y="1990399"/>
            <a:ext cx="3380867" cy="3140479"/>
          </a:xfrm>
          <a:prstGeom prst="rect">
            <a:avLst/>
          </a:prstGeom>
        </p:spPr>
      </p:pic>
      <p:pic>
        <p:nvPicPr>
          <p:cNvPr id="7" name="Picture 6" descr="WRF_d02_run04-05_avgdiff_100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9451" r="4615" b="10213"/>
          <a:stretch/>
        </p:blipFill>
        <p:spPr>
          <a:xfrm>
            <a:off x="5943600" y="2016139"/>
            <a:ext cx="3200402" cy="3080415"/>
          </a:xfrm>
          <a:prstGeom prst="rect">
            <a:avLst/>
          </a:prstGeom>
        </p:spPr>
      </p:pic>
      <p:pic>
        <p:nvPicPr>
          <p:cNvPr id="8" name="Picture 7" descr="WRF_d02_run04-05_avgdiff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8858" r="17631" b="10106"/>
          <a:stretch/>
        </p:blipFill>
        <p:spPr>
          <a:xfrm>
            <a:off x="3303637" y="1990399"/>
            <a:ext cx="2677235" cy="3110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0867" y="1609705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10m Wind Diff.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4690" y="1609705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100m Wind Diff.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5503" y="1609705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SST Diff.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1: 20130707</a:t>
            </a:r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4900180" y="5130708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10993" y="5131734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6200000">
            <a:off x="2803210" y="3940538"/>
            <a:ext cx="868725" cy="3401039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6200000">
            <a:off x="4073527" y="2670219"/>
            <a:ext cx="1124132" cy="6197079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9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tter_d02_100m_lar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876" r="7757" b="2776"/>
          <a:stretch/>
        </p:blipFill>
        <p:spPr>
          <a:xfrm>
            <a:off x="4510836" y="1211181"/>
            <a:ext cx="4633164" cy="4966819"/>
          </a:xfrm>
          <a:prstGeom prst="rect">
            <a:avLst/>
          </a:prstGeom>
        </p:spPr>
      </p:pic>
      <p:pic>
        <p:nvPicPr>
          <p:cNvPr id="5" name="Picture 4" descr="scatter_d02_lar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2032" r="7461" b="3087"/>
          <a:stretch/>
        </p:blipFill>
        <p:spPr>
          <a:xfrm>
            <a:off x="0" y="1227018"/>
            <a:ext cx="4706449" cy="4942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448" y="841849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32383" y="841849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100m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1981200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8467" y="1799167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687" y="27970"/>
            <a:ext cx="8226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Correlation between change in SST </a:t>
            </a:r>
            <a:br>
              <a:rPr lang="en-US" sz="2800" b="1" dirty="0" smtClean="0"/>
            </a:br>
            <a:r>
              <a:rPr lang="en-US" sz="2800" b="1" dirty="0" smtClean="0"/>
              <a:t>and change in Wind Speed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1: 20130707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136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2448" y="841849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32383" y="841849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687" y="27970"/>
            <a:ext cx="8226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Correlation between change in SST </a:t>
            </a:r>
            <a:br>
              <a:rPr lang="en-US" sz="2800" b="1" dirty="0" smtClean="0"/>
            </a:br>
            <a:r>
              <a:rPr lang="en-US" sz="2800" b="1" dirty="0" smtClean="0"/>
              <a:t>and change in Wind Speed</a:t>
            </a:r>
            <a:endParaRPr lang="en-US" sz="2800" b="1" dirty="0"/>
          </a:p>
        </p:txBody>
      </p:sp>
      <p:pic>
        <p:nvPicPr>
          <p:cNvPr id="3" name="Picture 2" descr="scatter_d02_100m_lar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2481" r="7758"/>
          <a:stretch/>
        </p:blipFill>
        <p:spPr>
          <a:xfrm>
            <a:off x="4662140" y="1227018"/>
            <a:ext cx="4481859" cy="5139746"/>
          </a:xfrm>
          <a:prstGeom prst="rect">
            <a:avLst/>
          </a:prstGeom>
        </p:spPr>
      </p:pic>
      <p:pic>
        <p:nvPicPr>
          <p:cNvPr id="10" name="Picture 9" descr="scatter_d02_10m_large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343" r="7617" b="2150"/>
          <a:stretch/>
        </p:blipFill>
        <p:spPr>
          <a:xfrm>
            <a:off x="-1" y="1227018"/>
            <a:ext cx="4706449" cy="50183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6063" y="1875365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=0.61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1282" y="1659464"/>
            <a:ext cx="855134" cy="364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=0.58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2: 20140731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448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0636" y="1067565"/>
            <a:ext cx="220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Wind Speed</a:t>
            </a:r>
            <a:endParaRPr lang="en-US" sz="2800" b="1" dirty="0"/>
          </a:p>
        </p:txBody>
      </p:sp>
      <p:pic>
        <p:nvPicPr>
          <p:cNvPr id="3" name="Picture 2" descr="WRF_d02_run04-05_avgdiff_xsection_1.2-1.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7093" b="3326"/>
          <a:stretch/>
        </p:blipFill>
        <p:spPr>
          <a:xfrm>
            <a:off x="4380877" y="1514162"/>
            <a:ext cx="4444129" cy="49889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40114" y="3183978"/>
            <a:ext cx="1197515" cy="2919613"/>
            <a:chOff x="1015813" y="3758280"/>
            <a:chExt cx="1040492" cy="24454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813" y="3758280"/>
              <a:ext cx="1040492" cy="19742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19243" y="5732546"/>
              <a:ext cx="130813" cy="4711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1631" y="2132388"/>
            <a:ext cx="3851867" cy="3675901"/>
            <a:chOff x="157371" y="2616200"/>
            <a:chExt cx="4447550" cy="4064000"/>
          </a:xfrm>
        </p:grpSpPr>
        <p:pic>
          <p:nvPicPr>
            <p:cNvPr id="9" name="Picture 8" descr="WRF_d02_run04-05_avgdiff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4"/>
            <a:stretch/>
          </p:blipFill>
          <p:spPr>
            <a:xfrm>
              <a:off x="157371" y="2616200"/>
              <a:ext cx="4447550" cy="40640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044700" y="4758267"/>
              <a:ext cx="1291167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1: 20130707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311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RF_d02_run04-05_avgdiff_temp_xsection_5-5_2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1383" r="8069" b="2839"/>
          <a:stretch/>
        </p:blipFill>
        <p:spPr>
          <a:xfrm>
            <a:off x="4343399" y="1424946"/>
            <a:ext cx="4547061" cy="4917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. Upwelling produces an inversion, increasing 100m hub height winds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47895" y="3000520"/>
            <a:ext cx="1197515" cy="2919613"/>
            <a:chOff x="1015813" y="3758280"/>
            <a:chExt cx="1040492" cy="2445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813" y="3758280"/>
              <a:ext cx="1040492" cy="1974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619243" y="5732546"/>
              <a:ext cx="130813" cy="4711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26377" y="948941"/>
            <a:ext cx="220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Temperature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18054" y="6457890"/>
            <a:ext cx="20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Case 1: 20130707</a:t>
            </a:r>
            <a:endParaRPr lang="en-US" sz="20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1631" y="2132388"/>
            <a:ext cx="3851867" cy="3675901"/>
            <a:chOff x="157371" y="2616200"/>
            <a:chExt cx="4447550" cy="4064000"/>
          </a:xfrm>
        </p:grpSpPr>
        <p:pic>
          <p:nvPicPr>
            <p:cNvPr id="17" name="Picture 16" descr="WRF_d02_run04-05_avgdiff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4"/>
            <a:stretch/>
          </p:blipFill>
          <p:spPr>
            <a:xfrm>
              <a:off x="157371" y="2616200"/>
              <a:ext cx="4447550" cy="406400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2044700" y="4758267"/>
              <a:ext cx="1291167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57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091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will coastal upwelling affect </a:t>
            </a:r>
            <a:br>
              <a:rPr lang="en-US" b="1" dirty="0" smtClean="0"/>
            </a:br>
            <a:r>
              <a:rPr lang="en-US" b="1" dirty="0" smtClean="0"/>
              <a:t>the</a:t>
            </a:r>
            <a:r>
              <a:rPr lang="en-US" b="1" dirty="0"/>
              <a:t> </a:t>
            </a:r>
            <a:r>
              <a:rPr lang="en-US" b="1" dirty="0" smtClean="0"/>
              <a:t>NJ WEA?</a:t>
            </a:r>
            <a:endParaRPr lang="en-US" b="1" dirty="0"/>
          </a:p>
        </p:txBody>
      </p:sp>
      <p:pic>
        <p:nvPicPr>
          <p:cNvPr id="4" name="Picture 3" descr="upwelling_zoom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3205" r="9588" b="7228"/>
          <a:stretch/>
        </p:blipFill>
        <p:spPr>
          <a:xfrm>
            <a:off x="4822455" y="1544498"/>
            <a:ext cx="4324765" cy="4916652"/>
          </a:xfrm>
          <a:prstGeom prst="rect">
            <a:avLst/>
          </a:prstGeom>
        </p:spPr>
      </p:pic>
      <p:pic>
        <p:nvPicPr>
          <p:cNvPr id="5" name="Picture 4" descr="upwelling_zoomo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4514" r="6367" b="8734"/>
          <a:stretch/>
        </p:blipFill>
        <p:spPr>
          <a:xfrm>
            <a:off x="0" y="1544498"/>
            <a:ext cx="4770969" cy="47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57700"/>
              </p:ext>
            </p:extLst>
          </p:nvPr>
        </p:nvGraphicFramePr>
        <p:xfrm>
          <a:off x="423030" y="2771693"/>
          <a:ext cx="8198071" cy="408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73343"/>
              </p:ext>
            </p:extLst>
          </p:nvPr>
        </p:nvGraphicFramePr>
        <p:xfrm>
          <a:off x="423030" y="3217543"/>
          <a:ext cx="8120702" cy="273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12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9658"/>
            <a:ext cx="8229600" cy="2092035"/>
          </a:xfrm>
        </p:spPr>
        <p:txBody>
          <a:bodyPr/>
          <a:lstStyle/>
          <a:p>
            <a:r>
              <a:rPr lang="en-US" dirty="0" smtClean="0"/>
              <a:t>NJ BPU Offshore Wind Rules state:</a:t>
            </a:r>
          </a:p>
          <a:p>
            <a:pPr marL="457200" lvl="1" indent="0">
              <a:buNone/>
            </a:pPr>
            <a:r>
              <a:rPr lang="en-US" i="1" dirty="0" smtClean="0"/>
              <a:t>“Applications shall account for…the coincidence between time of generation for the project and </a:t>
            </a:r>
            <a:br>
              <a:rPr lang="en-US" i="1" dirty="0" smtClean="0"/>
            </a:br>
            <a:r>
              <a:rPr lang="en-US" b="1" i="1" dirty="0" smtClean="0">
                <a:solidFill>
                  <a:srgbClr val="595959"/>
                </a:solidFill>
              </a:rPr>
              <a:t>peak electricity demand</a:t>
            </a:r>
            <a:r>
              <a:rPr lang="en-US" i="1" dirty="0" smtClean="0"/>
              <a:t>.”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16069" y="4318914"/>
            <a:ext cx="157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Relative Load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130639"/>
            <a:ext cx="7835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/>
              <a:buChar char="•"/>
            </a:pPr>
            <a:r>
              <a:rPr lang="en-US" sz="3200" dirty="0"/>
              <a:t>NJ </a:t>
            </a:r>
            <a:r>
              <a:rPr lang="en-US" sz="3200" b="1" dirty="0">
                <a:solidFill>
                  <a:srgbClr val="FF0000"/>
                </a:solidFill>
              </a:rPr>
              <a:t>sea breeze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0000FF"/>
                </a:solidFill>
              </a:rPr>
              <a:t>coastal upwelling</a:t>
            </a:r>
            <a:r>
              <a:rPr lang="en-US" sz="3200" b="1" dirty="0"/>
              <a:t> </a:t>
            </a:r>
            <a:r>
              <a:rPr lang="en-US" sz="3200" dirty="0"/>
              <a:t>coincident with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peak electricity demand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941687" y="4471313"/>
            <a:ext cx="157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Frequency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3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85" y="896881"/>
            <a:ext cx="4553316" cy="3065520"/>
          </a:xfrm>
        </p:spPr>
        <p:txBody>
          <a:bodyPr>
            <a:normAutofit/>
          </a:bodyPr>
          <a:lstStyle/>
          <a:p>
            <a:pPr>
              <a:spcBef>
                <a:spcPts val="1872"/>
              </a:spcBef>
            </a:pPr>
            <a:r>
              <a:rPr lang="en-US" sz="2800" dirty="0" smtClean="0"/>
              <a:t>Many existing wind </a:t>
            </a:r>
            <a:r>
              <a:rPr lang="en-US" sz="2800" dirty="0"/>
              <a:t>resource maps </a:t>
            </a:r>
            <a:r>
              <a:rPr lang="en-US" sz="2800" dirty="0" smtClean="0"/>
              <a:t>fail </a:t>
            </a:r>
            <a:r>
              <a:rPr lang="en-US" sz="2800" dirty="0"/>
              <a:t>to represent </a:t>
            </a:r>
            <a:r>
              <a:rPr lang="en-US" sz="2800" dirty="0" smtClean="0"/>
              <a:t>variability</a:t>
            </a:r>
            <a:endParaRPr lang="en-US" sz="2800" dirty="0"/>
          </a:p>
          <a:p>
            <a:pPr>
              <a:spcBef>
                <a:spcPts val="1872"/>
              </a:spcBef>
            </a:pPr>
            <a:r>
              <a:rPr lang="en-US" sz="2800" dirty="0" smtClean="0"/>
              <a:t>Sea breeze = sig. source of OSW </a:t>
            </a:r>
            <a:r>
              <a:rPr lang="en-US" sz="2800" b="1" dirty="0" smtClean="0"/>
              <a:t>variability</a:t>
            </a:r>
            <a:r>
              <a:rPr lang="en-US" sz="2800" dirty="0" smtClean="0"/>
              <a:t>, during </a:t>
            </a:r>
            <a:r>
              <a:rPr lang="en-US" sz="2800" b="1" dirty="0" smtClean="0"/>
              <a:t>peak electricity </a:t>
            </a:r>
            <a:r>
              <a:rPr lang="en-US" sz="2800" b="1" dirty="0" smtClean="0"/>
              <a:t>demand</a:t>
            </a:r>
            <a:endParaRPr lang="en-US" sz="2800" b="1" dirty="0" smtClean="0"/>
          </a:p>
        </p:txBody>
      </p:sp>
      <p:pic>
        <p:nvPicPr>
          <p:cNvPr id="4" name="Content Placeholder 1" descr="nj_90m_offsho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4698" r="5460" b="4698"/>
          <a:stretch/>
        </p:blipFill>
        <p:spPr>
          <a:xfrm>
            <a:off x="5206320" y="1242485"/>
            <a:ext cx="3784599" cy="4981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4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51934" y="5167517"/>
            <a:ext cx="3733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/>
              <a:t>Bowers </a:t>
            </a:r>
            <a:r>
              <a:rPr lang="en-US" dirty="0"/>
              <a:t>(2004): NJ onshore sea breeze, upwelling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Steele et </a:t>
            </a:r>
            <a:r>
              <a:rPr lang="en-US" dirty="0" smtClean="0"/>
              <a:t>al. </a:t>
            </a:r>
            <a:r>
              <a:rPr lang="en-US" dirty="0"/>
              <a:t>(2012, 2014) and others: UK offshore sea breeze, no upwelling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485" y="4179542"/>
            <a:ext cx="4884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Question:</a:t>
            </a:r>
            <a:r>
              <a:rPr lang="en-US" sz="2800" dirty="0">
                <a:solidFill>
                  <a:srgbClr val="FF0000"/>
                </a:solidFill>
              </a:rPr>
              <a:t> how does upwelling affect sea breeze, esp. offshore?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6 at 3.1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2" y="1957521"/>
            <a:ext cx="7124700" cy="3581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60876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cs typeface="Calibri"/>
              </a:rPr>
              <a:t>Hypothesis:</a:t>
            </a:r>
            <a:endParaRPr lang="en-US" b="1" dirty="0">
              <a:solidFill>
                <a:schemeClr val="tx1"/>
              </a:solidFill>
              <a:cs typeface="Calibri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Sea breeze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with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upwelling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9398" y="5650911"/>
            <a:ext cx="171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Cold upwelling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 rot="16574488">
            <a:off x="3709351" y="5227031"/>
            <a:ext cx="690826" cy="2308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0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824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Calibri"/>
                <a:cs typeface="Calibri"/>
              </a:rPr>
              <a:t>Materials and Methods</a:t>
            </a:r>
            <a:endParaRPr lang="en-US" sz="4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969" y="1093439"/>
            <a:ext cx="5110431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Satellite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 state-of-the-science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declouding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technique designed by Rutgers to determine SST and resolve coastal upwelling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Model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 3km, 600m WRF-ARW 3.6.1; YSU PBL;  MM5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Monin-Obukhov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 surface layer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Advantages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(vs. offshore met tower)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cost, spatial variability, prediction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20130707: sea breeze, upwelling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20140731: sea breeze, no upwelling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3-4. Switch SST between runs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3" y="3132832"/>
            <a:ext cx="997486" cy="73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7" y="1174259"/>
            <a:ext cx="1220932" cy="857250"/>
          </a:xfrm>
          <a:prstGeom prst="rect">
            <a:avLst/>
          </a:prstGeom>
        </p:spPr>
      </p:pic>
      <p:pic>
        <p:nvPicPr>
          <p:cNvPr id="15" name="Picture 14" descr="3rutgers_20130708T06000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44" r="28321" b="7141"/>
          <a:stretch/>
        </p:blipFill>
        <p:spPr>
          <a:xfrm>
            <a:off x="6703138" y="1093439"/>
            <a:ext cx="1828800" cy="27100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58734" y="2998439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upwelling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83" y="5142232"/>
            <a:ext cx="734915" cy="704151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62971"/>
              </p:ext>
            </p:extLst>
          </p:nvPr>
        </p:nvGraphicFramePr>
        <p:xfrm>
          <a:off x="6425400" y="4444722"/>
          <a:ext cx="2718599" cy="235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791438" y="4644280"/>
            <a:ext cx="0" cy="197132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86136" y="4644280"/>
            <a:ext cx="0" cy="197132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1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RF_run04_SST_2013070700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8911" r="5607" b="9339"/>
          <a:stretch/>
        </p:blipFill>
        <p:spPr>
          <a:xfrm>
            <a:off x="5497126" y="0"/>
            <a:ext cx="3636597" cy="3397896"/>
          </a:xfrm>
          <a:prstGeom prst="rect">
            <a:avLst/>
          </a:prstGeom>
        </p:spPr>
      </p:pic>
      <p:pic>
        <p:nvPicPr>
          <p:cNvPr id="7" name="Picture 6" descr="WRF_run05_SST_2013070700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8897" r="5606" b="9665"/>
          <a:stretch/>
        </p:blipFill>
        <p:spPr>
          <a:xfrm>
            <a:off x="5471383" y="3459494"/>
            <a:ext cx="3672617" cy="3398506"/>
          </a:xfrm>
          <a:prstGeom prst="rect">
            <a:avLst/>
          </a:prstGeom>
        </p:spPr>
      </p:pic>
      <p:pic>
        <p:nvPicPr>
          <p:cNvPr id="9" name="Picture 8" descr="KDIX_V06_20130707_17413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6" b="8995"/>
          <a:stretch/>
        </p:blipFill>
        <p:spPr>
          <a:xfrm>
            <a:off x="1641331" y="0"/>
            <a:ext cx="3784168" cy="3278849"/>
          </a:xfrm>
          <a:prstGeom prst="rect">
            <a:avLst/>
          </a:prstGeom>
        </p:spPr>
      </p:pic>
      <p:pic>
        <p:nvPicPr>
          <p:cNvPr id="12" name="Picture 11" descr="KDIX_2014073116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0" t="34799" r="38722" b="33525"/>
          <a:stretch/>
        </p:blipFill>
        <p:spPr>
          <a:xfrm>
            <a:off x="1641331" y="3459494"/>
            <a:ext cx="3784168" cy="34086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69" y="1242948"/>
            <a:ext cx="114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69" y="4475764"/>
            <a:ext cx="114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2325" y="3465155"/>
            <a:ext cx="176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Cases 3-4</a:t>
            </a:r>
          </a:p>
        </p:txBody>
      </p:sp>
      <p:sp>
        <p:nvSpPr>
          <p:cNvPr id="18" name="Curved Right Arrow 17"/>
          <p:cNvSpPr/>
          <p:nvPr/>
        </p:nvSpPr>
        <p:spPr>
          <a:xfrm>
            <a:off x="5767962" y="2539842"/>
            <a:ext cx="868725" cy="2316747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0800000">
            <a:off x="7750995" y="2454032"/>
            <a:ext cx="868724" cy="2316747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137160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No secondary circulation at offshore upwelling front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Calm zone offshore dependent on synoptic flow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Upwelling produces a strong atmospheric inversion, significantly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increasing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100m hub height winds and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decreasing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10m winds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0597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No secondary sea breeze circulation/front at offshore upwelling front</a:t>
            </a: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WRF_run07_2014073118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4514" r="6507" b="9203"/>
          <a:stretch/>
        </p:blipFill>
        <p:spPr>
          <a:xfrm>
            <a:off x="4118822" y="1390047"/>
            <a:ext cx="4805293" cy="4736461"/>
          </a:xfrm>
          <a:prstGeom prst="rect">
            <a:avLst/>
          </a:prstGeom>
        </p:spPr>
      </p:pic>
      <p:pic>
        <p:nvPicPr>
          <p:cNvPr id="23" name="Picture 22" descr="WRF_run04_zoom_2013070719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2326" r="23093" b="6703"/>
          <a:stretch/>
        </p:blipFill>
        <p:spPr>
          <a:xfrm>
            <a:off x="317492" y="1269920"/>
            <a:ext cx="3612551" cy="49938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98350" y="6341022"/>
            <a:ext cx="225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synoptic flow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72546" y="6341022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Weaker synoptic flow</a:t>
            </a:r>
            <a:endParaRPr lang="en-US" b="1" dirty="0"/>
          </a:p>
        </p:txBody>
      </p:sp>
      <p:pic>
        <p:nvPicPr>
          <p:cNvPr id="27" name="Picture 26" descr="WRF_run04_SST_20130707000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7" t="38452" r="23739" b="21533"/>
          <a:stretch/>
        </p:blipFill>
        <p:spPr>
          <a:xfrm>
            <a:off x="3226411" y="4324593"/>
            <a:ext cx="2179544" cy="21966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5124" y="4519897"/>
            <a:ext cx="59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SST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52997" y="1085254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“Forced” upwelling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66441" y="994972"/>
            <a:ext cx="2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“Natural” upwelling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9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1320</Words>
  <Application>Microsoft Macintosh PowerPoint</Application>
  <PresentationFormat>On-screen Show (4:3)</PresentationFormat>
  <Paragraphs>199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How coastal upwelling can affect the offshore component of the sea breeze:  </vt:lpstr>
      <vt:lpstr>Introduction</vt:lpstr>
      <vt:lpstr>Introduction</vt:lpstr>
      <vt:lpstr>PowerPoint Presentation</vt:lpstr>
      <vt:lpstr>PowerPoint Presentation</vt:lpstr>
      <vt:lpstr>Materials and Methods</vt:lpstr>
      <vt:lpstr>PowerPoint Presentation</vt:lpstr>
      <vt:lpstr>Results</vt:lpstr>
      <vt:lpstr>1. No secondary sea breeze circulation/front at offshore upwelling front</vt:lpstr>
      <vt:lpstr>2. Offshore calm zone dependent on synoptic winds</vt:lpstr>
      <vt:lpstr>3. Upwelling produces an inversion, increasing 100m hub height winds</vt:lpstr>
      <vt:lpstr>3. Upwelling produces an inversion, increasing 100m hub height winds</vt:lpstr>
      <vt:lpstr>3. Upwelling produces an inversion, increasing 100m hub height winds</vt:lpstr>
      <vt:lpstr>Conclusions</vt:lpstr>
      <vt:lpstr>How will coastal upwelling affect the NJ WEA?</vt:lpstr>
      <vt:lpstr>Thank You</vt:lpstr>
      <vt:lpstr>Extra Slides</vt:lpstr>
      <vt:lpstr>Future work</vt:lpstr>
      <vt:lpstr>PowerPoint Presentation</vt:lpstr>
      <vt:lpstr>Sea Breeze</vt:lpstr>
      <vt:lpstr>Materials and Methods</vt:lpstr>
      <vt:lpstr>PowerPoint Presentation</vt:lpstr>
      <vt:lpstr>3. Upwelling produces an inversion, increasing 100m hub height winds</vt:lpstr>
      <vt:lpstr>PowerPoint Presentation</vt:lpstr>
      <vt:lpstr>PowerPoint Presentation</vt:lpstr>
      <vt:lpstr>3. Upwelling produces an inversion, increasing 100m hub height winds</vt:lpstr>
      <vt:lpstr>3. Upwelling produces an inversion, increasing 100m hub height winds</vt:lpstr>
      <vt:lpstr>How will coastal upwelling affect  the NJ WEA?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coastal upwelling can affect the offshore component of  the sea breeze:  WRF simulations for offshore wind energy </dc:title>
  <dc:creator>Greg</dc:creator>
  <cp:lastModifiedBy>Greg</cp:lastModifiedBy>
  <cp:revision>273</cp:revision>
  <dcterms:created xsi:type="dcterms:W3CDTF">2015-01-04T01:28:33Z</dcterms:created>
  <dcterms:modified xsi:type="dcterms:W3CDTF">2015-01-06T20:16:15Z</dcterms:modified>
</cp:coreProperties>
</file>