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42976800" cy="32004000"/>
  <p:notesSz cx="9144000" cy="6858000"/>
  <p:defaultTextStyle>
    <a:defPPr>
      <a:defRPr lang="en-US"/>
    </a:defPPr>
    <a:lvl1pPr marL="0" algn="l" defTabSz="2142302" rtl="0" eaLnBrk="1" latinLnBrk="0" hangingPunct="1">
      <a:defRPr sz="8400" kern="1200">
        <a:solidFill>
          <a:schemeClr val="tx1"/>
        </a:solidFill>
        <a:latin typeface="+mn-lt"/>
        <a:ea typeface="+mn-ea"/>
        <a:cs typeface="+mn-cs"/>
      </a:defRPr>
    </a:lvl1pPr>
    <a:lvl2pPr marL="2142302" algn="l" defTabSz="2142302" rtl="0" eaLnBrk="1" latinLnBrk="0" hangingPunct="1">
      <a:defRPr sz="8400" kern="1200">
        <a:solidFill>
          <a:schemeClr val="tx1"/>
        </a:solidFill>
        <a:latin typeface="+mn-lt"/>
        <a:ea typeface="+mn-ea"/>
        <a:cs typeface="+mn-cs"/>
      </a:defRPr>
    </a:lvl2pPr>
    <a:lvl3pPr marL="4284604" algn="l" defTabSz="2142302" rtl="0" eaLnBrk="1" latinLnBrk="0" hangingPunct="1">
      <a:defRPr sz="8400" kern="1200">
        <a:solidFill>
          <a:schemeClr val="tx1"/>
        </a:solidFill>
        <a:latin typeface="+mn-lt"/>
        <a:ea typeface="+mn-ea"/>
        <a:cs typeface="+mn-cs"/>
      </a:defRPr>
    </a:lvl3pPr>
    <a:lvl4pPr marL="6426906" algn="l" defTabSz="2142302" rtl="0" eaLnBrk="1" latinLnBrk="0" hangingPunct="1">
      <a:defRPr sz="8400" kern="1200">
        <a:solidFill>
          <a:schemeClr val="tx1"/>
        </a:solidFill>
        <a:latin typeface="+mn-lt"/>
        <a:ea typeface="+mn-ea"/>
        <a:cs typeface="+mn-cs"/>
      </a:defRPr>
    </a:lvl4pPr>
    <a:lvl5pPr marL="8569208" algn="l" defTabSz="2142302" rtl="0" eaLnBrk="1" latinLnBrk="0" hangingPunct="1">
      <a:defRPr sz="8400" kern="1200">
        <a:solidFill>
          <a:schemeClr val="tx1"/>
        </a:solidFill>
        <a:latin typeface="+mn-lt"/>
        <a:ea typeface="+mn-ea"/>
        <a:cs typeface="+mn-cs"/>
      </a:defRPr>
    </a:lvl5pPr>
    <a:lvl6pPr marL="10711510" algn="l" defTabSz="2142302" rtl="0" eaLnBrk="1" latinLnBrk="0" hangingPunct="1">
      <a:defRPr sz="8400" kern="1200">
        <a:solidFill>
          <a:schemeClr val="tx1"/>
        </a:solidFill>
        <a:latin typeface="+mn-lt"/>
        <a:ea typeface="+mn-ea"/>
        <a:cs typeface="+mn-cs"/>
      </a:defRPr>
    </a:lvl6pPr>
    <a:lvl7pPr marL="12853812" algn="l" defTabSz="2142302" rtl="0" eaLnBrk="1" latinLnBrk="0" hangingPunct="1">
      <a:defRPr sz="8400" kern="1200">
        <a:solidFill>
          <a:schemeClr val="tx1"/>
        </a:solidFill>
        <a:latin typeface="+mn-lt"/>
        <a:ea typeface="+mn-ea"/>
        <a:cs typeface="+mn-cs"/>
      </a:defRPr>
    </a:lvl7pPr>
    <a:lvl8pPr marL="14996114" algn="l" defTabSz="2142302" rtl="0" eaLnBrk="1" latinLnBrk="0" hangingPunct="1">
      <a:defRPr sz="8400" kern="1200">
        <a:solidFill>
          <a:schemeClr val="tx1"/>
        </a:solidFill>
        <a:latin typeface="+mn-lt"/>
        <a:ea typeface="+mn-ea"/>
        <a:cs typeface="+mn-cs"/>
      </a:defRPr>
    </a:lvl8pPr>
    <a:lvl9pPr marL="17138416" algn="l" defTabSz="2142302" rtl="0" eaLnBrk="1" latinLnBrk="0" hangingPunct="1">
      <a:defRPr sz="8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7702" autoAdjust="0"/>
    <p:restoredTop sz="99167" autoAdjust="0"/>
  </p:normalViewPr>
  <p:slideViewPr>
    <p:cSldViewPr snapToGrid="0" snapToObjects="1">
      <p:cViewPr>
        <p:scale>
          <a:sx n="45" d="100"/>
          <a:sy n="45" d="100"/>
        </p:scale>
        <p:origin x="-3800" y="-320"/>
      </p:cViewPr>
      <p:guideLst>
        <p:guide orient="horz" pos="10080"/>
        <p:guide pos="1353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23260" y="9941986"/>
            <a:ext cx="36530280" cy="6860117"/>
          </a:xfrm>
        </p:spPr>
        <p:txBody>
          <a:bodyPr/>
          <a:lstStyle/>
          <a:p>
            <a:r>
              <a:rPr lang="en-US" smtClean="0"/>
              <a:t>Click to edit Master title style</a:t>
            </a:r>
            <a:endParaRPr lang="en-US"/>
          </a:p>
        </p:txBody>
      </p:sp>
      <p:sp>
        <p:nvSpPr>
          <p:cNvPr id="3" name="Subtitle 2"/>
          <p:cNvSpPr>
            <a:spLocks noGrp="1"/>
          </p:cNvSpPr>
          <p:nvPr>
            <p:ph type="subTitle" idx="1"/>
          </p:nvPr>
        </p:nvSpPr>
        <p:spPr>
          <a:xfrm>
            <a:off x="6446520" y="18135600"/>
            <a:ext cx="30083760" cy="8178800"/>
          </a:xfrm>
        </p:spPr>
        <p:txBody>
          <a:bodyPr/>
          <a:lstStyle>
            <a:lvl1pPr marL="0" indent="0" algn="ctr">
              <a:buNone/>
              <a:defRPr>
                <a:solidFill>
                  <a:schemeClr val="tx1">
                    <a:tint val="75000"/>
                  </a:schemeClr>
                </a:solidFill>
              </a:defRPr>
            </a:lvl1pPr>
            <a:lvl2pPr marL="2142302" indent="0" algn="ctr">
              <a:buNone/>
              <a:defRPr>
                <a:solidFill>
                  <a:schemeClr val="tx1">
                    <a:tint val="75000"/>
                  </a:schemeClr>
                </a:solidFill>
              </a:defRPr>
            </a:lvl2pPr>
            <a:lvl3pPr marL="4284604" indent="0" algn="ctr">
              <a:buNone/>
              <a:defRPr>
                <a:solidFill>
                  <a:schemeClr val="tx1">
                    <a:tint val="75000"/>
                  </a:schemeClr>
                </a:solidFill>
              </a:defRPr>
            </a:lvl3pPr>
            <a:lvl4pPr marL="6426906" indent="0" algn="ctr">
              <a:buNone/>
              <a:defRPr>
                <a:solidFill>
                  <a:schemeClr val="tx1">
                    <a:tint val="75000"/>
                  </a:schemeClr>
                </a:solidFill>
              </a:defRPr>
            </a:lvl4pPr>
            <a:lvl5pPr marL="8569208" indent="0" algn="ctr">
              <a:buNone/>
              <a:defRPr>
                <a:solidFill>
                  <a:schemeClr val="tx1">
                    <a:tint val="75000"/>
                  </a:schemeClr>
                </a:solidFill>
              </a:defRPr>
            </a:lvl5pPr>
            <a:lvl6pPr marL="10711510" indent="0" algn="ctr">
              <a:buNone/>
              <a:defRPr>
                <a:solidFill>
                  <a:schemeClr val="tx1">
                    <a:tint val="75000"/>
                  </a:schemeClr>
                </a:solidFill>
              </a:defRPr>
            </a:lvl6pPr>
            <a:lvl7pPr marL="12853812" indent="0" algn="ctr">
              <a:buNone/>
              <a:defRPr>
                <a:solidFill>
                  <a:schemeClr val="tx1">
                    <a:tint val="75000"/>
                  </a:schemeClr>
                </a:solidFill>
              </a:defRPr>
            </a:lvl7pPr>
            <a:lvl8pPr marL="14996114" indent="0" algn="ctr">
              <a:buNone/>
              <a:defRPr>
                <a:solidFill>
                  <a:schemeClr val="tx1">
                    <a:tint val="75000"/>
                  </a:schemeClr>
                </a:solidFill>
              </a:defRPr>
            </a:lvl8pPr>
            <a:lvl9pPr marL="1713841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4B9B125-96ED-F04D-ABF9-1C04F870B9B0}" type="datetimeFigureOut">
              <a:rPr lang="en-US" smtClean="0"/>
              <a:t>4/29/13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7859D8-790F-CC4F-BBAB-DC163CF7E006}" type="slidenum">
              <a:rPr lang="en-US" smtClean="0"/>
              <a:t>‹#›</a:t>
            </a:fld>
            <a:endParaRPr lang="en-US"/>
          </a:p>
        </p:txBody>
      </p:sp>
    </p:spTree>
    <p:extLst>
      <p:ext uri="{BB962C8B-B14F-4D97-AF65-F5344CB8AC3E}">
        <p14:creationId xmlns:p14="http://schemas.microsoft.com/office/powerpoint/2010/main" val="893814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B9B125-96ED-F04D-ABF9-1C04F870B9B0}" type="datetimeFigureOut">
              <a:rPr lang="en-US" smtClean="0"/>
              <a:t>4/29/13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7859D8-790F-CC4F-BBAB-DC163CF7E006}" type="slidenum">
              <a:rPr lang="en-US" smtClean="0"/>
              <a:t>‹#›</a:t>
            </a:fld>
            <a:endParaRPr lang="en-US"/>
          </a:p>
        </p:txBody>
      </p:sp>
    </p:spTree>
    <p:extLst>
      <p:ext uri="{BB962C8B-B14F-4D97-AF65-F5344CB8AC3E}">
        <p14:creationId xmlns:p14="http://schemas.microsoft.com/office/powerpoint/2010/main" val="1018612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158180" y="1281646"/>
            <a:ext cx="9669780" cy="273071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48840" y="1281646"/>
            <a:ext cx="28293060" cy="273071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B9B125-96ED-F04D-ABF9-1C04F870B9B0}" type="datetimeFigureOut">
              <a:rPr lang="en-US" smtClean="0"/>
              <a:t>4/29/13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7859D8-790F-CC4F-BBAB-DC163CF7E006}" type="slidenum">
              <a:rPr lang="en-US" smtClean="0"/>
              <a:t>‹#›</a:t>
            </a:fld>
            <a:endParaRPr lang="en-US"/>
          </a:p>
        </p:txBody>
      </p:sp>
    </p:spTree>
    <p:extLst>
      <p:ext uri="{BB962C8B-B14F-4D97-AF65-F5344CB8AC3E}">
        <p14:creationId xmlns:p14="http://schemas.microsoft.com/office/powerpoint/2010/main" val="3963176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B9B125-96ED-F04D-ABF9-1C04F870B9B0}" type="datetimeFigureOut">
              <a:rPr lang="en-US" smtClean="0"/>
              <a:t>4/29/13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7859D8-790F-CC4F-BBAB-DC163CF7E006}" type="slidenum">
              <a:rPr lang="en-US" smtClean="0"/>
              <a:t>‹#›</a:t>
            </a:fld>
            <a:endParaRPr lang="en-US"/>
          </a:p>
        </p:txBody>
      </p:sp>
    </p:spTree>
    <p:extLst>
      <p:ext uri="{BB962C8B-B14F-4D97-AF65-F5344CB8AC3E}">
        <p14:creationId xmlns:p14="http://schemas.microsoft.com/office/powerpoint/2010/main" val="3829453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94871" y="20565536"/>
            <a:ext cx="36530280" cy="6356350"/>
          </a:xfrm>
        </p:spPr>
        <p:txBody>
          <a:bodyPr anchor="t"/>
          <a:lstStyle>
            <a:lvl1pPr algn="l">
              <a:defRPr sz="18700" b="1" cap="all"/>
            </a:lvl1pPr>
          </a:lstStyle>
          <a:p>
            <a:r>
              <a:rPr lang="en-US" smtClean="0"/>
              <a:t>Click to edit Master title style</a:t>
            </a:r>
            <a:endParaRPr lang="en-US"/>
          </a:p>
        </p:txBody>
      </p:sp>
      <p:sp>
        <p:nvSpPr>
          <p:cNvPr id="3" name="Text Placeholder 2"/>
          <p:cNvSpPr>
            <a:spLocks noGrp="1"/>
          </p:cNvSpPr>
          <p:nvPr>
            <p:ph type="body" idx="1"/>
          </p:nvPr>
        </p:nvSpPr>
        <p:spPr>
          <a:xfrm>
            <a:off x="3394871" y="13564663"/>
            <a:ext cx="36530280" cy="7000873"/>
          </a:xfrm>
        </p:spPr>
        <p:txBody>
          <a:bodyPr anchor="b"/>
          <a:lstStyle>
            <a:lvl1pPr marL="0" indent="0">
              <a:buNone/>
              <a:defRPr sz="9400">
                <a:solidFill>
                  <a:schemeClr val="tx1">
                    <a:tint val="75000"/>
                  </a:schemeClr>
                </a:solidFill>
              </a:defRPr>
            </a:lvl1pPr>
            <a:lvl2pPr marL="2142302" indent="0">
              <a:buNone/>
              <a:defRPr sz="8400">
                <a:solidFill>
                  <a:schemeClr val="tx1">
                    <a:tint val="75000"/>
                  </a:schemeClr>
                </a:solidFill>
              </a:defRPr>
            </a:lvl2pPr>
            <a:lvl3pPr marL="4284604" indent="0">
              <a:buNone/>
              <a:defRPr sz="7500">
                <a:solidFill>
                  <a:schemeClr val="tx1">
                    <a:tint val="75000"/>
                  </a:schemeClr>
                </a:solidFill>
              </a:defRPr>
            </a:lvl3pPr>
            <a:lvl4pPr marL="6426906" indent="0">
              <a:buNone/>
              <a:defRPr sz="6600">
                <a:solidFill>
                  <a:schemeClr val="tx1">
                    <a:tint val="75000"/>
                  </a:schemeClr>
                </a:solidFill>
              </a:defRPr>
            </a:lvl4pPr>
            <a:lvl5pPr marL="8569208" indent="0">
              <a:buNone/>
              <a:defRPr sz="6600">
                <a:solidFill>
                  <a:schemeClr val="tx1">
                    <a:tint val="75000"/>
                  </a:schemeClr>
                </a:solidFill>
              </a:defRPr>
            </a:lvl5pPr>
            <a:lvl6pPr marL="10711510" indent="0">
              <a:buNone/>
              <a:defRPr sz="6600">
                <a:solidFill>
                  <a:schemeClr val="tx1">
                    <a:tint val="75000"/>
                  </a:schemeClr>
                </a:solidFill>
              </a:defRPr>
            </a:lvl6pPr>
            <a:lvl7pPr marL="12853812" indent="0">
              <a:buNone/>
              <a:defRPr sz="6600">
                <a:solidFill>
                  <a:schemeClr val="tx1">
                    <a:tint val="75000"/>
                  </a:schemeClr>
                </a:solidFill>
              </a:defRPr>
            </a:lvl7pPr>
            <a:lvl8pPr marL="14996114" indent="0">
              <a:buNone/>
              <a:defRPr sz="6600">
                <a:solidFill>
                  <a:schemeClr val="tx1">
                    <a:tint val="75000"/>
                  </a:schemeClr>
                </a:solidFill>
              </a:defRPr>
            </a:lvl8pPr>
            <a:lvl9pPr marL="17138416" indent="0">
              <a:buNone/>
              <a:defRPr sz="6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B9B125-96ED-F04D-ABF9-1C04F870B9B0}" type="datetimeFigureOut">
              <a:rPr lang="en-US" smtClean="0"/>
              <a:t>4/29/13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7859D8-790F-CC4F-BBAB-DC163CF7E006}" type="slidenum">
              <a:rPr lang="en-US" smtClean="0"/>
              <a:t>‹#›</a:t>
            </a:fld>
            <a:endParaRPr lang="en-US"/>
          </a:p>
        </p:txBody>
      </p:sp>
    </p:spTree>
    <p:extLst>
      <p:ext uri="{BB962C8B-B14F-4D97-AF65-F5344CB8AC3E}">
        <p14:creationId xmlns:p14="http://schemas.microsoft.com/office/powerpoint/2010/main" val="2179547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48840" y="7467602"/>
            <a:ext cx="18981420" cy="21121161"/>
          </a:xfrm>
        </p:spPr>
        <p:txBody>
          <a:bodyPr/>
          <a:lstStyle>
            <a:lvl1pPr>
              <a:defRPr sz="13100"/>
            </a:lvl1pPr>
            <a:lvl2pPr>
              <a:defRPr sz="11200"/>
            </a:lvl2pPr>
            <a:lvl3pPr>
              <a:defRPr sz="9400"/>
            </a:lvl3pPr>
            <a:lvl4pPr>
              <a:defRPr sz="8400"/>
            </a:lvl4pPr>
            <a:lvl5pPr>
              <a:defRPr sz="8400"/>
            </a:lvl5pPr>
            <a:lvl6pPr>
              <a:defRPr sz="8400"/>
            </a:lvl6pPr>
            <a:lvl7pPr>
              <a:defRPr sz="8400"/>
            </a:lvl7pPr>
            <a:lvl8pPr>
              <a:defRPr sz="8400"/>
            </a:lvl8pPr>
            <a:lvl9pPr>
              <a:defRPr sz="8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1846540" y="7467602"/>
            <a:ext cx="18981420" cy="21121161"/>
          </a:xfrm>
        </p:spPr>
        <p:txBody>
          <a:bodyPr/>
          <a:lstStyle>
            <a:lvl1pPr>
              <a:defRPr sz="13100"/>
            </a:lvl1pPr>
            <a:lvl2pPr>
              <a:defRPr sz="11200"/>
            </a:lvl2pPr>
            <a:lvl3pPr>
              <a:defRPr sz="9400"/>
            </a:lvl3pPr>
            <a:lvl4pPr>
              <a:defRPr sz="8400"/>
            </a:lvl4pPr>
            <a:lvl5pPr>
              <a:defRPr sz="8400"/>
            </a:lvl5pPr>
            <a:lvl6pPr>
              <a:defRPr sz="8400"/>
            </a:lvl6pPr>
            <a:lvl7pPr>
              <a:defRPr sz="8400"/>
            </a:lvl7pPr>
            <a:lvl8pPr>
              <a:defRPr sz="8400"/>
            </a:lvl8pPr>
            <a:lvl9pPr>
              <a:defRPr sz="8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B9B125-96ED-F04D-ABF9-1C04F870B9B0}" type="datetimeFigureOut">
              <a:rPr lang="en-US" smtClean="0"/>
              <a:t>4/29/13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7859D8-790F-CC4F-BBAB-DC163CF7E006}" type="slidenum">
              <a:rPr lang="en-US" smtClean="0"/>
              <a:t>‹#›</a:t>
            </a:fld>
            <a:endParaRPr lang="en-US"/>
          </a:p>
        </p:txBody>
      </p:sp>
    </p:spTree>
    <p:extLst>
      <p:ext uri="{BB962C8B-B14F-4D97-AF65-F5344CB8AC3E}">
        <p14:creationId xmlns:p14="http://schemas.microsoft.com/office/powerpoint/2010/main" val="1232072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48840" y="7163861"/>
            <a:ext cx="18988884" cy="2985556"/>
          </a:xfrm>
        </p:spPr>
        <p:txBody>
          <a:bodyPr anchor="b"/>
          <a:lstStyle>
            <a:lvl1pPr marL="0" indent="0">
              <a:buNone/>
              <a:defRPr sz="11200" b="1"/>
            </a:lvl1pPr>
            <a:lvl2pPr marL="2142302" indent="0">
              <a:buNone/>
              <a:defRPr sz="9400" b="1"/>
            </a:lvl2pPr>
            <a:lvl3pPr marL="4284604" indent="0">
              <a:buNone/>
              <a:defRPr sz="8400" b="1"/>
            </a:lvl3pPr>
            <a:lvl4pPr marL="6426906" indent="0">
              <a:buNone/>
              <a:defRPr sz="7500" b="1"/>
            </a:lvl4pPr>
            <a:lvl5pPr marL="8569208" indent="0">
              <a:buNone/>
              <a:defRPr sz="7500" b="1"/>
            </a:lvl5pPr>
            <a:lvl6pPr marL="10711510" indent="0">
              <a:buNone/>
              <a:defRPr sz="7500" b="1"/>
            </a:lvl6pPr>
            <a:lvl7pPr marL="12853812" indent="0">
              <a:buNone/>
              <a:defRPr sz="7500" b="1"/>
            </a:lvl7pPr>
            <a:lvl8pPr marL="14996114" indent="0">
              <a:buNone/>
              <a:defRPr sz="7500" b="1"/>
            </a:lvl8pPr>
            <a:lvl9pPr marL="17138416" indent="0">
              <a:buNone/>
              <a:defRPr sz="7500" b="1"/>
            </a:lvl9pPr>
          </a:lstStyle>
          <a:p>
            <a:pPr lvl="0"/>
            <a:r>
              <a:rPr lang="en-US" smtClean="0"/>
              <a:t>Click to edit Master text styles</a:t>
            </a:r>
          </a:p>
        </p:txBody>
      </p:sp>
      <p:sp>
        <p:nvSpPr>
          <p:cNvPr id="4" name="Content Placeholder 3"/>
          <p:cNvSpPr>
            <a:spLocks noGrp="1"/>
          </p:cNvSpPr>
          <p:nvPr>
            <p:ph sz="half" idx="2"/>
          </p:nvPr>
        </p:nvSpPr>
        <p:spPr>
          <a:xfrm>
            <a:off x="2148840" y="10149417"/>
            <a:ext cx="18988884" cy="18439344"/>
          </a:xfrm>
        </p:spPr>
        <p:txBody>
          <a:bodyPr/>
          <a:lstStyle>
            <a:lvl1pPr>
              <a:defRPr sz="11200"/>
            </a:lvl1pPr>
            <a:lvl2pPr>
              <a:defRPr sz="9400"/>
            </a:lvl2pPr>
            <a:lvl3pPr>
              <a:defRPr sz="8400"/>
            </a:lvl3pPr>
            <a:lvl4pPr>
              <a:defRPr sz="7500"/>
            </a:lvl4pPr>
            <a:lvl5pPr>
              <a:defRPr sz="7500"/>
            </a:lvl5pPr>
            <a:lvl6pPr>
              <a:defRPr sz="7500"/>
            </a:lvl6pPr>
            <a:lvl7pPr>
              <a:defRPr sz="7500"/>
            </a:lvl7pPr>
            <a:lvl8pPr>
              <a:defRPr sz="7500"/>
            </a:lvl8pPr>
            <a:lvl9pPr>
              <a:defRPr sz="7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1831620" y="7163861"/>
            <a:ext cx="18996343" cy="2985556"/>
          </a:xfrm>
        </p:spPr>
        <p:txBody>
          <a:bodyPr anchor="b"/>
          <a:lstStyle>
            <a:lvl1pPr marL="0" indent="0">
              <a:buNone/>
              <a:defRPr sz="11200" b="1"/>
            </a:lvl1pPr>
            <a:lvl2pPr marL="2142302" indent="0">
              <a:buNone/>
              <a:defRPr sz="9400" b="1"/>
            </a:lvl2pPr>
            <a:lvl3pPr marL="4284604" indent="0">
              <a:buNone/>
              <a:defRPr sz="8400" b="1"/>
            </a:lvl3pPr>
            <a:lvl4pPr marL="6426906" indent="0">
              <a:buNone/>
              <a:defRPr sz="7500" b="1"/>
            </a:lvl4pPr>
            <a:lvl5pPr marL="8569208" indent="0">
              <a:buNone/>
              <a:defRPr sz="7500" b="1"/>
            </a:lvl5pPr>
            <a:lvl6pPr marL="10711510" indent="0">
              <a:buNone/>
              <a:defRPr sz="7500" b="1"/>
            </a:lvl6pPr>
            <a:lvl7pPr marL="12853812" indent="0">
              <a:buNone/>
              <a:defRPr sz="7500" b="1"/>
            </a:lvl7pPr>
            <a:lvl8pPr marL="14996114" indent="0">
              <a:buNone/>
              <a:defRPr sz="7500" b="1"/>
            </a:lvl8pPr>
            <a:lvl9pPr marL="17138416" indent="0">
              <a:buNone/>
              <a:defRPr sz="7500" b="1"/>
            </a:lvl9pPr>
          </a:lstStyle>
          <a:p>
            <a:pPr lvl="0"/>
            <a:r>
              <a:rPr lang="en-US" smtClean="0"/>
              <a:t>Click to edit Master text styles</a:t>
            </a:r>
          </a:p>
        </p:txBody>
      </p:sp>
      <p:sp>
        <p:nvSpPr>
          <p:cNvPr id="6" name="Content Placeholder 5"/>
          <p:cNvSpPr>
            <a:spLocks noGrp="1"/>
          </p:cNvSpPr>
          <p:nvPr>
            <p:ph sz="quarter" idx="4"/>
          </p:nvPr>
        </p:nvSpPr>
        <p:spPr>
          <a:xfrm>
            <a:off x="21831620" y="10149417"/>
            <a:ext cx="18996343" cy="18439344"/>
          </a:xfrm>
        </p:spPr>
        <p:txBody>
          <a:bodyPr/>
          <a:lstStyle>
            <a:lvl1pPr>
              <a:defRPr sz="11200"/>
            </a:lvl1pPr>
            <a:lvl2pPr>
              <a:defRPr sz="9400"/>
            </a:lvl2pPr>
            <a:lvl3pPr>
              <a:defRPr sz="8400"/>
            </a:lvl3pPr>
            <a:lvl4pPr>
              <a:defRPr sz="7500"/>
            </a:lvl4pPr>
            <a:lvl5pPr>
              <a:defRPr sz="7500"/>
            </a:lvl5pPr>
            <a:lvl6pPr>
              <a:defRPr sz="7500"/>
            </a:lvl6pPr>
            <a:lvl7pPr>
              <a:defRPr sz="7500"/>
            </a:lvl7pPr>
            <a:lvl8pPr>
              <a:defRPr sz="7500"/>
            </a:lvl8pPr>
            <a:lvl9pPr>
              <a:defRPr sz="7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B9B125-96ED-F04D-ABF9-1C04F870B9B0}" type="datetimeFigureOut">
              <a:rPr lang="en-US" smtClean="0"/>
              <a:t>4/29/13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7859D8-790F-CC4F-BBAB-DC163CF7E006}" type="slidenum">
              <a:rPr lang="en-US" smtClean="0"/>
              <a:t>‹#›</a:t>
            </a:fld>
            <a:endParaRPr lang="en-US"/>
          </a:p>
        </p:txBody>
      </p:sp>
    </p:spTree>
    <p:extLst>
      <p:ext uri="{BB962C8B-B14F-4D97-AF65-F5344CB8AC3E}">
        <p14:creationId xmlns:p14="http://schemas.microsoft.com/office/powerpoint/2010/main" val="2621737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B9B125-96ED-F04D-ABF9-1C04F870B9B0}" type="datetimeFigureOut">
              <a:rPr lang="en-US" smtClean="0"/>
              <a:t>4/29/13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7859D8-790F-CC4F-BBAB-DC163CF7E006}" type="slidenum">
              <a:rPr lang="en-US" smtClean="0"/>
              <a:t>‹#›</a:t>
            </a:fld>
            <a:endParaRPr lang="en-US"/>
          </a:p>
        </p:txBody>
      </p:sp>
    </p:spTree>
    <p:extLst>
      <p:ext uri="{BB962C8B-B14F-4D97-AF65-F5344CB8AC3E}">
        <p14:creationId xmlns:p14="http://schemas.microsoft.com/office/powerpoint/2010/main" val="3203408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B9B125-96ED-F04D-ABF9-1C04F870B9B0}" type="datetimeFigureOut">
              <a:rPr lang="en-US" smtClean="0"/>
              <a:t>4/29/13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7859D8-790F-CC4F-BBAB-DC163CF7E006}" type="slidenum">
              <a:rPr lang="en-US" smtClean="0"/>
              <a:t>‹#›</a:t>
            </a:fld>
            <a:endParaRPr lang="en-US"/>
          </a:p>
        </p:txBody>
      </p:sp>
    </p:spTree>
    <p:extLst>
      <p:ext uri="{BB962C8B-B14F-4D97-AF65-F5344CB8AC3E}">
        <p14:creationId xmlns:p14="http://schemas.microsoft.com/office/powerpoint/2010/main" val="1755511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48842" y="1274233"/>
            <a:ext cx="14139071" cy="5422900"/>
          </a:xfrm>
        </p:spPr>
        <p:txBody>
          <a:bodyPr anchor="b"/>
          <a:lstStyle>
            <a:lvl1pPr algn="l">
              <a:defRPr sz="9400" b="1"/>
            </a:lvl1pPr>
          </a:lstStyle>
          <a:p>
            <a:r>
              <a:rPr lang="en-US" smtClean="0"/>
              <a:t>Click to edit Master title style</a:t>
            </a:r>
            <a:endParaRPr lang="en-US"/>
          </a:p>
        </p:txBody>
      </p:sp>
      <p:sp>
        <p:nvSpPr>
          <p:cNvPr id="3" name="Content Placeholder 2"/>
          <p:cNvSpPr>
            <a:spLocks noGrp="1"/>
          </p:cNvSpPr>
          <p:nvPr>
            <p:ph idx="1"/>
          </p:nvPr>
        </p:nvSpPr>
        <p:spPr>
          <a:xfrm>
            <a:off x="16802735" y="1274236"/>
            <a:ext cx="24025225" cy="27314527"/>
          </a:xfrm>
        </p:spPr>
        <p:txBody>
          <a:bodyPr/>
          <a:lstStyle>
            <a:lvl1pPr>
              <a:defRPr sz="15000"/>
            </a:lvl1pPr>
            <a:lvl2pPr>
              <a:defRPr sz="13100"/>
            </a:lvl2pPr>
            <a:lvl3pPr>
              <a:defRPr sz="11200"/>
            </a:lvl3pPr>
            <a:lvl4pPr>
              <a:defRPr sz="9400"/>
            </a:lvl4pPr>
            <a:lvl5pPr>
              <a:defRPr sz="9400"/>
            </a:lvl5pPr>
            <a:lvl6pPr>
              <a:defRPr sz="9400"/>
            </a:lvl6pPr>
            <a:lvl7pPr>
              <a:defRPr sz="9400"/>
            </a:lvl7pPr>
            <a:lvl8pPr>
              <a:defRPr sz="9400"/>
            </a:lvl8pPr>
            <a:lvl9pPr>
              <a:defRPr sz="9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48842" y="6697136"/>
            <a:ext cx="14139071" cy="21891627"/>
          </a:xfrm>
        </p:spPr>
        <p:txBody>
          <a:bodyPr/>
          <a:lstStyle>
            <a:lvl1pPr marL="0" indent="0">
              <a:buNone/>
              <a:defRPr sz="6600"/>
            </a:lvl1pPr>
            <a:lvl2pPr marL="2142302" indent="0">
              <a:buNone/>
              <a:defRPr sz="5600"/>
            </a:lvl2pPr>
            <a:lvl3pPr marL="4284604" indent="0">
              <a:buNone/>
              <a:defRPr sz="4700"/>
            </a:lvl3pPr>
            <a:lvl4pPr marL="6426906" indent="0">
              <a:buNone/>
              <a:defRPr sz="4200"/>
            </a:lvl4pPr>
            <a:lvl5pPr marL="8569208" indent="0">
              <a:buNone/>
              <a:defRPr sz="4200"/>
            </a:lvl5pPr>
            <a:lvl6pPr marL="10711510" indent="0">
              <a:buNone/>
              <a:defRPr sz="4200"/>
            </a:lvl6pPr>
            <a:lvl7pPr marL="12853812" indent="0">
              <a:buNone/>
              <a:defRPr sz="4200"/>
            </a:lvl7pPr>
            <a:lvl8pPr marL="14996114" indent="0">
              <a:buNone/>
              <a:defRPr sz="4200"/>
            </a:lvl8pPr>
            <a:lvl9pPr marL="17138416" indent="0">
              <a:buNone/>
              <a:defRPr sz="4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B9B125-96ED-F04D-ABF9-1C04F870B9B0}" type="datetimeFigureOut">
              <a:rPr lang="en-US" smtClean="0"/>
              <a:t>4/29/13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7859D8-790F-CC4F-BBAB-DC163CF7E006}" type="slidenum">
              <a:rPr lang="en-US" smtClean="0"/>
              <a:t>‹#›</a:t>
            </a:fld>
            <a:endParaRPr lang="en-US"/>
          </a:p>
        </p:txBody>
      </p:sp>
    </p:spTree>
    <p:extLst>
      <p:ext uri="{BB962C8B-B14F-4D97-AF65-F5344CB8AC3E}">
        <p14:creationId xmlns:p14="http://schemas.microsoft.com/office/powerpoint/2010/main" val="3387326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23754" y="22402800"/>
            <a:ext cx="25786080" cy="2644777"/>
          </a:xfrm>
        </p:spPr>
        <p:txBody>
          <a:bodyPr anchor="b"/>
          <a:lstStyle>
            <a:lvl1pPr algn="l">
              <a:defRPr sz="9400" b="1"/>
            </a:lvl1pPr>
          </a:lstStyle>
          <a:p>
            <a:r>
              <a:rPr lang="en-US" smtClean="0"/>
              <a:t>Click to edit Master title style</a:t>
            </a:r>
            <a:endParaRPr lang="en-US"/>
          </a:p>
        </p:txBody>
      </p:sp>
      <p:sp>
        <p:nvSpPr>
          <p:cNvPr id="3" name="Picture Placeholder 2"/>
          <p:cNvSpPr>
            <a:spLocks noGrp="1"/>
          </p:cNvSpPr>
          <p:nvPr>
            <p:ph type="pic" idx="1"/>
          </p:nvPr>
        </p:nvSpPr>
        <p:spPr>
          <a:xfrm>
            <a:off x="8423754" y="2859617"/>
            <a:ext cx="25786080" cy="19202400"/>
          </a:xfrm>
        </p:spPr>
        <p:txBody>
          <a:bodyPr/>
          <a:lstStyle>
            <a:lvl1pPr marL="0" indent="0">
              <a:buNone/>
              <a:defRPr sz="15000"/>
            </a:lvl1pPr>
            <a:lvl2pPr marL="2142302" indent="0">
              <a:buNone/>
              <a:defRPr sz="13100"/>
            </a:lvl2pPr>
            <a:lvl3pPr marL="4284604" indent="0">
              <a:buNone/>
              <a:defRPr sz="11200"/>
            </a:lvl3pPr>
            <a:lvl4pPr marL="6426906" indent="0">
              <a:buNone/>
              <a:defRPr sz="9400"/>
            </a:lvl4pPr>
            <a:lvl5pPr marL="8569208" indent="0">
              <a:buNone/>
              <a:defRPr sz="9400"/>
            </a:lvl5pPr>
            <a:lvl6pPr marL="10711510" indent="0">
              <a:buNone/>
              <a:defRPr sz="9400"/>
            </a:lvl6pPr>
            <a:lvl7pPr marL="12853812" indent="0">
              <a:buNone/>
              <a:defRPr sz="9400"/>
            </a:lvl7pPr>
            <a:lvl8pPr marL="14996114" indent="0">
              <a:buNone/>
              <a:defRPr sz="9400"/>
            </a:lvl8pPr>
            <a:lvl9pPr marL="17138416" indent="0">
              <a:buNone/>
              <a:defRPr sz="9400"/>
            </a:lvl9pPr>
          </a:lstStyle>
          <a:p>
            <a:endParaRPr lang="en-US"/>
          </a:p>
        </p:txBody>
      </p:sp>
      <p:sp>
        <p:nvSpPr>
          <p:cNvPr id="4" name="Text Placeholder 3"/>
          <p:cNvSpPr>
            <a:spLocks noGrp="1"/>
          </p:cNvSpPr>
          <p:nvPr>
            <p:ph type="body" sz="half" idx="2"/>
          </p:nvPr>
        </p:nvSpPr>
        <p:spPr>
          <a:xfrm>
            <a:off x="8423754" y="25047577"/>
            <a:ext cx="25786080" cy="3756023"/>
          </a:xfrm>
        </p:spPr>
        <p:txBody>
          <a:bodyPr/>
          <a:lstStyle>
            <a:lvl1pPr marL="0" indent="0">
              <a:buNone/>
              <a:defRPr sz="6600"/>
            </a:lvl1pPr>
            <a:lvl2pPr marL="2142302" indent="0">
              <a:buNone/>
              <a:defRPr sz="5600"/>
            </a:lvl2pPr>
            <a:lvl3pPr marL="4284604" indent="0">
              <a:buNone/>
              <a:defRPr sz="4700"/>
            </a:lvl3pPr>
            <a:lvl4pPr marL="6426906" indent="0">
              <a:buNone/>
              <a:defRPr sz="4200"/>
            </a:lvl4pPr>
            <a:lvl5pPr marL="8569208" indent="0">
              <a:buNone/>
              <a:defRPr sz="4200"/>
            </a:lvl5pPr>
            <a:lvl6pPr marL="10711510" indent="0">
              <a:buNone/>
              <a:defRPr sz="4200"/>
            </a:lvl6pPr>
            <a:lvl7pPr marL="12853812" indent="0">
              <a:buNone/>
              <a:defRPr sz="4200"/>
            </a:lvl7pPr>
            <a:lvl8pPr marL="14996114" indent="0">
              <a:buNone/>
              <a:defRPr sz="4200"/>
            </a:lvl8pPr>
            <a:lvl9pPr marL="17138416" indent="0">
              <a:buNone/>
              <a:defRPr sz="4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B9B125-96ED-F04D-ABF9-1C04F870B9B0}" type="datetimeFigureOut">
              <a:rPr lang="en-US" smtClean="0"/>
              <a:t>4/29/13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7859D8-790F-CC4F-BBAB-DC163CF7E006}" type="slidenum">
              <a:rPr lang="en-US" smtClean="0"/>
              <a:t>‹#›</a:t>
            </a:fld>
            <a:endParaRPr lang="en-US"/>
          </a:p>
        </p:txBody>
      </p:sp>
    </p:spTree>
    <p:extLst>
      <p:ext uri="{BB962C8B-B14F-4D97-AF65-F5344CB8AC3E}">
        <p14:creationId xmlns:p14="http://schemas.microsoft.com/office/powerpoint/2010/main" val="264221440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48840" y="1281644"/>
            <a:ext cx="38679120" cy="5334000"/>
          </a:xfrm>
          <a:prstGeom prst="rect">
            <a:avLst/>
          </a:prstGeom>
        </p:spPr>
        <p:txBody>
          <a:bodyPr vert="horz" lIns="428460" tIns="214230" rIns="428460" bIns="21423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48840" y="7467602"/>
            <a:ext cx="38679120" cy="21121161"/>
          </a:xfrm>
          <a:prstGeom prst="rect">
            <a:avLst/>
          </a:prstGeom>
        </p:spPr>
        <p:txBody>
          <a:bodyPr vert="horz" lIns="428460" tIns="214230" rIns="428460" bIns="21423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48840" y="29662969"/>
            <a:ext cx="10027920" cy="1703917"/>
          </a:xfrm>
          <a:prstGeom prst="rect">
            <a:avLst/>
          </a:prstGeom>
        </p:spPr>
        <p:txBody>
          <a:bodyPr vert="horz" lIns="428460" tIns="214230" rIns="428460" bIns="214230" rtlCol="0" anchor="ctr"/>
          <a:lstStyle>
            <a:lvl1pPr algn="l">
              <a:defRPr sz="5600">
                <a:solidFill>
                  <a:schemeClr val="tx1">
                    <a:tint val="75000"/>
                  </a:schemeClr>
                </a:solidFill>
              </a:defRPr>
            </a:lvl1pPr>
          </a:lstStyle>
          <a:p>
            <a:fld id="{14B9B125-96ED-F04D-ABF9-1C04F870B9B0}" type="datetimeFigureOut">
              <a:rPr lang="en-US" smtClean="0"/>
              <a:t>4/29/13</a:t>
            </a:fld>
            <a:endParaRPr lang="en-US"/>
          </a:p>
        </p:txBody>
      </p:sp>
      <p:sp>
        <p:nvSpPr>
          <p:cNvPr id="5" name="Footer Placeholder 4"/>
          <p:cNvSpPr>
            <a:spLocks noGrp="1"/>
          </p:cNvSpPr>
          <p:nvPr>
            <p:ph type="ftr" sz="quarter" idx="3"/>
          </p:nvPr>
        </p:nvSpPr>
        <p:spPr>
          <a:xfrm>
            <a:off x="14683740" y="29662969"/>
            <a:ext cx="13609320" cy="1703917"/>
          </a:xfrm>
          <a:prstGeom prst="rect">
            <a:avLst/>
          </a:prstGeom>
        </p:spPr>
        <p:txBody>
          <a:bodyPr vert="horz" lIns="428460" tIns="214230" rIns="428460" bIns="214230" rtlCol="0" anchor="ctr"/>
          <a:lstStyle>
            <a:lvl1pPr algn="ctr">
              <a:defRPr sz="5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800040" y="29662969"/>
            <a:ext cx="10027920" cy="1703917"/>
          </a:xfrm>
          <a:prstGeom prst="rect">
            <a:avLst/>
          </a:prstGeom>
        </p:spPr>
        <p:txBody>
          <a:bodyPr vert="horz" lIns="428460" tIns="214230" rIns="428460" bIns="214230" rtlCol="0" anchor="ctr"/>
          <a:lstStyle>
            <a:lvl1pPr algn="r">
              <a:defRPr sz="5600">
                <a:solidFill>
                  <a:schemeClr val="tx1">
                    <a:tint val="75000"/>
                  </a:schemeClr>
                </a:solidFill>
              </a:defRPr>
            </a:lvl1pPr>
          </a:lstStyle>
          <a:p>
            <a:fld id="{1F7859D8-790F-CC4F-BBAB-DC163CF7E006}" type="slidenum">
              <a:rPr lang="en-US" smtClean="0"/>
              <a:t>‹#›</a:t>
            </a:fld>
            <a:endParaRPr lang="en-US"/>
          </a:p>
        </p:txBody>
      </p:sp>
    </p:spTree>
    <p:extLst>
      <p:ext uri="{BB962C8B-B14F-4D97-AF65-F5344CB8AC3E}">
        <p14:creationId xmlns:p14="http://schemas.microsoft.com/office/powerpoint/2010/main" val="2256276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142302" rtl="0" eaLnBrk="1" latinLnBrk="0" hangingPunct="1">
        <a:spcBef>
          <a:spcPct val="0"/>
        </a:spcBef>
        <a:buNone/>
        <a:defRPr sz="20600" kern="1200">
          <a:solidFill>
            <a:schemeClr val="tx1"/>
          </a:solidFill>
          <a:latin typeface="+mj-lt"/>
          <a:ea typeface="+mj-ea"/>
          <a:cs typeface="+mj-cs"/>
        </a:defRPr>
      </a:lvl1pPr>
    </p:titleStyle>
    <p:bodyStyle>
      <a:lvl1pPr marL="1606727" indent="-1606727" algn="l" defTabSz="2142302" rtl="0" eaLnBrk="1" latinLnBrk="0" hangingPunct="1">
        <a:spcBef>
          <a:spcPct val="20000"/>
        </a:spcBef>
        <a:buFont typeface="Arial"/>
        <a:buChar char="•"/>
        <a:defRPr sz="15000" kern="1200">
          <a:solidFill>
            <a:schemeClr val="tx1"/>
          </a:solidFill>
          <a:latin typeface="+mn-lt"/>
          <a:ea typeface="+mn-ea"/>
          <a:cs typeface="+mn-cs"/>
        </a:defRPr>
      </a:lvl1pPr>
      <a:lvl2pPr marL="3481241" indent="-1338939" algn="l" defTabSz="2142302" rtl="0" eaLnBrk="1" latinLnBrk="0" hangingPunct="1">
        <a:spcBef>
          <a:spcPct val="20000"/>
        </a:spcBef>
        <a:buFont typeface="Arial"/>
        <a:buChar char="–"/>
        <a:defRPr sz="13100" kern="1200">
          <a:solidFill>
            <a:schemeClr val="tx1"/>
          </a:solidFill>
          <a:latin typeface="+mn-lt"/>
          <a:ea typeface="+mn-ea"/>
          <a:cs typeface="+mn-cs"/>
        </a:defRPr>
      </a:lvl2pPr>
      <a:lvl3pPr marL="5355755" indent="-1071151" algn="l" defTabSz="2142302" rtl="0" eaLnBrk="1" latinLnBrk="0" hangingPunct="1">
        <a:spcBef>
          <a:spcPct val="20000"/>
        </a:spcBef>
        <a:buFont typeface="Arial"/>
        <a:buChar char="•"/>
        <a:defRPr sz="11200" kern="1200">
          <a:solidFill>
            <a:schemeClr val="tx1"/>
          </a:solidFill>
          <a:latin typeface="+mn-lt"/>
          <a:ea typeface="+mn-ea"/>
          <a:cs typeface="+mn-cs"/>
        </a:defRPr>
      </a:lvl3pPr>
      <a:lvl4pPr marL="7498057" indent="-1071151" algn="l" defTabSz="2142302" rtl="0" eaLnBrk="1" latinLnBrk="0" hangingPunct="1">
        <a:spcBef>
          <a:spcPct val="20000"/>
        </a:spcBef>
        <a:buFont typeface="Arial"/>
        <a:buChar char="–"/>
        <a:defRPr sz="9400" kern="1200">
          <a:solidFill>
            <a:schemeClr val="tx1"/>
          </a:solidFill>
          <a:latin typeface="+mn-lt"/>
          <a:ea typeface="+mn-ea"/>
          <a:cs typeface="+mn-cs"/>
        </a:defRPr>
      </a:lvl4pPr>
      <a:lvl5pPr marL="9640359" indent="-1071151" algn="l" defTabSz="2142302" rtl="0" eaLnBrk="1" latinLnBrk="0" hangingPunct="1">
        <a:spcBef>
          <a:spcPct val="20000"/>
        </a:spcBef>
        <a:buFont typeface="Arial"/>
        <a:buChar char="»"/>
        <a:defRPr sz="9400" kern="1200">
          <a:solidFill>
            <a:schemeClr val="tx1"/>
          </a:solidFill>
          <a:latin typeface="+mn-lt"/>
          <a:ea typeface="+mn-ea"/>
          <a:cs typeface="+mn-cs"/>
        </a:defRPr>
      </a:lvl5pPr>
      <a:lvl6pPr marL="11782661" indent="-1071151" algn="l" defTabSz="2142302" rtl="0" eaLnBrk="1" latinLnBrk="0" hangingPunct="1">
        <a:spcBef>
          <a:spcPct val="20000"/>
        </a:spcBef>
        <a:buFont typeface="Arial"/>
        <a:buChar char="•"/>
        <a:defRPr sz="9400" kern="1200">
          <a:solidFill>
            <a:schemeClr val="tx1"/>
          </a:solidFill>
          <a:latin typeface="+mn-lt"/>
          <a:ea typeface="+mn-ea"/>
          <a:cs typeface="+mn-cs"/>
        </a:defRPr>
      </a:lvl6pPr>
      <a:lvl7pPr marL="13924963" indent="-1071151" algn="l" defTabSz="2142302" rtl="0" eaLnBrk="1" latinLnBrk="0" hangingPunct="1">
        <a:spcBef>
          <a:spcPct val="20000"/>
        </a:spcBef>
        <a:buFont typeface="Arial"/>
        <a:buChar char="•"/>
        <a:defRPr sz="9400" kern="1200">
          <a:solidFill>
            <a:schemeClr val="tx1"/>
          </a:solidFill>
          <a:latin typeface="+mn-lt"/>
          <a:ea typeface="+mn-ea"/>
          <a:cs typeface="+mn-cs"/>
        </a:defRPr>
      </a:lvl7pPr>
      <a:lvl8pPr marL="16067265" indent="-1071151" algn="l" defTabSz="2142302" rtl="0" eaLnBrk="1" latinLnBrk="0" hangingPunct="1">
        <a:spcBef>
          <a:spcPct val="20000"/>
        </a:spcBef>
        <a:buFont typeface="Arial"/>
        <a:buChar char="•"/>
        <a:defRPr sz="9400" kern="1200">
          <a:solidFill>
            <a:schemeClr val="tx1"/>
          </a:solidFill>
          <a:latin typeface="+mn-lt"/>
          <a:ea typeface="+mn-ea"/>
          <a:cs typeface="+mn-cs"/>
        </a:defRPr>
      </a:lvl8pPr>
      <a:lvl9pPr marL="18209567" indent="-1071151" algn="l" defTabSz="2142302" rtl="0" eaLnBrk="1" latinLnBrk="0" hangingPunct="1">
        <a:spcBef>
          <a:spcPct val="20000"/>
        </a:spcBef>
        <a:buFont typeface="Arial"/>
        <a:buChar char="•"/>
        <a:defRPr sz="9400" kern="1200">
          <a:solidFill>
            <a:schemeClr val="tx1"/>
          </a:solidFill>
          <a:latin typeface="+mn-lt"/>
          <a:ea typeface="+mn-ea"/>
          <a:cs typeface="+mn-cs"/>
        </a:defRPr>
      </a:lvl9pPr>
    </p:bodyStyle>
    <p:otherStyle>
      <a:defPPr>
        <a:defRPr lang="en-US"/>
      </a:defPPr>
      <a:lvl1pPr marL="0" algn="l" defTabSz="2142302" rtl="0" eaLnBrk="1" latinLnBrk="0" hangingPunct="1">
        <a:defRPr sz="8400" kern="1200">
          <a:solidFill>
            <a:schemeClr val="tx1"/>
          </a:solidFill>
          <a:latin typeface="+mn-lt"/>
          <a:ea typeface="+mn-ea"/>
          <a:cs typeface="+mn-cs"/>
        </a:defRPr>
      </a:lvl1pPr>
      <a:lvl2pPr marL="2142302" algn="l" defTabSz="2142302" rtl="0" eaLnBrk="1" latinLnBrk="0" hangingPunct="1">
        <a:defRPr sz="8400" kern="1200">
          <a:solidFill>
            <a:schemeClr val="tx1"/>
          </a:solidFill>
          <a:latin typeface="+mn-lt"/>
          <a:ea typeface="+mn-ea"/>
          <a:cs typeface="+mn-cs"/>
        </a:defRPr>
      </a:lvl2pPr>
      <a:lvl3pPr marL="4284604" algn="l" defTabSz="2142302" rtl="0" eaLnBrk="1" latinLnBrk="0" hangingPunct="1">
        <a:defRPr sz="8400" kern="1200">
          <a:solidFill>
            <a:schemeClr val="tx1"/>
          </a:solidFill>
          <a:latin typeface="+mn-lt"/>
          <a:ea typeface="+mn-ea"/>
          <a:cs typeface="+mn-cs"/>
        </a:defRPr>
      </a:lvl3pPr>
      <a:lvl4pPr marL="6426906" algn="l" defTabSz="2142302" rtl="0" eaLnBrk="1" latinLnBrk="0" hangingPunct="1">
        <a:defRPr sz="8400" kern="1200">
          <a:solidFill>
            <a:schemeClr val="tx1"/>
          </a:solidFill>
          <a:latin typeface="+mn-lt"/>
          <a:ea typeface="+mn-ea"/>
          <a:cs typeface="+mn-cs"/>
        </a:defRPr>
      </a:lvl4pPr>
      <a:lvl5pPr marL="8569208" algn="l" defTabSz="2142302" rtl="0" eaLnBrk="1" latinLnBrk="0" hangingPunct="1">
        <a:defRPr sz="8400" kern="1200">
          <a:solidFill>
            <a:schemeClr val="tx1"/>
          </a:solidFill>
          <a:latin typeface="+mn-lt"/>
          <a:ea typeface="+mn-ea"/>
          <a:cs typeface="+mn-cs"/>
        </a:defRPr>
      </a:lvl5pPr>
      <a:lvl6pPr marL="10711510" algn="l" defTabSz="2142302" rtl="0" eaLnBrk="1" latinLnBrk="0" hangingPunct="1">
        <a:defRPr sz="8400" kern="1200">
          <a:solidFill>
            <a:schemeClr val="tx1"/>
          </a:solidFill>
          <a:latin typeface="+mn-lt"/>
          <a:ea typeface="+mn-ea"/>
          <a:cs typeface="+mn-cs"/>
        </a:defRPr>
      </a:lvl6pPr>
      <a:lvl7pPr marL="12853812" algn="l" defTabSz="2142302" rtl="0" eaLnBrk="1" latinLnBrk="0" hangingPunct="1">
        <a:defRPr sz="8400" kern="1200">
          <a:solidFill>
            <a:schemeClr val="tx1"/>
          </a:solidFill>
          <a:latin typeface="+mn-lt"/>
          <a:ea typeface="+mn-ea"/>
          <a:cs typeface="+mn-cs"/>
        </a:defRPr>
      </a:lvl7pPr>
      <a:lvl8pPr marL="14996114" algn="l" defTabSz="2142302" rtl="0" eaLnBrk="1" latinLnBrk="0" hangingPunct="1">
        <a:defRPr sz="8400" kern="1200">
          <a:solidFill>
            <a:schemeClr val="tx1"/>
          </a:solidFill>
          <a:latin typeface="+mn-lt"/>
          <a:ea typeface="+mn-ea"/>
          <a:cs typeface="+mn-cs"/>
        </a:defRPr>
      </a:lvl8pPr>
      <a:lvl9pPr marL="17138416" algn="l" defTabSz="2142302" rtl="0" eaLnBrk="1" latinLnBrk="0" hangingPunct="1">
        <a:defRPr sz="8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jpe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jpg"/><Relationship Id="rId1" Type="http://schemas.openxmlformats.org/officeDocument/2006/relationships/slideLayout" Target="../slideLayouts/slideLayout1.xml"/><Relationship Id="rId2" Type="http://schemas.openxmlformats.org/officeDocument/2006/relationships/image" Target="../media/image1.wmf"/><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emf"/><Relationship Id="rId8" Type="http://schemas.openxmlformats.org/officeDocument/2006/relationships/image" Target="../media/image7.emf"/><Relationship Id="rId9" Type="http://schemas.openxmlformats.org/officeDocument/2006/relationships/image" Target="../media/image8.png"/><Relationship Id="rId10"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64444"/>
            <a:ext cx="42976800" cy="1960211"/>
          </a:xfrm>
        </p:spPr>
        <p:txBody>
          <a:bodyPr>
            <a:noAutofit/>
          </a:bodyPr>
          <a:lstStyle/>
          <a:p>
            <a:pPr>
              <a:spcBef>
                <a:spcPts val="0"/>
              </a:spcBef>
              <a:spcAft>
                <a:spcPts val="89400"/>
              </a:spcAft>
            </a:pPr>
            <a:r>
              <a:rPr lang="en-US" sz="7800" b="1" dirty="0">
                <a:latin typeface="Arial"/>
                <a:cs typeface="Arial"/>
              </a:rPr>
              <a:t>Expanding Maritime Domain Awareness Capabilities in the Arctic: </a:t>
            </a:r>
            <a:br>
              <a:rPr lang="en-US" sz="7800" b="1" dirty="0">
                <a:latin typeface="Arial"/>
                <a:cs typeface="Arial"/>
              </a:rPr>
            </a:br>
            <a:r>
              <a:rPr lang="en-US" sz="7800" b="1" dirty="0">
                <a:latin typeface="Arial"/>
                <a:cs typeface="Arial"/>
              </a:rPr>
              <a:t>High Frequency Radar Vessel-</a:t>
            </a:r>
            <a:r>
              <a:rPr lang="en-US" sz="7800" b="1" dirty="0" smtClean="0">
                <a:latin typeface="Arial"/>
                <a:cs typeface="Arial"/>
              </a:rPr>
              <a:t>tracking</a:t>
            </a:r>
            <a:r>
              <a:rPr lang="en-US" sz="7800" b="1" dirty="0">
                <a:latin typeface="Arial"/>
                <a:cs typeface="Arial"/>
              </a:rPr>
              <a:t/>
            </a:r>
            <a:br>
              <a:rPr lang="en-US" sz="7800" b="1" dirty="0">
                <a:latin typeface="Arial"/>
                <a:cs typeface="Arial"/>
              </a:rPr>
            </a:br>
            <a:endParaRPr lang="en-US" sz="7800" b="1" baseline="30000" dirty="0">
              <a:latin typeface="Arial"/>
              <a:cs typeface="Arial"/>
            </a:endParaRPr>
          </a:p>
        </p:txBody>
      </p:sp>
      <p:sp>
        <p:nvSpPr>
          <p:cNvPr id="8" name="TextBox 7"/>
          <p:cNvSpPr txBox="1"/>
          <p:nvPr/>
        </p:nvSpPr>
        <p:spPr>
          <a:xfrm>
            <a:off x="3" y="4614297"/>
            <a:ext cx="14282966" cy="1725306"/>
          </a:xfrm>
          <a:prstGeom prst="rect">
            <a:avLst/>
          </a:prstGeom>
          <a:noFill/>
        </p:spPr>
        <p:txBody>
          <a:bodyPr wrap="square" lIns="428460" tIns="214230" rIns="428460" bIns="214230" rtlCol="0">
            <a:spAutoFit/>
          </a:bodyPr>
          <a:lstStyle/>
          <a:p>
            <a:endParaRPr lang="en-US" dirty="0"/>
          </a:p>
        </p:txBody>
      </p:sp>
      <p:pic>
        <p:nvPicPr>
          <p:cNvPr id="11" name="Picture 4"/>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383427" y="1174277"/>
            <a:ext cx="2458766" cy="1330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2" name="Picture 33" descr="DHS"/>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8473103" y="-93411"/>
            <a:ext cx="1916231" cy="182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descr="LogoBlue"/>
          <p:cNvPicPr>
            <a:picLocks noChangeAspect="1" noChangeArrowheads="1"/>
          </p:cNvPicPr>
          <p:nvPr/>
        </p:nvPicPr>
        <p:blipFill>
          <a:blip r:embed="rId4" cstate="print"/>
          <a:srcRect/>
          <a:stretch>
            <a:fillRect/>
          </a:stretch>
        </p:blipFill>
        <p:spPr bwMode="auto">
          <a:xfrm>
            <a:off x="309740" y="2194161"/>
            <a:ext cx="1891666" cy="1442778"/>
          </a:xfrm>
          <a:prstGeom prst="rect">
            <a:avLst/>
          </a:prstGeom>
          <a:noFill/>
          <a:ln w="9525">
            <a:noFill/>
            <a:miter lim="800000"/>
            <a:headEnd/>
            <a:tailEnd/>
          </a:ln>
        </p:spPr>
      </p:pic>
      <p:pic>
        <p:nvPicPr>
          <p:cNvPr id="15" name="Picture 5" descr="MXAK Logo 6-29"/>
          <p:cNvPicPr>
            <a:picLocks noChangeAspect="1" noChangeArrowheads="1"/>
          </p:cNvPicPr>
          <p:nvPr/>
        </p:nvPicPr>
        <p:blipFill>
          <a:blip r:embed="rId5" cstate="print"/>
          <a:srcRect/>
          <a:stretch>
            <a:fillRect/>
          </a:stretch>
        </p:blipFill>
        <p:spPr bwMode="auto">
          <a:xfrm>
            <a:off x="41155850" y="0"/>
            <a:ext cx="1820950" cy="2609322"/>
          </a:xfrm>
          <a:prstGeom prst="rect">
            <a:avLst/>
          </a:prstGeom>
          <a:noFill/>
          <a:ln w="22225">
            <a:solidFill>
              <a:srgbClr val="FFCC00"/>
            </a:solidFill>
            <a:miter lim="800000"/>
            <a:headEnd/>
            <a:tailEnd/>
          </a:ln>
        </p:spPr>
      </p:pic>
      <p:pic>
        <p:nvPicPr>
          <p:cNvPr id="25" name="Picture 24" descr="August22_spectra_with_ships.png"/>
          <p:cNvPicPr>
            <a:picLocks noChangeAspect="1"/>
          </p:cNvPicPr>
          <p:nvPr/>
        </p:nvPicPr>
        <p:blipFill>
          <a:blip r:embed="rId6" cstate="print"/>
          <a:srcRect l="927" t="19593" r="6320" b="50647"/>
          <a:stretch>
            <a:fillRect/>
          </a:stretch>
        </p:blipFill>
        <p:spPr>
          <a:xfrm>
            <a:off x="16261402" y="20072058"/>
            <a:ext cx="12074639" cy="4170827"/>
          </a:xfrm>
          <a:prstGeom prst="rect">
            <a:avLst/>
          </a:prstGeom>
        </p:spPr>
      </p:pic>
      <p:grpSp>
        <p:nvGrpSpPr>
          <p:cNvPr id="7" name="Group 6"/>
          <p:cNvGrpSpPr/>
          <p:nvPr/>
        </p:nvGrpSpPr>
        <p:grpSpPr>
          <a:xfrm>
            <a:off x="215826" y="3575274"/>
            <a:ext cx="14282966" cy="8349660"/>
            <a:chOff x="3" y="4492250"/>
            <a:chExt cx="14704464" cy="8109874"/>
          </a:xfrm>
        </p:grpSpPr>
        <p:sp>
          <p:nvSpPr>
            <p:cNvPr id="9" name="TextBox 8"/>
            <p:cNvSpPr txBox="1"/>
            <p:nvPr/>
          </p:nvSpPr>
          <p:spPr>
            <a:xfrm>
              <a:off x="3492248" y="4492250"/>
              <a:ext cx="7751412" cy="1586806"/>
            </a:xfrm>
            <a:prstGeom prst="rect">
              <a:avLst/>
            </a:prstGeom>
            <a:noFill/>
          </p:spPr>
          <p:txBody>
            <a:bodyPr wrap="square" lIns="428460" tIns="214230" rIns="428460" bIns="214230" rtlCol="0">
              <a:spAutoFit/>
            </a:bodyPr>
            <a:lstStyle/>
            <a:p>
              <a:pPr algn="ctr"/>
              <a:r>
                <a:rPr lang="en-US" sz="7500" u="sng" dirty="0" smtClean="0">
                  <a:latin typeface="Arial"/>
                  <a:cs typeface="Arial"/>
                </a:rPr>
                <a:t>Abstract</a:t>
              </a:r>
              <a:endParaRPr lang="en-US" sz="7500" u="sng" dirty="0">
                <a:latin typeface="Arial"/>
                <a:cs typeface="Arial"/>
              </a:endParaRPr>
            </a:p>
          </p:txBody>
        </p:sp>
        <p:sp>
          <p:nvSpPr>
            <p:cNvPr id="10" name="TextBox 9"/>
            <p:cNvSpPr txBox="1"/>
            <p:nvPr/>
          </p:nvSpPr>
          <p:spPr>
            <a:xfrm>
              <a:off x="3" y="5904210"/>
              <a:ext cx="14704464" cy="6697914"/>
            </a:xfrm>
            <a:prstGeom prst="rect">
              <a:avLst/>
            </a:prstGeom>
            <a:noFill/>
          </p:spPr>
          <p:txBody>
            <a:bodyPr wrap="square" lIns="428460" tIns="214230" rIns="428460" bIns="214230" rtlCol="0">
              <a:spAutoFit/>
            </a:bodyPr>
            <a:lstStyle/>
            <a:p>
              <a:pPr algn="just"/>
              <a:r>
                <a:rPr lang="en-US" sz="3500" dirty="0">
                  <a:latin typeface="Arial"/>
                  <a:cs typeface="Arial"/>
                </a:rPr>
                <a:t>Climate models predict an ice free Arctic Ocean by as early as 2040. This would alter the dominant global shipping routes. The ability to monitor vessel traffic is hindered by lack of sensors, communication and power along remote stretches of coastline. </a:t>
              </a:r>
              <a:r>
                <a:rPr lang="en-US" sz="3500" dirty="0" err="1">
                  <a:latin typeface="Arial"/>
                  <a:cs typeface="Arial"/>
                </a:rPr>
                <a:t>SeaSonde</a:t>
              </a:r>
              <a:r>
                <a:rPr lang="en-US" sz="3500" dirty="0">
                  <a:latin typeface="Arial"/>
                  <a:cs typeface="Arial"/>
                </a:rPr>
                <a:t> High Frequency radars were installed along the northwest corner of Alaska from July to December 2012. The radars were able to make simultaneous measurements of ocean surface currents as well as measure the position and velocity of vessels passing by the radar. This successful demonstration proves that High Frequency radar can be a valuable tool for providing maritime domain awareness and persistent surveillance capabilities in the arctic.</a:t>
              </a:r>
              <a:endParaRPr lang="en-US" sz="3500" dirty="0">
                <a:latin typeface="Arial"/>
                <a:cs typeface="Arial"/>
              </a:endParaRPr>
            </a:p>
          </p:txBody>
        </p:sp>
      </p:grpSp>
      <p:grpSp>
        <p:nvGrpSpPr>
          <p:cNvPr id="64" name="Group 63"/>
          <p:cNvGrpSpPr/>
          <p:nvPr/>
        </p:nvGrpSpPr>
        <p:grpSpPr>
          <a:xfrm>
            <a:off x="15146222" y="3761811"/>
            <a:ext cx="13310880" cy="3867482"/>
            <a:chOff x="15216358" y="10750294"/>
            <a:chExt cx="13310880" cy="3867482"/>
          </a:xfrm>
        </p:grpSpPr>
        <p:sp>
          <p:nvSpPr>
            <p:cNvPr id="45" name="TextBox 44"/>
            <p:cNvSpPr txBox="1"/>
            <p:nvPr/>
          </p:nvSpPr>
          <p:spPr>
            <a:xfrm>
              <a:off x="15601855" y="10750294"/>
              <a:ext cx="12925383" cy="1246495"/>
            </a:xfrm>
            <a:prstGeom prst="rect">
              <a:avLst/>
            </a:prstGeom>
            <a:noFill/>
          </p:spPr>
          <p:txBody>
            <a:bodyPr wrap="square" rtlCol="0">
              <a:spAutoFit/>
            </a:bodyPr>
            <a:lstStyle/>
            <a:p>
              <a:pPr algn="ctr"/>
              <a:r>
                <a:rPr lang="en-US" sz="7500" u="sng" dirty="0" smtClean="0">
                  <a:latin typeface="Arial"/>
                  <a:cs typeface="Arial"/>
                </a:rPr>
                <a:t>Arctic HF-Radar </a:t>
              </a:r>
              <a:r>
                <a:rPr lang="en-US" sz="7500" u="sng" dirty="0" err="1" smtClean="0">
                  <a:latin typeface="Arial"/>
                  <a:cs typeface="Arial"/>
                </a:rPr>
                <a:t>Testbed</a:t>
              </a:r>
              <a:endParaRPr lang="en-US" sz="7500" u="sng" dirty="0">
                <a:latin typeface="Arial"/>
                <a:cs typeface="Arial"/>
              </a:endParaRPr>
            </a:p>
          </p:txBody>
        </p:sp>
        <p:sp>
          <p:nvSpPr>
            <p:cNvPr id="46" name="TextBox 45"/>
            <p:cNvSpPr txBox="1"/>
            <p:nvPr/>
          </p:nvSpPr>
          <p:spPr>
            <a:xfrm>
              <a:off x="15216358" y="12217119"/>
              <a:ext cx="13189820" cy="2400657"/>
            </a:xfrm>
            <a:prstGeom prst="rect">
              <a:avLst/>
            </a:prstGeom>
            <a:noFill/>
          </p:spPr>
          <p:txBody>
            <a:bodyPr wrap="square" rtlCol="0">
              <a:spAutoFit/>
            </a:bodyPr>
            <a:lstStyle/>
            <a:p>
              <a:pPr algn="just"/>
              <a:r>
                <a:rPr lang="en-US" sz="3000" dirty="0" smtClean="0">
                  <a:latin typeface="Arial"/>
                  <a:cs typeface="Arial"/>
                </a:rPr>
                <a:t>During the summer ice-free season, The University of Alaska - Fairbanks operates three Long (Figure 3c) and two Standard (Figure 3d) range CODAR </a:t>
              </a:r>
              <a:r>
                <a:rPr lang="en-US" sz="3000" dirty="0" err="1" smtClean="0">
                  <a:latin typeface="Arial"/>
                  <a:cs typeface="Arial"/>
                </a:rPr>
                <a:t>SeaSonde</a:t>
              </a:r>
              <a:r>
                <a:rPr lang="en-US" sz="3000" dirty="0" smtClean="0">
                  <a:latin typeface="Arial"/>
                  <a:cs typeface="Arial"/>
                </a:rPr>
                <a:t> High Frequency Radars along the North Slope of Alaska at Point Lay, Wainwright, and Pt. Barrow. These high frequency radars are installed for the purpose of mapping ocean surface currents and wave heights. </a:t>
              </a:r>
              <a:endParaRPr lang="en-US" sz="3000" dirty="0">
                <a:latin typeface="Arial"/>
                <a:cs typeface="Arial"/>
              </a:endParaRPr>
            </a:p>
          </p:txBody>
        </p:sp>
      </p:grpSp>
      <p:sp>
        <p:nvSpPr>
          <p:cNvPr id="57" name="TextBox 56"/>
          <p:cNvSpPr txBox="1"/>
          <p:nvPr/>
        </p:nvSpPr>
        <p:spPr>
          <a:xfrm>
            <a:off x="348614" y="26632198"/>
            <a:ext cx="13934356" cy="2862322"/>
          </a:xfrm>
          <a:prstGeom prst="rect">
            <a:avLst/>
          </a:prstGeom>
          <a:noFill/>
        </p:spPr>
        <p:txBody>
          <a:bodyPr wrap="square" rtlCol="0">
            <a:spAutoFit/>
          </a:bodyPr>
          <a:lstStyle/>
          <a:p>
            <a:pPr algn="just"/>
            <a:r>
              <a:rPr lang="en-US" sz="3000" dirty="0">
                <a:latin typeface="Arial"/>
                <a:cs typeface="Arial"/>
              </a:rPr>
              <a:t>Declining sea-ice levels are causing arctic shipping routes via the Northwest Passage to open up earlier in the year and for much longer periods of time (Figure 1). The North Slope of Alaska is an area of particular commercial interest due to its abundance of natural resources. Cargo ships, cruise lines and fishing vessels are increasingly utilizing these ice-free passages during the summer months (Figure 2).</a:t>
            </a:r>
            <a:endParaRPr lang="en-US" sz="3000" dirty="0">
              <a:latin typeface="Arial"/>
              <a:cs typeface="Arial"/>
            </a:endParaRPr>
          </a:p>
        </p:txBody>
      </p:sp>
      <p:sp>
        <p:nvSpPr>
          <p:cNvPr id="69" name="TextBox 68"/>
          <p:cNvSpPr txBox="1"/>
          <p:nvPr/>
        </p:nvSpPr>
        <p:spPr>
          <a:xfrm>
            <a:off x="15146221" y="16945080"/>
            <a:ext cx="13189819" cy="3323987"/>
          </a:xfrm>
          <a:prstGeom prst="rect">
            <a:avLst/>
          </a:prstGeom>
          <a:noFill/>
        </p:spPr>
        <p:txBody>
          <a:bodyPr wrap="square" rtlCol="0">
            <a:spAutoFit/>
          </a:bodyPr>
          <a:lstStyle/>
          <a:p>
            <a:pPr algn="just"/>
            <a:r>
              <a:rPr lang="en-US" sz="3000" dirty="0" smtClean="0">
                <a:latin typeface="Arial"/>
                <a:cs typeface="Arial"/>
              </a:rPr>
              <a:t>In past deployments, radar echoes from vessels in the </a:t>
            </a:r>
            <a:r>
              <a:rPr lang="en-US" sz="3000" dirty="0" err="1" smtClean="0">
                <a:latin typeface="Arial"/>
                <a:cs typeface="Arial"/>
              </a:rPr>
              <a:t>Chuckchi</a:t>
            </a:r>
            <a:r>
              <a:rPr lang="en-US" sz="3000" dirty="0" smtClean="0">
                <a:latin typeface="Arial"/>
                <a:cs typeface="Arial"/>
              </a:rPr>
              <a:t> and Beaufort Sea were observed during </a:t>
            </a:r>
            <a:r>
              <a:rPr lang="en-US" sz="3000" dirty="0" err="1" smtClean="0">
                <a:latin typeface="Arial"/>
                <a:cs typeface="Arial"/>
              </a:rPr>
              <a:t>SeaSonde</a:t>
            </a:r>
            <a:r>
              <a:rPr lang="en-US" sz="3000" dirty="0" smtClean="0">
                <a:latin typeface="Arial"/>
                <a:cs typeface="Arial"/>
              </a:rPr>
              <a:t> data processing. These echoes are normally removed during processing from raw spectra data to radial current data (Figure 4). Vessel detection software from CODAR Ocean Sensors was installed and run in real</a:t>
            </a:r>
            <a:r>
              <a:rPr lang="en-US" sz="3000" smtClean="0">
                <a:latin typeface="Arial"/>
                <a:cs typeface="Arial"/>
              </a:rPr>
              <a:t>-time </a:t>
            </a:r>
            <a:r>
              <a:rPr lang="en-US" sz="3000" dirty="0" smtClean="0">
                <a:latin typeface="Arial"/>
                <a:cs typeface="Arial"/>
              </a:rPr>
              <a:t>parallel with current mapping software on the SeaSonde radars. This data is displayed real-time via a JavaScript interface.</a:t>
            </a:r>
            <a:endParaRPr lang="en-US" sz="3000" dirty="0">
              <a:latin typeface="Arial"/>
              <a:cs typeface="Arial"/>
            </a:endParaRPr>
          </a:p>
        </p:txBody>
      </p:sp>
      <p:pic>
        <p:nvPicPr>
          <p:cNvPr id="81" name="Picture 80"/>
          <p:cNvPicPr>
            <a:picLocks noChangeAspect="1"/>
          </p:cNvPicPr>
          <p:nvPr/>
        </p:nvPicPr>
        <p:blipFill>
          <a:blip r:embed="rId7"/>
          <a:stretch>
            <a:fillRect/>
          </a:stretch>
        </p:blipFill>
        <p:spPr>
          <a:xfrm>
            <a:off x="32513042" y="5228636"/>
            <a:ext cx="7799201" cy="7631926"/>
          </a:xfrm>
          <a:prstGeom prst="rect">
            <a:avLst/>
          </a:prstGeom>
        </p:spPr>
      </p:pic>
      <p:grpSp>
        <p:nvGrpSpPr>
          <p:cNvPr id="84" name="Group 83"/>
          <p:cNvGrpSpPr>
            <a:grpSpLocks noChangeAspect="1"/>
          </p:cNvGrpSpPr>
          <p:nvPr/>
        </p:nvGrpSpPr>
        <p:grpSpPr>
          <a:xfrm>
            <a:off x="29543412" y="15680903"/>
            <a:ext cx="13001239" cy="7075062"/>
            <a:chOff x="29543412" y="4798811"/>
            <a:chExt cx="10047470" cy="5677169"/>
          </a:xfrm>
        </p:grpSpPr>
        <p:pic>
          <p:nvPicPr>
            <p:cNvPr id="82" name="Picture 81"/>
            <p:cNvPicPr>
              <a:picLocks noChangeAspect="1"/>
            </p:cNvPicPr>
            <p:nvPr/>
          </p:nvPicPr>
          <p:blipFill>
            <a:blip r:embed="rId8"/>
            <a:stretch>
              <a:fillRect/>
            </a:stretch>
          </p:blipFill>
          <p:spPr>
            <a:xfrm>
              <a:off x="29543412" y="4798811"/>
              <a:ext cx="5155593" cy="5429483"/>
            </a:xfrm>
            <a:prstGeom prst="rect">
              <a:avLst/>
            </a:prstGeom>
          </p:spPr>
        </p:pic>
        <p:pic>
          <p:nvPicPr>
            <p:cNvPr id="83" name="Picture 8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631962" y="4833459"/>
              <a:ext cx="4958920" cy="5642521"/>
            </a:xfrm>
            <a:prstGeom prst="rect">
              <a:avLst/>
            </a:prstGeom>
          </p:spPr>
        </p:pic>
      </p:grpSp>
      <p:sp>
        <p:nvSpPr>
          <p:cNvPr id="85" name="TextBox 84"/>
          <p:cNvSpPr txBox="1"/>
          <p:nvPr/>
        </p:nvSpPr>
        <p:spPr>
          <a:xfrm>
            <a:off x="29497958" y="3782487"/>
            <a:ext cx="13433389" cy="1246495"/>
          </a:xfrm>
          <a:prstGeom prst="rect">
            <a:avLst/>
          </a:prstGeom>
          <a:noFill/>
        </p:spPr>
        <p:txBody>
          <a:bodyPr wrap="square" rtlCol="0">
            <a:spAutoFit/>
          </a:bodyPr>
          <a:lstStyle/>
          <a:p>
            <a:pPr algn="ctr"/>
            <a:r>
              <a:rPr lang="en-US" sz="7500" u="sng" dirty="0" smtClean="0">
                <a:latin typeface="Arial"/>
                <a:cs typeface="Arial"/>
              </a:rPr>
              <a:t>Results</a:t>
            </a:r>
            <a:endParaRPr lang="en-US" sz="7500" u="sng" dirty="0">
              <a:latin typeface="Arial"/>
              <a:cs typeface="Arial"/>
            </a:endParaRPr>
          </a:p>
        </p:txBody>
      </p:sp>
      <p:sp>
        <p:nvSpPr>
          <p:cNvPr id="86" name="TextBox 85"/>
          <p:cNvSpPr txBox="1"/>
          <p:nvPr/>
        </p:nvSpPr>
        <p:spPr>
          <a:xfrm>
            <a:off x="29543411" y="12932825"/>
            <a:ext cx="13129989" cy="2400657"/>
          </a:xfrm>
          <a:prstGeom prst="rect">
            <a:avLst/>
          </a:prstGeom>
          <a:noFill/>
        </p:spPr>
        <p:txBody>
          <a:bodyPr wrap="square" rtlCol="0">
            <a:spAutoFit/>
          </a:bodyPr>
          <a:lstStyle/>
          <a:p>
            <a:pPr algn="just"/>
            <a:r>
              <a:rPr lang="en-US" sz="3000" dirty="0" smtClean="0">
                <a:latin typeface="Arial"/>
                <a:cs typeface="Arial"/>
              </a:rPr>
              <a:t>Vessels were analyzed based on periods of high traffic. The sea ice retreated mid-August allowing vessels to transit through Barrow Canyon until November. Fourteen vessels were analyzed as part of our study. The average detection rate during the study was 51% with a maximum of 88% for the ice breaker USCG Healy on August 22</a:t>
            </a:r>
            <a:r>
              <a:rPr lang="en-US" sz="3000" baseline="30000" dirty="0" smtClean="0">
                <a:latin typeface="Arial"/>
                <a:cs typeface="Arial"/>
              </a:rPr>
              <a:t>nd</a:t>
            </a:r>
            <a:r>
              <a:rPr lang="en-US" sz="3000" dirty="0" smtClean="0">
                <a:latin typeface="Arial"/>
                <a:cs typeface="Arial"/>
              </a:rPr>
              <a:t>. </a:t>
            </a:r>
            <a:endParaRPr lang="en-US" sz="3000" dirty="0">
              <a:latin typeface="Arial"/>
              <a:cs typeface="Arial"/>
            </a:endParaRPr>
          </a:p>
        </p:txBody>
      </p:sp>
      <p:sp>
        <p:nvSpPr>
          <p:cNvPr id="87" name="TextBox 86"/>
          <p:cNvSpPr txBox="1"/>
          <p:nvPr/>
        </p:nvSpPr>
        <p:spPr>
          <a:xfrm>
            <a:off x="29543411" y="22785464"/>
            <a:ext cx="13433389" cy="4616648"/>
          </a:xfrm>
          <a:prstGeom prst="rect">
            <a:avLst/>
          </a:prstGeom>
          <a:noFill/>
        </p:spPr>
        <p:txBody>
          <a:bodyPr wrap="square" rtlCol="0">
            <a:spAutoFit/>
          </a:bodyPr>
          <a:lstStyle/>
          <a:p>
            <a:pPr algn="just"/>
            <a:r>
              <a:rPr lang="en-US" sz="3000" dirty="0" err="1">
                <a:latin typeface="Arial"/>
                <a:cs typeface="Arial"/>
              </a:rPr>
              <a:t>SeaSonde</a:t>
            </a:r>
            <a:r>
              <a:rPr lang="en-US" sz="3000" dirty="0">
                <a:latin typeface="Arial"/>
                <a:cs typeface="Arial"/>
              </a:rPr>
              <a:t> HF radars </a:t>
            </a:r>
            <a:r>
              <a:rPr lang="en-US" sz="3000" dirty="0" smtClean="0">
                <a:latin typeface="Arial"/>
                <a:cs typeface="Arial"/>
              </a:rPr>
              <a:t>installed </a:t>
            </a:r>
            <a:r>
              <a:rPr lang="en-US" sz="3000" dirty="0">
                <a:latin typeface="Arial"/>
                <a:cs typeface="Arial"/>
              </a:rPr>
              <a:t>along the north slope of </a:t>
            </a:r>
            <a:r>
              <a:rPr lang="en-US" sz="3000" dirty="0" smtClean="0">
                <a:latin typeface="Arial"/>
                <a:cs typeface="Arial"/>
              </a:rPr>
              <a:t>Alaska simultaneously </a:t>
            </a:r>
            <a:r>
              <a:rPr lang="en-US" sz="3000" dirty="0">
                <a:latin typeface="Arial"/>
                <a:cs typeface="Arial"/>
              </a:rPr>
              <a:t>generated measurements of ocean surface currents and vessel detections.  The vessel detection data was compared against ground truth </a:t>
            </a:r>
            <a:r>
              <a:rPr lang="en-US" sz="3000" dirty="0" smtClean="0">
                <a:latin typeface="Arial"/>
                <a:cs typeface="Arial"/>
              </a:rPr>
              <a:t>data. The </a:t>
            </a:r>
            <a:r>
              <a:rPr lang="en-US" sz="3000" dirty="0">
                <a:latin typeface="Arial"/>
                <a:cs typeface="Arial"/>
              </a:rPr>
              <a:t>maximum detection range was 82 km with a maximum detection rate of 88 percent.  The real-time dual use capability of the SeaSonde HF radar provides an ability to assess environmental security and shipping activity in a manner that reduces risk and enhances </a:t>
            </a:r>
            <a:r>
              <a:rPr lang="en-US" sz="3000" dirty="0" smtClean="0">
                <a:latin typeface="Arial"/>
                <a:cs typeface="Arial"/>
              </a:rPr>
              <a:t>maritime domain awareness. </a:t>
            </a:r>
            <a:endParaRPr lang="en-US" sz="3000" dirty="0">
              <a:latin typeface="Arial"/>
              <a:cs typeface="Arial"/>
            </a:endParaRPr>
          </a:p>
          <a:p>
            <a:endParaRPr lang="en-US" dirty="0"/>
          </a:p>
        </p:txBody>
      </p:sp>
      <p:sp>
        <p:nvSpPr>
          <p:cNvPr id="4" name="TextBox 3"/>
          <p:cNvSpPr txBox="1"/>
          <p:nvPr/>
        </p:nvSpPr>
        <p:spPr>
          <a:xfrm>
            <a:off x="5082341" y="2499927"/>
            <a:ext cx="32764910" cy="1261884"/>
          </a:xfrm>
          <a:prstGeom prst="rect">
            <a:avLst/>
          </a:prstGeom>
          <a:noFill/>
        </p:spPr>
        <p:txBody>
          <a:bodyPr wrap="square" rtlCol="0">
            <a:spAutoFit/>
          </a:bodyPr>
          <a:lstStyle/>
          <a:p>
            <a:pPr algn="ctr"/>
            <a:r>
              <a:rPr lang="en-US" sz="3800" b="1" dirty="0">
                <a:latin typeface="Arial"/>
                <a:cs typeface="Arial"/>
              </a:rPr>
              <a:t>Michael Smith</a:t>
            </a:r>
            <a:r>
              <a:rPr lang="en-US" sz="3800" b="1" baseline="30000" dirty="0">
                <a:latin typeface="Arial"/>
                <a:cs typeface="Arial"/>
              </a:rPr>
              <a:t>1</a:t>
            </a:r>
            <a:r>
              <a:rPr lang="en-US" sz="3800" b="1" dirty="0">
                <a:latin typeface="Arial"/>
                <a:cs typeface="Arial"/>
              </a:rPr>
              <a:t>, Hugh Roarty</a:t>
            </a:r>
            <a:r>
              <a:rPr lang="en-US" sz="3800" b="1" baseline="30000" dirty="0">
                <a:latin typeface="Arial"/>
                <a:cs typeface="Arial"/>
              </a:rPr>
              <a:t>1</a:t>
            </a:r>
            <a:r>
              <a:rPr lang="en-US" sz="3800" b="1" dirty="0">
                <a:latin typeface="Arial"/>
                <a:cs typeface="Arial"/>
              </a:rPr>
              <a:t>, Scott Glenn</a:t>
            </a:r>
            <a:r>
              <a:rPr lang="en-US" sz="3800" b="1" baseline="30000" dirty="0">
                <a:latin typeface="Arial"/>
                <a:cs typeface="Arial"/>
              </a:rPr>
              <a:t>1</a:t>
            </a:r>
            <a:r>
              <a:rPr lang="en-US" sz="3800" b="1" dirty="0">
                <a:latin typeface="Arial"/>
                <a:cs typeface="Arial"/>
              </a:rPr>
              <a:t>, Donald Barrick</a:t>
            </a:r>
            <a:r>
              <a:rPr lang="en-US" sz="3800" b="1" baseline="30000" dirty="0">
                <a:latin typeface="Arial"/>
                <a:cs typeface="Arial"/>
              </a:rPr>
              <a:t>2</a:t>
            </a:r>
            <a:r>
              <a:rPr lang="en-US" sz="3800" b="1" dirty="0">
                <a:latin typeface="Arial"/>
                <a:cs typeface="Arial"/>
              </a:rPr>
              <a:t>, Chad Whelan</a:t>
            </a:r>
            <a:r>
              <a:rPr lang="en-US" sz="3800" b="1" baseline="30000" dirty="0">
                <a:latin typeface="Arial"/>
                <a:cs typeface="Arial"/>
              </a:rPr>
              <a:t>2</a:t>
            </a:r>
            <a:r>
              <a:rPr lang="en-US" sz="3800" b="1" dirty="0">
                <a:latin typeface="Arial"/>
                <a:cs typeface="Arial"/>
              </a:rPr>
              <a:t>, Hank Statscewich</a:t>
            </a:r>
            <a:r>
              <a:rPr lang="en-US" sz="3800" b="1" baseline="30000" dirty="0">
                <a:latin typeface="Arial"/>
                <a:cs typeface="Arial"/>
              </a:rPr>
              <a:t>3</a:t>
            </a:r>
            <a:r>
              <a:rPr lang="en-US" sz="3800" b="1" dirty="0">
                <a:latin typeface="Arial"/>
                <a:cs typeface="Arial"/>
              </a:rPr>
              <a:t>, Tom </a:t>
            </a:r>
            <a:r>
              <a:rPr lang="en-US" sz="3800" b="1" dirty="0" smtClean="0">
                <a:latin typeface="Arial"/>
                <a:cs typeface="Arial"/>
              </a:rPr>
              <a:t>Weingartner</a:t>
            </a:r>
            <a:r>
              <a:rPr lang="en-US" sz="3800" b="1" baseline="30000" dirty="0" smtClean="0">
                <a:latin typeface="Arial"/>
                <a:cs typeface="Arial"/>
              </a:rPr>
              <a:t>3</a:t>
            </a:r>
            <a:r>
              <a:rPr lang="en-US" sz="3800" b="1" dirty="0" smtClean="0">
                <a:latin typeface="Arial"/>
                <a:cs typeface="Arial"/>
              </a:rPr>
              <a:t>, Ed Page</a:t>
            </a:r>
            <a:r>
              <a:rPr lang="en-US" sz="3800" b="1" baseline="30000" dirty="0" smtClean="0">
                <a:latin typeface="Arial"/>
                <a:cs typeface="Arial"/>
              </a:rPr>
              <a:t>4</a:t>
            </a:r>
            <a:r>
              <a:rPr lang="en-US" sz="3800" b="1" baseline="30000" dirty="0">
                <a:latin typeface="Arial"/>
                <a:cs typeface="Arial"/>
              </a:rPr>
              <a:t/>
            </a:r>
            <a:br>
              <a:rPr lang="en-US" sz="3800" b="1" baseline="30000" dirty="0">
                <a:latin typeface="Arial"/>
                <a:cs typeface="Arial"/>
              </a:rPr>
            </a:br>
            <a:r>
              <a:rPr lang="en-US" sz="3800" b="1" baseline="30000" dirty="0">
                <a:latin typeface="Arial"/>
                <a:cs typeface="Arial"/>
              </a:rPr>
              <a:t>1</a:t>
            </a:r>
            <a:r>
              <a:rPr lang="en-US" sz="3800" b="1" dirty="0">
                <a:latin typeface="Arial"/>
                <a:cs typeface="Arial"/>
              </a:rPr>
              <a:t>Rutgers University, </a:t>
            </a:r>
            <a:r>
              <a:rPr lang="en-US" sz="3800" b="1" baseline="30000" dirty="0">
                <a:latin typeface="Arial"/>
                <a:cs typeface="Arial"/>
              </a:rPr>
              <a:t>2</a:t>
            </a:r>
            <a:r>
              <a:rPr lang="en-US" sz="3800" b="1" dirty="0">
                <a:latin typeface="Arial"/>
                <a:cs typeface="Arial"/>
              </a:rPr>
              <a:t>Codar Ocean Sensors,. Inc., </a:t>
            </a:r>
            <a:r>
              <a:rPr lang="en-US" sz="3800" b="1" baseline="30000" dirty="0">
                <a:latin typeface="Arial"/>
                <a:cs typeface="Arial"/>
              </a:rPr>
              <a:t>3.</a:t>
            </a:r>
            <a:r>
              <a:rPr lang="en-US" sz="3800" b="1" dirty="0">
                <a:latin typeface="Arial"/>
                <a:cs typeface="Arial"/>
              </a:rPr>
              <a:t>University of Alaska – </a:t>
            </a:r>
            <a:r>
              <a:rPr lang="en-US" sz="3800" b="1" dirty="0" smtClean="0">
                <a:latin typeface="Arial"/>
                <a:cs typeface="Arial"/>
              </a:rPr>
              <a:t>Fairbanks, </a:t>
            </a:r>
            <a:r>
              <a:rPr lang="en-US" sz="3800" b="1" baseline="30000" dirty="0" smtClean="0">
                <a:latin typeface="Arial"/>
                <a:cs typeface="Arial"/>
              </a:rPr>
              <a:t>4</a:t>
            </a:r>
            <a:r>
              <a:rPr lang="en-US" sz="3800" b="1" dirty="0" smtClean="0">
                <a:latin typeface="Arial"/>
                <a:cs typeface="Arial"/>
              </a:rPr>
              <a:t>Marine Exchange of Alaska</a:t>
            </a:r>
            <a:endParaRPr lang="en-US" sz="3800" dirty="0"/>
          </a:p>
        </p:txBody>
      </p:sp>
      <p:grpSp>
        <p:nvGrpSpPr>
          <p:cNvPr id="21" name="Group 20"/>
          <p:cNvGrpSpPr/>
          <p:nvPr/>
        </p:nvGrpSpPr>
        <p:grpSpPr>
          <a:xfrm>
            <a:off x="253294" y="12416018"/>
            <a:ext cx="12980107" cy="7300195"/>
            <a:chOff x="56449" y="12608040"/>
            <a:chExt cx="7158676" cy="4590591"/>
          </a:xfrm>
        </p:grpSpPr>
        <p:pic>
          <p:nvPicPr>
            <p:cNvPr id="17" name="Picture 16" descr="arctic_routes_2008.jpg"/>
            <p:cNvPicPr>
              <a:picLocks noChangeAspect="1"/>
            </p:cNvPicPr>
            <p:nvPr/>
          </p:nvPicPr>
          <p:blipFill>
            <a:blip r:embed="rId10"/>
            <a:stretch>
              <a:fillRect/>
            </a:stretch>
          </p:blipFill>
          <p:spPr>
            <a:xfrm>
              <a:off x="1054271" y="12608040"/>
              <a:ext cx="6160854" cy="4590591"/>
            </a:xfrm>
            <a:prstGeom prst="rect">
              <a:avLst/>
            </a:prstGeom>
          </p:spPr>
        </p:pic>
        <p:sp>
          <p:nvSpPr>
            <p:cNvPr id="5" name="TextBox 4"/>
            <p:cNvSpPr txBox="1"/>
            <p:nvPr/>
          </p:nvSpPr>
          <p:spPr>
            <a:xfrm>
              <a:off x="56449" y="16826303"/>
              <a:ext cx="1054774" cy="299986"/>
            </a:xfrm>
            <a:prstGeom prst="rect">
              <a:avLst/>
            </a:prstGeom>
            <a:noFill/>
          </p:spPr>
          <p:txBody>
            <a:bodyPr wrap="square" rtlCol="0">
              <a:spAutoFit/>
            </a:bodyPr>
            <a:lstStyle/>
            <a:p>
              <a:r>
                <a:rPr lang="en-US" sz="2500" b="1" dirty="0" smtClean="0">
                  <a:latin typeface="Arial"/>
                  <a:cs typeface="Arial"/>
                </a:rPr>
                <a:t>Figure 1:</a:t>
              </a:r>
              <a:endParaRPr lang="en-US" sz="2500" b="1" dirty="0">
                <a:latin typeface="Arial"/>
                <a:cs typeface="Arial"/>
              </a:endParaRPr>
            </a:p>
          </p:txBody>
        </p:sp>
      </p:grpSp>
      <p:grpSp>
        <p:nvGrpSpPr>
          <p:cNvPr id="20" name="Group 19"/>
          <p:cNvGrpSpPr>
            <a:grpSpLocks noChangeAspect="1"/>
          </p:cNvGrpSpPr>
          <p:nvPr/>
        </p:nvGrpSpPr>
        <p:grpSpPr>
          <a:xfrm>
            <a:off x="244049" y="20760572"/>
            <a:ext cx="14226520" cy="5451116"/>
            <a:chOff x="4269274" y="17799577"/>
            <a:chExt cx="8195747" cy="3140330"/>
          </a:xfrm>
        </p:grpSpPr>
        <p:pic>
          <p:nvPicPr>
            <p:cNvPr id="19" name="Picture 18" descr="AIS_plot.png"/>
            <p:cNvPicPr>
              <a:picLocks noChangeAspect="1"/>
            </p:cNvPicPr>
            <p:nvPr/>
          </p:nvPicPr>
          <p:blipFill>
            <a:blip r:embed="rId11"/>
            <a:srcRect t="29167" b="26390"/>
            <a:stretch>
              <a:fillRect/>
            </a:stretch>
          </p:blipFill>
          <p:spPr>
            <a:xfrm>
              <a:off x="4663293" y="17799577"/>
              <a:ext cx="7801728" cy="3140330"/>
            </a:xfrm>
            <a:prstGeom prst="rect">
              <a:avLst/>
            </a:prstGeom>
          </p:spPr>
        </p:pic>
        <p:sp>
          <p:nvSpPr>
            <p:cNvPr id="40" name="TextBox 39"/>
            <p:cNvSpPr txBox="1"/>
            <p:nvPr/>
          </p:nvSpPr>
          <p:spPr>
            <a:xfrm>
              <a:off x="4269274" y="20407628"/>
              <a:ext cx="1054774" cy="274826"/>
            </a:xfrm>
            <a:prstGeom prst="rect">
              <a:avLst/>
            </a:prstGeom>
            <a:noFill/>
          </p:spPr>
          <p:txBody>
            <a:bodyPr wrap="square" rtlCol="0">
              <a:spAutoFit/>
            </a:bodyPr>
            <a:lstStyle/>
            <a:p>
              <a:r>
                <a:rPr lang="en-US" sz="2500" b="1" dirty="0" smtClean="0">
                  <a:latin typeface="Arial"/>
                  <a:cs typeface="Arial"/>
                </a:rPr>
                <a:t>Figure 2:</a:t>
              </a:r>
              <a:endParaRPr lang="en-US" sz="2500" b="1" dirty="0">
                <a:latin typeface="Arial"/>
                <a:cs typeface="Arial"/>
              </a:endParaRPr>
            </a:p>
          </p:txBody>
        </p:sp>
      </p:grpSp>
      <p:sp>
        <p:nvSpPr>
          <p:cNvPr id="6" name="TextBox 5"/>
          <p:cNvSpPr txBox="1"/>
          <p:nvPr/>
        </p:nvSpPr>
        <p:spPr>
          <a:xfrm>
            <a:off x="30946656" y="12430546"/>
            <a:ext cx="2088515" cy="477054"/>
          </a:xfrm>
          <a:prstGeom prst="rect">
            <a:avLst/>
          </a:prstGeom>
          <a:noFill/>
        </p:spPr>
        <p:txBody>
          <a:bodyPr wrap="square" rtlCol="0">
            <a:spAutoFit/>
          </a:bodyPr>
          <a:lstStyle/>
          <a:p>
            <a:r>
              <a:rPr lang="en-US" sz="2500" b="1" dirty="0" smtClean="0">
                <a:latin typeface="Arial"/>
                <a:cs typeface="Arial"/>
              </a:rPr>
              <a:t>Table 1:</a:t>
            </a:r>
            <a:endParaRPr lang="en-US" sz="2500" b="1" dirty="0">
              <a:latin typeface="Arial"/>
              <a:cs typeface="Arial"/>
            </a:endParaRPr>
          </a:p>
        </p:txBody>
      </p:sp>
      <p:sp>
        <p:nvSpPr>
          <p:cNvPr id="16" name="TextBox 15"/>
          <p:cNvSpPr txBox="1"/>
          <p:nvPr/>
        </p:nvSpPr>
        <p:spPr>
          <a:xfrm>
            <a:off x="29543412" y="26559600"/>
            <a:ext cx="13433388" cy="7398949"/>
          </a:xfrm>
          <a:prstGeom prst="rect">
            <a:avLst/>
          </a:prstGeom>
          <a:noFill/>
        </p:spPr>
        <p:txBody>
          <a:bodyPr wrap="square" rtlCol="0">
            <a:spAutoFit/>
          </a:bodyPr>
          <a:lstStyle/>
          <a:p>
            <a:pPr algn="just" defTabSz="4284663">
              <a:spcBef>
                <a:spcPct val="20000"/>
              </a:spcBef>
              <a:buClr>
                <a:schemeClr val="hlink"/>
              </a:buClr>
              <a:buSzPct val="80000"/>
              <a:defRPr/>
            </a:pPr>
            <a:r>
              <a:rPr lang="en-US" sz="3200" b="1" u="sng" dirty="0">
                <a:latin typeface="Arial"/>
                <a:cs typeface="Arial"/>
              </a:rPr>
              <a:t>Acknowledgement</a:t>
            </a:r>
            <a:r>
              <a:rPr lang="en-US" sz="3200" dirty="0">
                <a:latin typeface="Arial"/>
                <a:cs typeface="Arial"/>
              </a:rPr>
              <a:t>. </a:t>
            </a:r>
            <a:r>
              <a:rPr lang="en-US" sz="3000" dirty="0">
                <a:latin typeface="Arial"/>
                <a:cs typeface="Arial"/>
              </a:rPr>
              <a:t>“This material is based upon work supported by the U.S. Department of Homeland Security under Grant Award Number 2008.ST-061-ML0001.</a:t>
            </a:r>
            <a:r>
              <a:rPr lang="en-US" sz="3000" dirty="0" smtClean="0">
                <a:latin typeface="Arial"/>
                <a:cs typeface="Arial"/>
              </a:rPr>
              <a:t>”</a:t>
            </a:r>
          </a:p>
          <a:p>
            <a:pPr algn="just" defTabSz="4284663">
              <a:spcBef>
                <a:spcPct val="20000"/>
              </a:spcBef>
              <a:buClr>
                <a:schemeClr val="hlink"/>
              </a:buClr>
              <a:buSzPct val="80000"/>
              <a:defRPr/>
            </a:pPr>
            <a:endParaRPr lang="en-US" sz="3200" u="sng" dirty="0">
              <a:latin typeface="Arial"/>
              <a:cs typeface="Arial"/>
            </a:endParaRPr>
          </a:p>
          <a:p>
            <a:pPr algn="just" defTabSz="4284663">
              <a:spcBef>
                <a:spcPct val="20000"/>
              </a:spcBef>
              <a:buClr>
                <a:schemeClr val="hlink"/>
              </a:buClr>
              <a:buSzPct val="80000"/>
              <a:defRPr/>
            </a:pPr>
            <a:r>
              <a:rPr lang="en-US" sz="3200" b="1" u="sng" dirty="0">
                <a:latin typeface="Arial"/>
                <a:cs typeface="Arial"/>
              </a:rPr>
              <a:t>Disclaimer</a:t>
            </a:r>
            <a:r>
              <a:rPr lang="en-US" sz="3200" dirty="0">
                <a:latin typeface="Arial"/>
                <a:cs typeface="Arial"/>
              </a:rPr>
              <a:t>. </a:t>
            </a:r>
            <a:r>
              <a:rPr lang="en-US" sz="3000" dirty="0">
                <a:latin typeface="Arial"/>
                <a:cs typeface="Arial"/>
              </a:rPr>
              <a:t>“The views and conclusions contained in this document are those of the authors and should not be interpreted as necessarily representing the official policies, either expressed or implied, of the U.S. Department of Homeland Security</a:t>
            </a:r>
            <a:r>
              <a:rPr lang="en-US" sz="3000" dirty="0">
                <a:solidFill>
                  <a:srgbClr val="FFFFFF"/>
                </a:solidFill>
                <a:effectLst>
                  <a:outerShdw blurRad="38100" dist="38100" dir="2700000" algn="tl">
                    <a:srgbClr val="000000"/>
                  </a:outerShdw>
                </a:effectLst>
                <a:latin typeface="Arial"/>
                <a:cs typeface="Arial"/>
              </a:rPr>
              <a:t>.”</a:t>
            </a:r>
          </a:p>
          <a:p>
            <a:pPr algn="just" defTabSz="4284663">
              <a:spcBef>
                <a:spcPct val="20000"/>
              </a:spcBef>
              <a:buClr>
                <a:schemeClr val="hlink"/>
              </a:buClr>
              <a:buSzPct val="80000"/>
              <a:buFont typeface="Arial" charset="0"/>
              <a:buChar char="•"/>
              <a:defRPr/>
            </a:pPr>
            <a:endParaRPr lang="en-US" sz="9600" dirty="0">
              <a:solidFill>
                <a:srgbClr val="FFFFFF"/>
              </a:solidFill>
              <a:effectLst>
                <a:outerShdw blurRad="38100" dist="38100" dir="2700000" algn="tl">
                  <a:srgbClr val="000000"/>
                </a:outerShdw>
              </a:effectLst>
              <a:latin typeface="Arial"/>
              <a:cs typeface="Arial"/>
            </a:endParaRPr>
          </a:p>
          <a:p>
            <a:endParaRPr lang="en-US" dirty="0"/>
          </a:p>
        </p:txBody>
      </p:sp>
      <p:grpSp>
        <p:nvGrpSpPr>
          <p:cNvPr id="30" name="Group 29"/>
          <p:cNvGrpSpPr>
            <a:grpSpLocks noChangeAspect="1"/>
          </p:cNvGrpSpPr>
          <p:nvPr/>
        </p:nvGrpSpPr>
        <p:grpSpPr>
          <a:xfrm>
            <a:off x="15531718" y="7742181"/>
            <a:ext cx="12098742" cy="9002071"/>
            <a:chOff x="14728786" y="7815271"/>
            <a:chExt cx="13422650" cy="9987124"/>
          </a:xfrm>
        </p:grpSpPr>
        <p:grpSp>
          <p:nvGrpSpPr>
            <p:cNvPr id="80" name="Group 79"/>
            <p:cNvGrpSpPr/>
            <p:nvPr/>
          </p:nvGrpSpPr>
          <p:grpSpPr>
            <a:xfrm>
              <a:off x="15684119" y="7815271"/>
              <a:ext cx="12467317" cy="9987124"/>
              <a:chOff x="15684119" y="9281199"/>
              <a:chExt cx="12684699" cy="10340038"/>
            </a:xfrm>
          </p:grpSpPr>
          <p:pic>
            <p:nvPicPr>
              <p:cNvPr id="48" name="Picture 47" descr="daily_avg8292012.png"/>
              <p:cNvPicPr>
                <a:picLocks noChangeAspect="1"/>
              </p:cNvPicPr>
              <p:nvPr/>
            </p:nvPicPr>
            <p:blipFill rotWithShape="1">
              <a:blip r:embed="rId12" cstate="print">
                <a:extLst>
                  <a:ext uri="{28A0092B-C50C-407E-A947-70E740481C1C}">
                    <a14:useLocalDpi xmlns:a14="http://schemas.microsoft.com/office/drawing/2010/main" val="0"/>
                  </a:ext>
                </a:extLst>
              </a:blip>
              <a:srcRect l="12678" r="12523" b="6184"/>
              <a:stretch/>
            </p:blipFill>
            <p:spPr>
              <a:xfrm>
                <a:off x="15684119" y="13878834"/>
                <a:ext cx="5994400" cy="5638800"/>
              </a:xfrm>
              <a:prstGeom prst="rect">
                <a:avLst/>
              </a:prstGeom>
            </p:spPr>
          </p:pic>
          <p:pic>
            <p:nvPicPr>
              <p:cNvPr id="52" name="Picture 51" descr="barrow-world.png"/>
              <p:cNvPicPr>
                <a:picLocks noChangeAspect="1"/>
              </p:cNvPicPr>
              <p:nvPr/>
            </p:nvPicPr>
            <p:blipFill rotWithShape="1">
              <a:blip r:embed="rId13">
                <a:extLst>
                  <a:ext uri="{28A0092B-C50C-407E-A947-70E740481C1C}">
                    <a14:useLocalDpi xmlns:a14="http://schemas.microsoft.com/office/drawing/2010/main" val="0"/>
                  </a:ext>
                </a:extLst>
              </a:blip>
              <a:srcRect l="19579" t="9266" r="17500" b="9390"/>
              <a:stretch/>
            </p:blipFill>
            <p:spPr>
              <a:xfrm>
                <a:off x="16292887" y="9281199"/>
                <a:ext cx="4625460" cy="4175763"/>
              </a:xfrm>
              <a:prstGeom prst="rect">
                <a:avLst/>
              </a:prstGeom>
            </p:spPr>
          </p:pic>
          <p:pic>
            <p:nvPicPr>
              <p:cNvPr id="50" name="Picture 49" descr="TOTL_BRWC_2012_08_22_1600b.png"/>
              <p:cNvPicPr>
                <a:picLocks noChangeAspect="1"/>
              </p:cNvPicPr>
              <p:nvPr/>
            </p:nvPicPr>
            <p:blipFill rotWithShape="1">
              <a:blip r:embed="rId14" cstate="print">
                <a:extLst>
                  <a:ext uri="{28A0092B-C50C-407E-A947-70E740481C1C}">
                    <a14:useLocalDpi xmlns:a14="http://schemas.microsoft.com/office/drawing/2010/main" val="0"/>
                  </a:ext>
                </a:extLst>
              </a:blip>
              <a:srcRect l="18923" r="18579" b="5035"/>
              <a:stretch/>
            </p:blipFill>
            <p:spPr>
              <a:xfrm>
                <a:off x="22595351" y="13314456"/>
                <a:ext cx="5773467" cy="6306781"/>
              </a:xfrm>
              <a:prstGeom prst="rect">
                <a:avLst/>
              </a:prstGeom>
            </p:spPr>
          </p:pic>
          <p:cxnSp>
            <p:nvCxnSpPr>
              <p:cNvPr id="59" name="Straight Arrow Connector 58"/>
              <p:cNvCxnSpPr>
                <a:stCxn id="58" idx="2"/>
              </p:cNvCxnSpPr>
              <p:nvPr/>
            </p:nvCxnSpPr>
            <p:spPr bwMode="auto">
              <a:xfrm>
                <a:off x="18640905" y="12198397"/>
                <a:ext cx="37844" cy="2238201"/>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
            <p:nvSpPr>
              <p:cNvPr id="58" name="Rectangle 57"/>
              <p:cNvSpPr/>
              <p:nvPr/>
            </p:nvSpPr>
            <p:spPr bwMode="auto">
              <a:xfrm>
                <a:off x="18537382" y="11876389"/>
                <a:ext cx="207045" cy="322008"/>
              </a:xfrm>
              <a:prstGeom prst="rect">
                <a:avLst/>
              </a:prstGeom>
              <a:noFill/>
              <a:ln w="28575"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ahoma" pitchFamily="34" charset="0"/>
                </a:endParaRPr>
              </a:p>
            </p:txBody>
          </p:sp>
          <p:pic>
            <p:nvPicPr>
              <p:cNvPr id="54" name="Picture 53" descr="IMGP2017.JP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2595350" y="9544171"/>
                <a:ext cx="5773467" cy="3655382"/>
              </a:xfrm>
              <a:prstGeom prst="rect">
                <a:avLst/>
              </a:prstGeom>
            </p:spPr>
          </p:pic>
          <p:sp>
            <p:nvSpPr>
              <p:cNvPr id="75" name="Rectangle 74"/>
              <p:cNvSpPr/>
              <p:nvPr/>
            </p:nvSpPr>
            <p:spPr bwMode="auto">
              <a:xfrm>
                <a:off x="19805775" y="15344707"/>
                <a:ext cx="650746" cy="696527"/>
              </a:xfrm>
              <a:prstGeom prst="rect">
                <a:avLst/>
              </a:prstGeom>
              <a:noFill/>
              <a:ln w="28575"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ahoma" pitchFamily="34" charset="0"/>
                </a:endParaRPr>
              </a:p>
            </p:txBody>
          </p:sp>
          <p:cxnSp>
            <p:nvCxnSpPr>
              <p:cNvPr id="76" name="Straight Arrow Connector 75"/>
              <p:cNvCxnSpPr>
                <a:stCxn id="75" idx="3"/>
              </p:cNvCxnSpPr>
              <p:nvPr/>
            </p:nvCxnSpPr>
            <p:spPr bwMode="auto">
              <a:xfrm>
                <a:off x="20456521" y="15692971"/>
                <a:ext cx="3180260" cy="0"/>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grpSp>
        <p:sp>
          <p:nvSpPr>
            <p:cNvPr id="22" name="TextBox 21"/>
            <p:cNvSpPr txBox="1"/>
            <p:nvPr/>
          </p:nvSpPr>
          <p:spPr>
            <a:xfrm>
              <a:off x="14728787" y="11233816"/>
              <a:ext cx="1787668" cy="477054"/>
            </a:xfrm>
            <a:prstGeom prst="rect">
              <a:avLst/>
            </a:prstGeom>
            <a:noFill/>
          </p:spPr>
          <p:txBody>
            <a:bodyPr wrap="square" rtlCol="0">
              <a:spAutoFit/>
            </a:bodyPr>
            <a:lstStyle/>
            <a:p>
              <a:r>
                <a:rPr lang="en-US" sz="2500" b="1" dirty="0" smtClean="0">
                  <a:latin typeface="Arial"/>
                  <a:cs typeface="Arial"/>
                </a:rPr>
                <a:t>Figure 3a</a:t>
              </a:r>
              <a:endParaRPr lang="en-US" sz="2500" b="1" dirty="0">
                <a:latin typeface="Arial"/>
                <a:cs typeface="Arial"/>
              </a:endParaRPr>
            </a:p>
          </p:txBody>
        </p:sp>
        <p:sp>
          <p:nvSpPr>
            <p:cNvPr id="47" name="TextBox 46"/>
            <p:cNvSpPr txBox="1"/>
            <p:nvPr/>
          </p:nvSpPr>
          <p:spPr>
            <a:xfrm>
              <a:off x="20374734" y="11201523"/>
              <a:ext cx="2324900" cy="956074"/>
            </a:xfrm>
            <a:prstGeom prst="rect">
              <a:avLst/>
            </a:prstGeom>
            <a:noFill/>
          </p:spPr>
          <p:txBody>
            <a:bodyPr wrap="square" rtlCol="0">
              <a:spAutoFit/>
            </a:bodyPr>
            <a:lstStyle/>
            <a:p>
              <a:r>
                <a:rPr lang="en-US" sz="2500" b="1" dirty="0" smtClean="0">
                  <a:latin typeface="Arial"/>
                  <a:cs typeface="Arial"/>
                </a:rPr>
                <a:t>Figure 3b:	</a:t>
              </a:r>
              <a:endParaRPr lang="en-US" sz="2500" b="1" dirty="0">
                <a:latin typeface="Arial"/>
                <a:cs typeface="Arial"/>
              </a:endParaRPr>
            </a:p>
          </p:txBody>
        </p:sp>
        <p:sp>
          <p:nvSpPr>
            <p:cNvPr id="51" name="TextBox 50"/>
            <p:cNvSpPr txBox="1"/>
            <p:nvPr/>
          </p:nvSpPr>
          <p:spPr>
            <a:xfrm>
              <a:off x="14728786" y="17215850"/>
              <a:ext cx="2205104" cy="529256"/>
            </a:xfrm>
            <a:prstGeom prst="rect">
              <a:avLst/>
            </a:prstGeom>
            <a:noFill/>
          </p:spPr>
          <p:txBody>
            <a:bodyPr wrap="square" rtlCol="0">
              <a:spAutoFit/>
            </a:bodyPr>
            <a:lstStyle/>
            <a:p>
              <a:r>
                <a:rPr lang="en-US" sz="2500" b="1" dirty="0" smtClean="0">
                  <a:latin typeface="Arial"/>
                  <a:cs typeface="Arial"/>
                </a:rPr>
                <a:t>Figure 3c:</a:t>
              </a:r>
              <a:endParaRPr lang="en-US" sz="2500" b="1" dirty="0">
                <a:latin typeface="Arial"/>
                <a:cs typeface="Arial"/>
              </a:endParaRPr>
            </a:p>
          </p:txBody>
        </p:sp>
        <p:sp>
          <p:nvSpPr>
            <p:cNvPr id="53" name="TextBox 52"/>
            <p:cNvSpPr txBox="1"/>
            <p:nvPr/>
          </p:nvSpPr>
          <p:spPr>
            <a:xfrm>
              <a:off x="20828646" y="17173072"/>
              <a:ext cx="2324899" cy="529256"/>
            </a:xfrm>
            <a:prstGeom prst="rect">
              <a:avLst/>
            </a:prstGeom>
            <a:noFill/>
          </p:spPr>
          <p:txBody>
            <a:bodyPr wrap="square" rtlCol="0">
              <a:spAutoFit/>
            </a:bodyPr>
            <a:lstStyle/>
            <a:p>
              <a:r>
                <a:rPr lang="en-US" sz="2500" b="1" dirty="0" smtClean="0">
                  <a:latin typeface="Arial"/>
                  <a:cs typeface="Arial"/>
                </a:rPr>
                <a:t>Figure 3d:</a:t>
              </a:r>
              <a:endParaRPr lang="en-US" sz="2500" b="1" dirty="0">
                <a:latin typeface="Arial"/>
                <a:cs typeface="Arial"/>
              </a:endParaRPr>
            </a:p>
          </p:txBody>
        </p:sp>
      </p:grpSp>
      <p:pic>
        <p:nvPicPr>
          <p:cNvPr id="32" name="Picture 31" descr="Screen shot 2013-04-12 at 4.14.28 PM.pn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6769970" y="24975881"/>
            <a:ext cx="11566070" cy="6125006"/>
          </a:xfrm>
          <a:prstGeom prst="rect">
            <a:avLst/>
          </a:prstGeom>
        </p:spPr>
      </p:pic>
      <p:pic>
        <p:nvPicPr>
          <p:cNvPr id="33" name="Picture 32" descr="Screen shot 2013-04-12 at 4.27.01 PM.pn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6127901" y="2581607"/>
            <a:ext cx="6848899" cy="1180204"/>
          </a:xfrm>
          <a:prstGeom prst="rect">
            <a:avLst/>
          </a:prstGeom>
        </p:spPr>
      </p:pic>
      <p:pic>
        <p:nvPicPr>
          <p:cNvPr id="60" name="Picture 4" descr="COOL_redgray_on_light_lg.gif"/>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86652" y="197556"/>
            <a:ext cx="3494584" cy="1532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TextBox 61"/>
          <p:cNvSpPr txBox="1"/>
          <p:nvPr/>
        </p:nvSpPr>
        <p:spPr>
          <a:xfrm>
            <a:off x="14939049" y="23761019"/>
            <a:ext cx="1830921" cy="477054"/>
          </a:xfrm>
          <a:prstGeom prst="rect">
            <a:avLst/>
          </a:prstGeom>
          <a:noFill/>
        </p:spPr>
        <p:txBody>
          <a:bodyPr wrap="square" rtlCol="0">
            <a:spAutoFit/>
          </a:bodyPr>
          <a:lstStyle/>
          <a:p>
            <a:r>
              <a:rPr lang="en-US" sz="2500" b="1" dirty="0" smtClean="0">
                <a:latin typeface="Arial"/>
                <a:cs typeface="Arial"/>
              </a:rPr>
              <a:t>Figure 4:</a:t>
            </a:r>
            <a:endParaRPr lang="en-US" sz="2500" b="1" dirty="0">
              <a:latin typeface="Arial"/>
              <a:cs typeface="Arial"/>
            </a:endParaRPr>
          </a:p>
        </p:txBody>
      </p:sp>
      <p:sp>
        <p:nvSpPr>
          <p:cNvPr id="63" name="TextBox 62"/>
          <p:cNvSpPr txBox="1"/>
          <p:nvPr/>
        </p:nvSpPr>
        <p:spPr>
          <a:xfrm>
            <a:off x="14939049" y="30623833"/>
            <a:ext cx="1830921" cy="477054"/>
          </a:xfrm>
          <a:prstGeom prst="rect">
            <a:avLst/>
          </a:prstGeom>
          <a:noFill/>
        </p:spPr>
        <p:txBody>
          <a:bodyPr wrap="square" rtlCol="0">
            <a:spAutoFit/>
          </a:bodyPr>
          <a:lstStyle/>
          <a:p>
            <a:r>
              <a:rPr lang="en-US" sz="2500" b="1" dirty="0" smtClean="0">
                <a:latin typeface="Arial"/>
                <a:cs typeface="Arial"/>
              </a:rPr>
              <a:t>Figure 5:</a:t>
            </a:r>
            <a:endParaRPr lang="en-US" sz="2500" b="1" dirty="0">
              <a:latin typeface="Arial"/>
              <a:cs typeface="Arial"/>
            </a:endParaRPr>
          </a:p>
        </p:txBody>
      </p:sp>
      <p:pic>
        <p:nvPicPr>
          <p:cNvPr id="35" name="Picture 34" descr="csr_logo.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8882603" y="1618510"/>
            <a:ext cx="1182279" cy="1151302"/>
          </a:xfrm>
          <a:prstGeom prst="rect">
            <a:avLst/>
          </a:prstGeom>
        </p:spPr>
      </p:pic>
      <p:sp>
        <p:nvSpPr>
          <p:cNvPr id="55" name="TextBox 54"/>
          <p:cNvSpPr txBox="1"/>
          <p:nvPr/>
        </p:nvSpPr>
        <p:spPr>
          <a:xfrm>
            <a:off x="29543412" y="22117726"/>
            <a:ext cx="1830921" cy="477054"/>
          </a:xfrm>
          <a:prstGeom prst="rect">
            <a:avLst/>
          </a:prstGeom>
          <a:noFill/>
        </p:spPr>
        <p:txBody>
          <a:bodyPr wrap="square" rtlCol="0">
            <a:spAutoFit/>
          </a:bodyPr>
          <a:lstStyle/>
          <a:p>
            <a:r>
              <a:rPr lang="en-US" sz="2500" b="1" dirty="0" smtClean="0">
                <a:latin typeface="Arial"/>
                <a:cs typeface="Arial"/>
              </a:rPr>
              <a:t>Figure 6:</a:t>
            </a:r>
            <a:endParaRPr lang="en-US" sz="2500" b="1" dirty="0">
              <a:latin typeface="Arial"/>
              <a:cs typeface="Arial"/>
            </a:endParaRPr>
          </a:p>
        </p:txBody>
      </p:sp>
      <p:sp>
        <p:nvSpPr>
          <p:cNvPr id="56" name="TextBox 55"/>
          <p:cNvSpPr txBox="1"/>
          <p:nvPr/>
        </p:nvSpPr>
        <p:spPr>
          <a:xfrm>
            <a:off x="36444628" y="22119851"/>
            <a:ext cx="1830921" cy="477054"/>
          </a:xfrm>
          <a:prstGeom prst="rect">
            <a:avLst/>
          </a:prstGeom>
          <a:noFill/>
        </p:spPr>
        <p:txBody>
          <a:bodyPr wrap="square" rtlCol="0">
            <a:spAutoFit/>
          </a:bodyPr>
          <a:lstStyle/>
          <a:p>
            <a:r>
              <a:rPr lang="en-US" sz="2500" b="1" dirty="0" smtClean="0">
                <a:latin typeface="Arial"/>
                <a:cs typeface="Arial"/>
              </a:rPr>
              <a:t>Figure </a:t>
            </a:r>
            <a:r>
              <a:rPr lang="en-US" sz="2500" b="1" dirty="0">
                <a:latin typeface="Arial"/>
                <a:cs typeface="Arial"/>
              </a:rPr>
              <a:t>7</a:t>
            </a:r>
            <a:r>
              <a:rPr lang="en-US" sz="2500" b="1" dirty="0" smtClean="0">
                <a:latin typeface="Arial"/>
                <a:cs typeface="Arial"/>
              </a:rPr>
              <a:t>:</a:t>
            </a:r>
            <a:endParaRPr lang="en-US" sz="2500" b="1" dirty="0">
              <a:latin typeface="Arial"/>
              <a:cs typeface="Arial"/>
            </a:endParaRPr>
          </a:p>
        </p:txBody>
      </p:sp>
    </p:spTree>
    <p:extLst>
      <p:ext uri="{BB962C8B-B14F-4D97-AF65-F5344CB8AC3E}">
        <p14:creationId xmlns:p14="http://schemas.microsoft.com/office/powerpoint/2010/main" val="380785221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6435</TotalTime>
  <Words>631</Words>
  <Application>Microsoft Macintosh PowerPoint</Application>
  <PresentationFormat>Custom</PresentationFormat>
  <Paragraphs>25</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Expanding Maritime Domain Awareness Capabilities in the Arctic:  High Frequency Radar Vessel-tracking </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Expanding Maritime Domain Awareness Capabilities in the Arctic: High Frequency Radar Vessel-tracking</dc:title>
  <dc:subject/>
  <dc:creator>Mike Smith</dc:creator>
  <cp:keywords/>
  <dc:description/>
  <cp:lastModifiedBy>rucool</cp:lastModifiedBy>
  <cp:revision>54</cp:revision>
  <dcterms:created xsi:type="dcterms:W3CDTF">2013-04-04T14:21:21Z</dcterms:created>
  <dcterms:modified xsi:type="dcterms:W3CDTF">2013-04-29T19:24:27Z</dcterms:modified>
  <cp:category/>
</cp:coreProperties>
</file>