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5" r:id="rId6"/>
    <p:sldId id="259" r:id="rId7"/>
    <p:sldId id="264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A5420-7BE2-45E5-9ED3-15A92A4148CC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05FAD-2825-4BDB-9862-9024EDC28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this project I was not given a specific</a:t>
            </a:r>
            <a:r>
              <a:rPr lang="en-US" baseline="0" dirty="0" smtClean="0"/>
              <a:t> time, type of glider used or purpose </a:t>
            </a:r>
            <a:r>
              <a:rPr lang="en-US" baseline="0" smtClean="0"/>
              <a:t>of mission…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05FAD-2825-4BDB-9862-9024EDC281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*Off</a:t>
            </a:r>
            <a:r>
              <a:rPr lang="en-US" baseline="0" dirty="0" smtClean="0"/>
              <a:t> of west coast of Big Island </a:t>
            </a:r>
          </a:p>
          <a:p>
            <a:r>
              <a:rPr lang="en-US" baseline="0" dirty="0" smtClean="0"/>
              <a:t>Take ship out of </a:t>
            </a:r>
            <a:r>
              <a:rPr lang="en-US" baseline="0" dirty="0" err="1" smtClean="0"/>
              <a:t>Kuhulu</a:t>
            </a:r>
            <a:r>
              <a:rPr lang="en-US" baseline="0" dirty="0" smtClean="0"/>
              <a:t> Rock and deploy glider approximately 12 miles off of coast</a:t>
            </a:r>
          </a:p>
          <a:p>
            <a:r>
              <a:rPr lang="en-US" baseline="0" dirty="0" smtClean="0"/>
              <a:t>This region has the </a:t>
            </a:r>
            <a:r>
              <a:rPr lang="en-US" baseline="0" dirty="0" err="1" smtClean="0"/>
              <a:t>largetst</a:t>
            </a:r>
            <a:r>
              <a:rPr lang="en-US" baseline="0" dirty="0" smtClean="0"/>
              <a:t> gap between </a:t>
            </a:r>
            <a:r>
              <a:rPr lang="en-US" baseline="0" dirty="0" err="1" smtClean="0"/>
              <a:t>shiping</a:t>
            </a:r>
            <a:r>
              <a:rPr lang="en-US" baseline="0" dirty="0" smtClean="0"/>
              <a:t> lanes </a:t>
            </a:r>
          </a:p>
          <a:p>
            <a:r>
              <a:rPr lang="en-US" baseline="0" dirty="0" smtClean="0"/>
              <a:t>It is ideal as it leads </a:t>
            </a:r>
            <a:r>
              <a:rPr lang="en-US" baseline="0" dirty="0" err="1" smtClean="0"/>
              <a:t>straigh</a:t>
            </a:r>
            <a:r>
              <a:rPr lang="en-US" baseline="0" dirty="0" smtClean="0"/>
              <a:t> into a warm core </a:t>
            </a:r>
            <a:r>
              <a:rPr lang="en-US" baseline="0" dirty="0" err="1" smtClean="0"/>
              <a:t>eddie</a:t>
            </a:r>
            <a:r>
              <a:rPr lang="en-US" baseline="0" dirty="0" smtClean="0"/>
              <a:t> that will take glider into the North Equatorial current.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05FAD-2825-4BDB-9862-9024EDC281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Glider</a:t>
            </a:r>
            <a:r>
              <a:rPr lang="en-US" baseline="0" dirty="0" smtClean="0"/>
              <a:t> exits the Eddie and enters the Westward flowing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05FAD-2825-4BDB-9862-9024EDC281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this</a:t>
            </a:r>
            <a:r>
              <a:rPr lang="en-US" baseline="0" dirty="0" smtClean="0"/>
              <a:t> track, the glider will enter an Eddie right off the coat of Hawaii’s Big Island</a:t>
            </a:r>
          </a:p>
          <a:p>
            <a:r>
              <a:rPr lang="en-US" baseline="0" dirty="0" smtClean="0"/>
              <a:t>Then exit the Eddie Straight into the North Equatorial current</a:t>
            </a:r>
          </a:p>
          <a:p>
            <a:r>
              <a:rPr lang="en-US" baseline="0" dirty="0" smtClean="0"/>
              <a:t>Ride the current all the way till approximately 100 miles off the coast of Guam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05FAD-2825-4BDB-9862-9024EDC281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</a:t>
            </a:r>
            <a:r>
              <a:rPr lang="en-US" baseline="0" dirty="0" smtClean="0"/>
              <a:t> up glider approximately 90 miles off of East coast of Guam.</a:t>
            </a:r>
          </a:p>
          <a:p>
            <a:r>
              <a:rPr lang="en-US" baseline="0" dirty="0" smtClean="0"/>
              <a:t>This way to avoid the heavy traffic in the shallower waters.</a:t>
            </a:r>
          </a:p>
          <a:p>
            <a:r>
              <a:rPr lang="en-US" baseline="0" dirty="0" smtClean="0"/>
              <a:t>This way the glider is picked up before going over the shelf into shallower waters.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05FAD-2825-4BDB-9862-9024EDC281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project was really vague…open to any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05FAD-2825-4BDB-9862-9024EDC281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1E080F-DA0D-4211-AA6D-BD00E8217D9E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5C5B0B-9BA2-4827-B94F-DAA855104A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Hawaii to Guam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4491816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5725" y="990600"/>
            <a:ext cx="5248275" cy="44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2890837" cy="250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4991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continued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9086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5562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length: 6,283 km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Screen shot 2012-06-22 at 12.48.00 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Screen shot 2012-06-22 at 12.48.00 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Screen shot 2012-06-22 at 12.48.00 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Screen shot 2012-06-22 at 12.48.00 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C:\Documents and Settings\RUCool\My Documents\argos\Screen shot 2012-06-22 at 12.48.00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88656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/>
          <a:lstStyle/>
          <a:p>
            <a:r>
              <a:rPr lang="en-US" dirty="0" smtClean="0"/>
              <a:t>Pick up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4870879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34290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*insufficient data about shipping traffic</a:t>
            </a:r>
          </a:p>
          <a:p>
            <a:endParaRPr lang="en-US" dirty="0" smtClean="0"/>
          </a:p>
          <a:p>
            <a:r>
              <a:rPr lang="en-US" dirty="0" smtClean="0"/>
              <a:t>*lack of data about fishing zones</a:t>
            </a:r>
          </a:p>
          <a:p>
            <a:endParaRPr lang="en-US" dirty="0" smtClean="0"/>
          </a:p>
          <a:p>
            <a:r>
              <a:rPr lang="en-US" dirty="0" smtClean="0"/>
              <a:t>*avoid </a:t>
            </a:r>
            <a:r>
              <a:rPr lang="en-US" smtClean="0"/>
              <a:t>shallower 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895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Reasons for location: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lobalShippingImpactsHalpernetal_"/>
          <p:cNvPicPr>
            <a:picLocks noChangeAspect="1" noChangeArrowheads="1"/>
          </p:cNvPicPr>
          <p:nvPr/>
        </p:nvPicPr>
        <p:blipFill>
          <a:blip r:embed="rId2" cstate="print"/>
          <a:srcRect t="18129" b="18129"/>
          <a:stretch>
            <a:fillRect/>
          </a:stretch>
        </p:blipFill>
        <p:spPr bwMode="auto">
          <a:xfrm>
            <a:off x="4813007" y="886283"/>
            <a:ext cx="4196738" cy="20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605" y="3555795"/>
            <a:ext cx="3815108" cy="2260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 descr="Population_den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600" y="702431"/>
            <a:ext cx="4454072" cy="2227036"/>
          </a:xfrm>
          <a:prstGeom prst="rect">
            <a:avLst/>
          </a:prstGeom>
        </p:spPr>
      </p:pic>
      <p:pic>
        <p:nvPicPr>
          <p:cNvPr id="10" name="Picture 9" descr="Screen shot 2012-05-15 at 6.21.35 P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199" y="3566582"/>
            <a:ext cx="4331751" cy="2175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0334" y="101600"/>
            <a:ext cx="334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Global Drivers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51467" y="2988733"/>
            <a:ext cx="299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Coastal Population Centers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4262" y="3039533"/>
            <a:ext cx="264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International Commerce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3066" y="5731934"/>
            <a:ext cx="212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Seasonality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06534" y="5850467"/>
            <a:ext cx="201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Tropical Cyclones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shipping lanes off of coast of Guam</a:t>
            </a:r>
          </a:p>
          <a:p>
            <a:r>
              <a:rPr lang="en-US" dirty="0" smtClean="0"/>
              <a:t>Need to know positions of commercial fishing spots</a:t>
            </a:r>
          </a:p>
          <a:p>
            <a:r>
              <a:rPr lang="en-US" dirty="0" smtClean="0"/>
              <a:t> Specify what time of year the glider will be deployed</a:t>
            </a:r>
          </a:p>
          <a:p>
            <a:r>
              <a:rPr lang="en-US" dirty="0" smtClean="0"/>
              <a:t>Specify what types of missions the glider will be running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1423</TotalTime>
  <Words>269</Words>
  <Application>Microsoft Office PowerPoint</Application>
  <PresentationFormat>On-screen Show (4:3)</PresentationFormat>
  <Paragraphs>42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Hawaii to Guam</vt:lpstr>
      <vt:lpstr>Deployment</vt:lpstr>
      <vt:lpstr>Track</vt:lpstr>
      <vt:lpstr>Track continued</vt:lpstr>
      <vt:lpstr>Slide 5</vt:lpstr>
      <vt:lpstr>Pick up</vt:lpstr>
      <vt:lpstr>Slide 7</vt:lpstr>
      <vt:lpstr>Additional Considerations</vt:lpstr>
      <vt:lpstr>Questions?</vt:lpstr>
    </vt:vector>
  </TitlesOfParts>
  <Company>Rutgers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Hawaii to Guam</dc:title>
  <dc:creator>RUCool</dc:creator>
  <cp:lastModifiedBy>RUCool</cp:lastModifiedBy>
  <cp:revision>48</cp:revision>
  <dcterms:created xsi:type="dcterms:W3CDTF">2012-06-15T17:27:24Z</dcterms:created>
  <dcterms:modified xsi:type="dcterms:W3CDTF">2012-06-22T17:08:44Z</dcterms:modified>
</cp:coreProperties>
</file>