
<file path=[Content_Types].xml><?xml version="1.0" encoding="utf-8"?>
<Types xmlns="http://schemas.openxmlformats.org/package/2006/content-types">
  <Default Extension="jpg" ContentType="image/jpeg"/>
  <Default Extension="rels" ContentType="application/vnd.openxmlformats-package.relationships+xml"/>
  <Default Extension="png" ContentType="image/png"/>
  <Default Extension="xml" ContentType="application/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4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0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12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3.xml"/>
  <Override ContentType="application/vnd.openxmlformats-officedocument.theme+xml" PartName="/ppt/theme/theme5.xml"/>
  <Override ContentType="application/vnd.openxmlformats-officedocument.theme+xml" PartName="/ppt/theme/theme2.xml"/>
  <Override ContentType="application/vnd.openxmlformats-officedocument.theme+xml" PartName="/ppt/theme/theme4.xml"/>
  <Override ContentType="application/vnd.openxmlformats-officedocument.theme+xml" PartName="/ppt/theme/theme1.xml"/>
  <Override ContentType="application/vnd.openxmlformats-officedocument.presentationml.slideMaster+xml" PartName="/ppt/slideMasters/slideMaster3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6.xml"/>
  <Override ContentType="application/vnd.openxmlformats-officedocument.presentationml.slide+xml" PartName="/ppt/slides/slide12.xml"/>
  <Override ContentType="application/vnd.openxmlformats-officedocument.presentationml.slide+xml" PartName="/ppt/slides/slide13.xml"/>
  <Override ContentType="application/vnd.openxmlformats-officedocument.presentationml.slide+xml" PartName="/ppt/slides/slide2.xml"/>
  <Override ContentType="application/vnd.openxmlformats-officedocument.presentationml.slide+xml" PartName="/ppt/slides/slide9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18.xml"/>
  <Override ContentType="application/vnd.openxmlformats-officedocument.presentationml.slide+xml" PartName="/ppt/slides/slide15.xml"/>
  <Override ContentType="application/vnd.openxmlformats-officedocument.presentationml.slide+xml" PartName="/ppt/slides/slide7.xml"/>
  <Override ContentType="application/vnd.openxmlformats-officedocument.presentationml.slide+xml" PartName="/ppt/slides/slide17.xml"/>
  <Override ContentType="application/vnd.openxmlformats-officedocument.presentationml.slide+xml" PartName="/ppt/slides/slide24.xml"/>
  <Override ContentType="application/vnd.openxmlformats-officedocument.presentationml.slide+xml" PartName="/ppt/slides/slide8.xml"/>
  <Override ContentType="application/vnd.openxmlformats-officedocument.presentationml.slide+xml" PartName="/ppt/slides/slide23.xml"/>
  <Override ContentType="application/vnd.openxmlformats-officedocument.presentationml.slide+xml" PartName="/ppt/slides/slide19.xml"/>
  <Override ContentType="application/vnd.openxmlformats-officedocument.presentationml.slide+xml" PartName="/ppt/slides/slide4.xml"/>
  <Override ContentType="application/vnd.openxmlformats-officedocument.presentationml.slide+xml" PartName="/ppt/slides/slide10.xml"/>
  <Override ContentType="application/vnd.openxmlformats-officedocument.presentationml.slide+xml" PartName="/ppt/slides/slide14.xml"/>
  <Override ContentType="application/vnd.openxmlformats-officedocument.presentationml.slide+xml" PartName="/ppt/slides/slide11.xml"/>
  <Override ContentType="application/vnd.openxmlformats-officedocument.presentationml.slide+xml" PartName="/ppt/slides/slide5.xml"/>
  <Override ContentType="application/vnd.openxmlformats-officedocument.presentationml.slide+xml" PartName="/ppt/slides/slide22.xml"/>
  <Override ContentType="application/vnd.openxmlformats-officedocument.presentationml.tableStyles+xml" PartName="/ppt/tableStyles.xml"/>
</Types>
</file>

<file path=_rels/.rels><?xml version="1.0" encoding="UTF-8" standalone="yes"?><Relationships xmlns="http://schemas.openxmlformats.org/package/2006/relationships"><Relationship Type="http://schemas.openxmlformats.org/officeDocument/2006/relationships/officeDocument" Id="rId1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mc:Ignorable="mv" autoCompressPictures="0" mc:PreserveAttributes="mv:*" saveSubsetFonts="1">
  <p:sldMasterIdLst>
    <p:sldMasterId id="2147483666" r:id="rId4"/>
    <p:sldMasterId id="2147483667" r:id="rId5"/>
    <p:sldMasterId id="2147483668" r:id="rId6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  <p:sldId id="271" r:id="rId23"/>
    <p:sldId id="272" r:id="rId24"/>
    <p:sldId id="273" r:id="rId25"/>
    <p:sldId id="274" r:id="rId26"/>
    <p:sldId id="275" r:id="rId27"/>
    <p:sldId id="276" r:id="rId28"/>
    <p:sldId id="277" r:id="rId29"/>
    <p:sldId id="278" r:id="rId30"/>
    <p:sldId id="279" r:id="rId31"/>
  </p:sldIdLst>
  <p:sldSz cy="6858000" cx="9144000"/>
  <p:notesSz cy="9144000" cx="6858000"/>
  <p:defaultTextStyle>
    <a:defPPr marR="0" algn="l" rtl="0">
      <a:lnSpc>
        <a:spcPct val="100000"/>
      </a:lnSpc>
      <a:spcBef>
        <a:spcPts val="0"/>
      </a:spcBef>
      <a:spcAft>
        <a:spcPts val="0"/>
      </a:spcAft>
    </a:defPPr>
    <a:lvl1pPr marR="0" algn="l" rtl="0">
      <a:lnSpc>
        <a:spcPct val="100000"/>
      </a:lnSpc>
      <a:spcBef>
        <a:spcPts val="0"/>
      </a:spcBef>
      <a:spcAft>
        <a:spcPts val="0"/>
      </a:spcAft>
      <a:buNone/>
      <a:defRPr i="0" baseline="0" strike="noStrike" sz="1400" b="0" cap="none" u="none">
        <a:solidFill>
          <a:srgbClr val="000000"/>
        </a:solidFill>
        <a:latin typeface="Arial"/>
        <a:ea typeface="Arial"/>
        <a:cs typeface="Arial"/>
        <a:sym typeface="Arial"/>
        <a:rtl val="0"/>
      </a:defRPr>
    </a:lvl1pPr>
    <a:lvl2pPr marR="0" algn="l" rtl="0">
      <a:lnSpc>
        <a:spcPct val="100000"/>
      </a:lnSpc>
      <a:spcBef>
        <a:spcPts val="0"/>
      </a:spcBef>
      <a:spcAft>
        <a:spcPts val="0"/>
      </a:spcAft>
      <a:buNone/>
      <a:defRPr i="0" baseline="0" strike="noStrike" sz="1400" b="0" cap="none" u="none">
        <a:solidFill>
          <a:srgbClr val="000000"/>
        </a:solidFill>
        <a:latin typeface="Arial"/>
        <a:ea typeface="Arial"/>
        <a:cs typeface="Arial"/>
        <a:sym typeface="Arial"/>
        <a:rtl val="0"/>
      </a:defRPr>
    </a:lvl2pPr>
    <a:lvl3pPr marR="0" algn="l" rtl="0">
      <a:lnSpc>
        <a:spcPct val="100000"/>
      </a:lnSpc>
      <a:spcBef>
        <a:spcPts val="0"/>
      </a:spcBef>
      <a:spcAft>
        <a:spcPts val="0"/>
      </a:spcAft>
      <a:buNone/>
      <a:defRPr i="0" baseline="0" strike="noStrike" sz="1400" b="0" cap="none" u="none">
        <a:solidFill>
          <a:srgbClr val="000000"/>
        </a:solidFill>
        <a:latin typeface="Arial"/>
        <a:ea typeface="Arial"/>
        <a:cs typeface="Arial"/>
        <a:sym typeface="Arial"/>
        <a:rtl val="0"/>
      </a:defRPr>
    </a:lvl3pPr>
    <a:lvl4pPr marR="0" algn="l" rtl="0">
      <a:lnSpc>
        <a:spcPct val="100000"/>
      </a:lnSpc>
      <a:spcBef>
        <a:spcPts val="0"/>
      </a:spcBef>
      <a:spcAft>
        <a:spcPts val="0"/>
      </a:spcAft>
      <a:buNone/>
      <a:defRPr i="0" baseline="0" strike="noStrike" sz="1400" b="0" cap="none" u="none">
        <a:solidFill>
          <a:srgbClr val="000000"/>
        </a:solidFill>
        <a:latin typeface="Arial"/>
        <a:ea typeface="Arial"/>
        <a:cs typeface="Arial"/>
        <a:sym typeface="Arial"/>
        <a:rtl val="0"/>
      </a:defRPr>
    </a:lvl4pPr>
    <a:lvl5pPr marR="0" algn="l" rtl="0">
      <a:lnSpc>
        <a:spcPct val="100000"/>
      </a:lnSpc>
      <a:spcBef>
        <a:spcPts val="0"/>
      </a:spcBef>
      <a:spcAft>
        <a:spcPts val="0"/>
      </a:spcAft>
      <a:buNone/>
      <a:defRPr i="0" baseline="0" strike="noStrike" sz="1400" b="0" cap="none" u="none">
        <a:solidFill>
          <a:srgbClr val="000000"/>
        </a:solidFill>
        <a:latin typeface="Arial"/>
        <a:ea typeface="Arial"/>
        <a:cs typeface="Arial"/>
        <a:sym typeface="Arial"/>
        <a:rtl val="0"/>
      </a:defRPr>
    </a:lvl5pPr>
    <a:lvl6pPr marR="0" algn="l" rtl="0">
      <a:lnSpc>
        <a:spcPct val="100000"/>
      </a:lnSpc>
      <a:spcBef>
        <a:spcPts val="0"/>
      </a:spcBef>
      <a:spcAft>
        <a:spcPts val="0"/>
      </a:spcAft>
      <a:buNone/>
      <a:defRPr i="0" baseline="0" strike="noStrike" sz="1400" b="0" cap="none" u="none">
        <a:solidFill>
          <a:srgbClr val="000000"/>
        </a:solidFill>
        <a:latin typeface="Arial"/>
        <a:ea typeface="Arial"/>
        <a:cs typeface="Arial"/>
        <a:sym typeface="Arial"/>
        <a:rtl val="0"/>
      </a:defRPr>
    </a:lvl6pPr>
    <a:lvl7pPr marR="0" algn="l" rtl="0">
      <a:lnSpc>
        <a:spcPct val="100000"/>
      </a:lnSpc>
      <a:spcBef>
        <a:spcPts val="0"/>
      </a:spcBef>
      <a:spcAft>
        <a:spcPts val="0"/>
      </a:spcAft>
      <a:buNone/>
      <a:defRPr i="0" baseline="0" strike="noStrike" sz="1400" b="0" cap="none" u="none">
        <a:solidFill>
          <a:srgbClr val="000000"/>
        </a:solidFill>
        <a:latin typeface="Arial"/>
        <a:ea typeface="Arial"/>
        <a:cs typeface="Arial"/>
        <a:sym typeface="Arial"/>
        <a:rtl val="0"/>
      </a:defRPr>
    </a:lvl7pPr>
    <a:lvl8pPr marR="0" algn="l" rtl="0">
      <a:lnSpc>
        <a:spcPct val="100000"/>
      </a:lnSpc>
      <a:spcBef>
        <a:spcPts val="0"/>
      </a:spcBef>
      <a:spcAft>
        <a:spcPts val="0"/>
      </a:spcAft>
      <a:buNone/>
      <a:defRPr i="0" baseline="0" strike="noStrike" sz="1400" b="0" cap="none" u="none">
        <a:solidFill>
          <a:srgbClr val="000000"/>
        </a:solidFill>
        <a:latin typeface="Arial"/>
        <a:ea typeface="Arial"/>
        <a:cs typeface="Arial"/>
        <a:sym typeface="Arial"/>
        <a:rtl val="0"/>
      </a:defRPr>
    </a:lvl8pPr>
    <a:lvl9pPr marR="0" algn="l" rtl="0">
      <a:lnSpc>
        <a:spcPct val="100000"/>
      </a:lnSpc>
      <a:spcBef>
        <a:spcPts val="0"/>
      </a:spcBef>
      <a:spcAft>
        <a:spcPts val="0"/>
      </a:spcAft>
      <a:buNone/>
      <a:defRPr i="0" baseline="0" strike="noStrike" sz="1400" b="0" cap="none" u="none">
        <a:solidFill>
          <a:srgbClr val="000000"/>
        </a:solidFill>
        <a:latin typeface="Arial"/>
        <a:ea typeface="Arial"/>
        <a:cs typeface="Arial"/>
        <a:sym typeface="Arial"/>
        <a:rtl val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/>
</file>

<file path=ppt/tableStyles.xml><?xml version="1.0" encoding="utf-8"?>
<a:tblStyleLst xmlns:a="http://schemas.openxmlformats.org/drawingml/2006/main" xmlns:r="http://schemas.openxmlformats.org/officeDocument/2006/relationships" def="{90651C3A-4460-11DB-9652-00E08161165F}"/>
</file>

<file path=ppt/_rels/presentation.xml.rels><?xml version="1.0" encoding="UTF-8" standalone="yes"?><Relationships xmlns="http://schemas.openxmlformats.org/package/2006/relationships"><Relationship Type="http://schemas.openxmlformats.org/officeDocument/2006/relationships/slide" Id="rId19" Target="slides/slide12.xml"/><Relationship Type="http://schemas.openxmlformats.org/officeDocument/2006/relationships/slide" Id="rId18" Target="slides/slide11.xml"/><Relationship Type="http://schemas.openxmlformats.org/officeDocument/2006/relationships/slide" Id="rId17" Target="slides/slide10.xml"/><Relationship Type="http://schemas.openxmlformats.org/officeDocument/2006/relationships/slide" Id="rId16" Target="slides/slide9.xml"/><Relationship Type="http://schemas.openxmlformats.org/officeDocument/2006/relationships/slide" Id="rId15" Target="slides/slide8.xml"/><Relationship Type="http://schemas.openxmlformats.org/officeDocument/2006/relationships/slide" Id="rId14" Target="slides/slide7.xml"/><Relationship Type="http://schemas.openxmlformats.org/officeDocument/2006/relationships/slide" Id="rId30" Target="slides/slide23.xml"/><Relationship Type="http://schemas.openxmlformats.org/officeDocument/2006/relationships/slide" Id="rId12" Target="slides/slide5.xml"/><Relationship Type="http://schemas.openxmlformats.org/officeDocument/2006/relationships/slide" Id="rId31" Target="slides/slide24.xml"/><Relationship Type="http://schemas.openxmlformats.org/officeDocument/2006/relationships/slide" Id="rId13" Target="slides/slide6.xml"/><Relationship Type="http://schemas.openxmlformats.org/officeDocument/2006/relationships/slide" Id="rId10" Target="slides/slide3.xml"/><Relationship Type="http://schemas.openxmlformats.org/officeDocument/2006/relationships/slide" Id="rId11" Target="slides/slide4.xml"/><Relationship Type="http://schemas.openxmlformats.org/officeDocument/2006/relationships/slide" Id="rId29" Target="slides/slide22.xml"/><Relationship Type="http://schemas.openxmlformats.org/officeDocument/2006/relationships/slide" Id="rId26" Target="slides/slide19.xml"/><Relationship Type="http://schemas.openxmlformats.org/officeDocument/2006/relationships/slide" Id="rId25" Target="slides/slide18.xml"/><Relationship Type="http://schemas.openxmlformats.org/officeDocument/2006/relationships/slide" Id="rId28" Target="slides/slide21.xml"/><Relationship Type="http://schemas.openxmlformats.org/officeDocument/2006/relationships/slide" Id="rId27" Target="slides/slide20.xml"/><Relationship Type="http://schemas.openxmlformats.org/officeDocument/2006/relationships/presProps" Id="rId2" Target="presProps.xml"/><Relationship Type="http://schemas.openxmlformats.org/officeDocument/2006/relationships/slide" Id="rId21" Target="slides/slide14.xml"/><Relationship Type="http://schemas.openxmlformats.org/officeDocument/2006/relationships/theme" Id="rId1" Target="theme/theme5.xml"/><Relationship Type="http://schemas.openxmlformats.org/officeDocument/2006/relationships/slide" Id="rId22" Target="slides/slide15.xml"/><Relationship Type="http://schemas.openxmlformats.org/officeDocument/2006/relationships/slideMaster" Id="rId4" Target="slideMasters/slideMaster1.xml"/><Relationship Type="http://schemas.openxmlformats.org/officeDocument/2006/relationships/slide" Id="rId23" Target="slides/slide16.xml"/><Relationship Type="http://schemas.openxmlformats.org/officeDocument/2006/relationships/tableStyles" Id="rId3" Target="tableStyles.xml"/><Relationship Type="http://schemas.openxmlformats.org/officeDocument/2006/relationships/slide" Id="rId24" Target="slides/slide17.xml"/><Relationship Type="http://schemas.openxmlformats.org/officeDocument/2006/relationships/slide" Id="rId20" Target="slides/slide13.xml"/><Relationship Type="http://schemas.openxmlformats.org/officeDocument/2006/relationships/slide" Id="rId9" Target="slides/slide2.xml"/><Relationship Type="http://schemas.openxmlformats.org/officeDocument/2006/relationships/slideMaster" Id="rId6" Target="slideMasters/slideMaster3.xml"/><Relationship Type="http://schemas.openxmlformats.org/officeDocument/2006/relationships/slideMaster" Id="rId5" Target="slideMasters/slideMaster2.xml"/><Relationship Type="http://schemas.openxmlformats.org/officeDocument/2006/relationships/slide" Id="rId8" Target="slides/slide1.xml"/><Relationship Type="http://schemas.openxmlformats.org/officeDocument/2006/relationships/notesMaster" Id="rId7" Target="notesMasters/notesMaster1.xml"/></Relationships>
</file>

<file path=ppt/notesMasters/_rels/notesMaster1.xml.rels><?xml version="1.0" encoding="UTF-8" standalone="yes"?><Relationships xmlns="http://schemas.openxmlformats.org/package/2006/relationships"><Relationship Type="http://schemas.openxmlformats.org/officeDocument/2006/relationships/theme" Id="rId1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name="Shape 1" id="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Shape 2" id="2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name="Shape 3" id="3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bIns="91425" tIns="91425" anchor="t" lIns="91425" rIns="91425"/>
          <a:lstStyle>
            <a:lvl1pPr>
              <a:defRPr sz="1100"/>
            </a:lvl1pPr>
            <a:lvl2pPr>
              <a:defRPr sz="1100"/>
            </a:lvl2pPr>
            <a:lvl3pPr>
              <a:defRPr sz="11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/>
        </p:txBody>
      </p:sp>
    </p:spTree>
  </p:cSld>
  <p:clrMap accent6="accent6" tx2="lt2" accent5="accent5" bg2="dk2" tx1="dk1" accent4="accent4" bg1="lt1" accent3="accent3" accent2="accent2" accent1="accent1" folHlink="folHlink" hlink="hlink"/>
</p:notesMaster>
</file>

<file path=ppt/notesSlides/_rels/notesSlide1.xml.rels><?xml version="1.0" encoding="UTF-8" standalone="yes"?><Relationships xmlns="http://schemas.openxmlformats.org/package/2006/relationships"><Relationship Type="http://schemas.openxmlformats.org/officeDocument/2006/relationships/notesMaster" Id="rId1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Type="http://schemas.openxmlformats.org/officeDocument/2006/relationships/notesMaster" Id="rId1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Type="http://schemas.openxmlformats.org/officeDocument/2006/relationships/notesMaster" Id="rId1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Type="http://schemas.openxmlformats.org/officeDocument/2006/relationships/notesMaster" Id="rId1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Type="http://schemas.openxmlformats.org/officeDocument/2006/relationships/notesMaster" Id="rId1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Type="http://schemas.openxmlformats.org/officeDocument/2006/relationships/notesMaster" Id="rId1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Type="http://schemas.openxmlformats.org/officeDocument/2006/relationships/notesMaster" Id="rId1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Type="http://schemas.openxmlformats.org/officeDocument/2006/relationships/notesMaster" Id="rId1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Type="http://schemas.openxmlformats.org/officeDocument/2006/relationships/notesMaster" Id="rId1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Type="http://schemas.openxmlformats.org/officeDocument/2006/relationships/notesMaster" Id="rId1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Type="http://schemas.openxmlformats.org/officeDocument/2006/relationships/notesMaster" Id="rId1" Target="../notesMasters/notesMaster1.xml"/></Relationships>
</file>

<file path=ppt/notesSlides/_rels/notesSlide2.xml.rels><?xml version="1.0" encoding="UTF-8" standalone="yes"?><Relationships xmlns="http://schemas.openxmlformats.org/package/2006/relationships"><Relationship Type="http://schemas.openxmlformats.org/officeDocument/2006/relationships/notesMaster" Id="rId1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Type="http://schemas.openxmlformats.org/officeDocument/2006/relationships/notesMaster" Id="rId1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Type="http://schemas.openxmlformats.org/officeDocument/2006/relationships/notesMaster" Id="rId1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Type="http://schemas.openxmlformats.org/officeDocument/2006/relationships/notesMaster" Id="rId1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Type="http://schemas.openxmlformats.org/officeDocument/2006/relationships/notesMaster" Id="rId1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Type="http://schemas.openxmlformats.org/officeDocument/2006/relationships/notesMaster" Id="rId1" Target="../notesMasters/notesMaster1.xml"/></Relationships>
</file>

<file path=ppt/notesSlides/_rels/notesSlide3.xml.rels><?xml version="1.0" encoding="UTF-8" standalone="yes"?><Relationships xmlns="http://schemas.openxmlformats.org/package/2006/relationships"><Relationship Type="http://schemas.openxmlformats.org/officeDocument/2006/relationships/notesMaster" Id="rId1" Target="../notesMasters/notesMaster1.xml"/></Relationships>
</file>

<file path=ppt/notesSlides/_rels/notesSlide4.xml.rels><?xml version="1.0" encoding="UTF-8" standalone="yes"?><Relationships xmlns="http://schemas.openxmlformats.org/package/2006/relationships"><Relationship Type="http://schemas.openxmlformats.org/officeDocument/2006/relationships/notesMaster" Id="rId1" Target="../notesMasters/notesMaster1.xml"/></Relationships>
</file>

<file path=ppt/notesSlides/_rels/notesSlide5.xml.rels><?xml version="1.0" encoding="UTF-8" standalone="yes"?><Relationships xmlns="http://schemas.openxmlformats.org/package/2006/relationships"><Relationship Type="http://schemas.openxmlformats.org/officeDocument/2006/relationships/notesMaster" Id="rId1" Target="../notesMasters/notesMaster1.xml"/></Relationships>
</file>

<file path=ppt/notesSlides/_rels/notesSlide6.xml.rels><?xml version="1.0" encoding="UTF-8" standalone="yes"?><Relationships xmlns="http://schemas.openxmlformats.org/package/2006/relationships"><Relationship Type="http://schemas.openxmlformats.org/officeDocument/2006/relationships/notesMaster" Id="rId1" Target="../notesMasters/notesMaster1.xml"/></Relationships>
</file>

<file path=ppt/notesSlides/_rels/notesSlide7.xml.rels><?xml version="1.0" encoding="UTF-8" standalone="yes"?><Relationships xmlns="http://schemas.openxmlformats.org/package/2006/relationships"><Relationship Type="http://schemas.openxmlformats.org/officeDocument/2006/relationships/notesMaster" Id="rId1" Target="../notesMasters/notesMaster1.xml"/></Relationships>
</file>

<file path=ppt/notesSlides/_rels/notesSlide8.xml.rels><?xml version="1.0" encoding="UTF-8" standalone="yes"?><Relationships xmlns="http://schemas.openxmlformats.org/package/2006/relationships"><Relationship Type="http://schemas.openxmlformats.org/officeDocument/2006/relationships/notesMaster" Id="rId1" Target="../notesMasters/notesMaster1.xml"/></Relationships>
</file>

<file path=ppt/notesSlides/_rels/notesSlide9.xml.rels><?xml version="1.0" encoding="UTF-8" standalone="yes"?><Relationships xmlns="http://schemas.openxmlformats.org/package/2006/relationships"><Relationship Type="http://schemas.openxmlformats.org/officeDocument/2006/relationships/notesMaster" Id="rId1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name="Shape 66" id="66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name="Shape 67" id="67"/>
          <p:cNvSpPr/>
          <p:nvPr>
            <p:ph type="sldImg" idx="2"/>
          </p:nvPr>
        </p:nvSpPr>
        <p:spPr>
          <a:xfrm>
            <a:off y="685800" x="1143225"/>
            <a:ext cy="3429000" cx="4572299"/>
          </a:xfrm>
          <a:custGeom>
            <a:pathLst>
              <a:path extrusionOk="0" h="120000" w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  <p:sp>
        <p:nvSpPr>
          <p:cNvPr name="Shape 68" id="68"/>
          <p:cNvSpPr txBox="1"/>
          <p:nvPr>
            <p:ph type="body" idx="1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tIns="91425" lIns="91425" anchor="t" anchorCtr="0" rIns="91425">
            <a:spAutoFit/>
          </a:bodyPr>
          <a:lstStyle/>
          <a:p/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name="Shape 133" id="133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name="Shape 134" id="134"/>
          <p:cNvSpPr/>
          <p:nvPr>
            <p:ph type="sldImg" idx="2"/>
          </p:nvPr>
        </p:nvSpPr>
        <p:spPr>
          <a:xfrm>
            <a:off y="685800" x="1143225"/>
            <a:ext cy="3429000" cx="4572299"/>
          </a:xfrm>
          <a:custGeom>
            <a:pathLst>
              <a:path extrusionOk="0" h="120000" w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  <p:sp>
        <p:nvSpPr>
          <p:cNvPr name="Shape 135" id="135"/>
          <p:cNvSpPr txBox="1"/>
          <p:nvPr>
            <p:ph type="body" idx="1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tIns="91425" lIns="91425" anchor="t" anchorCtr="0" rIns="91425">
            <a:spAutoFit/>
          </a:bodyPr>
          <a:lstStyle/>
          <a:p/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name="Shape 141" id="141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name="Shape 142" id="142"/>
          <p:cNvSpPr/>
          <p:nvPr>
            <p:ph type="sldImg" idx="2"/>
          </p:nvPr>
        </p:nvSpPr>
        <p:spPr>
          <a:xfrm>
            <a:off y="685800" x="1143225"/>
            <a:ext cy="3429000" cx="4572299"/>
          </a:xfrm>
          <a:custGeom>
            <a:pathLst>
              <a:path extrusionOk="0" h="120000" w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  <p:sp>
        <p:nvSpPr>
          <p:cNvPr name="Shape 143" id="143"/>
          <p:cNvSpPr txBox="1"/>
          <p:nvPr>
            <p:ph type="body" idx="1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tIns="91425" lIns="91425" anchor="t" anchorCtr="0" rIns="91425">
            <a:spAutoFit/>
          </a:bodyPr>
          <a:lstStyle/>
          <a:p/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name="Shape 150" id="150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name="Shape 151" id="151"/>
          <p:cNvSpPr/>
          <p:nvPr>
            <p:ph type="sldImg" idx="2"/>
          </p:nvPr>
        </p:nvSpPr>
        <p:spPr>
          <a:xfrm>
            <a:off y="685800" x="1143225"/>
            <a:ext cy="3429000" cx="4572299"/>
          </a:xfrm>
          <a:custGeom>
            <a:pathLst>
              <a:path extrusionOk="0" h="120000" w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  <p:sp>
        <p:nvSpPr>
          <p:cNvPr name="Shape 152" id="152"/>
          <p:cNvSpPr txBox="1"/>
          <p:nvPr>
            <p:ph type="body" idx="1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tIns="91425" lIns="91425" anchor="t" anchorCtr="0" rIns="91425">
            <a:spAutoFit/>
          </a:bodyPr>
          <a:lstStyle/>
          <a:p/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name="Shape 156" id="156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name="Shape 157" id="157"/>
          <p:cNvSpPr/>
          <p:nvPr>
            <p:ph type="sldImg" idx="2"/>
          </p:nvPr>
        </p:nvSpPr>
        <p:spPr>
          <a:xfrm>
            <a:off y="685800" x="1143225"/>
            <a:ext cy="3429000" cx="4572299"/>
          </a:xfrm>
          <a:custGeom>
            <a:pathLst>
              <a:path extrusionOk="0" h="120000" w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  <p:sp>
        <p:nvSpPr>
          <p:cNvPr name="Shape 158" id="158"/>
          <p:cNvSpPr txBox="1"/>
          <p:nvPr>
            <p:ph type="body" idx="1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tIns="91425" lIns="91425" anchor="t" anchorCtr="0" rIns="91425">
            <a:spAutoFit/>
          </a:bodyPr>
          <a:lstStyle/>
          <a:p/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name="Shape 169" id="169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name="Shape 170" id="170"/>
          <p:cNvSpPr/>
          <p:nvPr>
            <p:ph type="sldImg" idx="2"/>
          </p:nvPr>
        </p:nvSpPr>
        <p:spPr>
          <a:xfrm>
            <a:off y="685800" x="1143225"/>
            <a:ext cy="3429000" cx="4572299"/>
          </a:xfrm>
          <a:custGeom>
            <a:pathLst>
              <a:path extrusionOk="0" h="120000" w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  <p:sp>
        <p:nvSpPr>
          <p:cNvPr name="Shape 171" id="171"/>
          <p:cNvSpPr txBox="1"/>
          <p:nvPr>
            <p:ph type="body" idx="1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tIns="91425" lIns="91425" anchor="t" anchorCtr="0" rIns="91425">
            <a:spAutoFit/>
          </a:bodyPr>
          <a:lstStyle/>
          <a:p/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name="Shape 175" id="175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name="Shape 176" id="176"/>
          <p:cNvSpPr/>
          <p:nvPr>
            <p:ph type="sldImg" idx="2"/>
          </p:nvPr>
        </p:nvSpPr>
        <p:spPr>
          <a:xfrm>
            <a:off y="685800" x="1143225"/>
            <a:ext cy="3429000" cx="4572299"/>
          </a:xfrm>
          <a:custGeom>
            <a:pathLst>
              <a:path extrusionOk="0" h="120000" w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  <p:sp>
        <p:nvSpPr>
          <p:cNvPr name="Shape 177" id="177"/>
          <p:cNvSpPr txBox="1"/>
          <p:nvPr>
            <p:ph type="body" idx="1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tIns="91425" lIns="91425" anchor="t" anchorCtr="0" rIns="91425">
            <a:spAutoFit/>
          </a:bodyPr>
          <a:lstStyle/>
          <a:p/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name="Shape 181" id="181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name="Shape 182" id="182"/>
          <p:cNvSpPr/>
          <p:nvPr>
            <p:ph type="sldImg" idx="2"/>
          </p:nvPr>
        </p:nvSpPr>
        <p:spPr>
          <a:xfrm>
            <a:off y="685800" x="1143225"/>
            <a:ext cy="3429000" cx="4572299"/>
          </a:xfrm>
          <a:custGeom>
            <a:pathLst>
              <a:path extrusionOk="0" h="120000" w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  <p:sp>
        <p:nvSpPr>
          <p:cNvPr name="Shape 183" id="183"/>
          <p:cNvSpPr txBox="1"/>
          <p:nvPr>
            <p:ph type="body" idx="1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tIns="91425" lIns="91425" anchor="t" anchorCtr="0" rIns="91425">
            <a:spAutoFit/>
          </a:bodyPr>
          <a:lstStyle/>
          <a:p/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name="Shape 189" id="189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name="Shape 190" id="190"/>
          <p:cNvSpPr/>
          <p:nvPr>
            <p:ph type="sldImg" idx="2"/>
          </p:nvPr>
        </p:nvSpPr>
        <p:spPr>
          <a:xfrm>
            <a:off y="685800" x="1143225"/>
            <a:ext cy="3429000" cx="4572299"/>
          </a:xfrm>
          <a:custGeom>
            <a:pathLst>
              <a:path extrusionOk="0" h="120000" w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  <p:sp>
        <p:nvSpPr>
          <p:cNvPr name="Shape 191" id="191"/>
          <p:cNvSpPr txBox="1"/>
          <p:nvPr>
            <p:ph type="body" idx="1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tIns="91425" lIns="91425" anchor="t" anchorCtr="0" rIns="91425">
            <a:spAutoFit/>
          </a:bodyPr>
          <a:lstStyle/>
          <a:p/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name="Shape 195" id="195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name="Shape 196" id="196"/>
          <p:cNvSpPr/>
          <p:nvPr>
            <p:ph type="sldImg" idx="2"/>
          </p:nvPr>
        </p:nvSpPr>
        <p:spPr>
          <a:xfrm>
            <a:off y="685800" x="1143225"/>
            <a:ext cy="3429000" cx="4572299"/>
          </a:xfrm>
          <a:custGeom>
            <a:pathLst>
              <a:path extrusionOk="0" h="120000" w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  <p:sp>
        <p:nvSpPr>
          <p:cNvPr name="Shape 197" id="197"/>
          <p:cNvSpPr txBox="1"/>
          <p:nvPr>
            <p:ph type="body" idx="1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tIns="91425" lIns="91425" anchor="t" anchorCtr="0" rIns="91425">
            <a:spAutoFit/>
          </a:bodyPr>
          <a:lstStyle/>
          <a:p/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name="Shape 201" id="201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name="Shape 202" id="202"/>
          <p:cNvSpPr/>
          <p:nvPr>
            <p:ph type="sldImg" idx="2"/>
          </p:nvPr>
        </p:nvSpPr>
        <p:spPr>
          <a:xfrm>
            <a:off y="685800" x="1143225"/>
            <a:ext cy="3429000" cx="4572299"/>
          </a:xfrm>
          <a:custGeom>
            <a:pathLst>
              <a:path extrusionOk="0" h="120000" w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  <p:sp>
        <p:nvSpPr>
          <p:cNvPr name="Shape 203" id="203"/>
          <p:cNvSpPr txBox="1"/>
          <p:nvPr>
            <p:ph type="body" idx="1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tIns="91425" lIns="91425" anchor="t" anchorCtr="0" rIns="91425">
            <a:spAutoFit/>
          </a:bodyPr>
          <a:lstStyle/>
          <a:p/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name="Shape 72" id="72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name="Shape 73" id="73"/>
          <p:cNvSpPr/>
          <p:nvPr>
            <p:ph type="sldImg" idx="2"/>
          </p:nvPr>
        </p:nvSpPr>
        <p:spPr>
          <a:xfrm>
            <a:off y="685800" x="1143225"/>
            <a:ext cy="3429000" cx="4572299"/>
          </a:xfrm>
          <a:custGeom>
            <a:pathLst>
              <a:path extrusionOk="0" h="120000" w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  <p:sp>
        <p:nvSpPr>
          <p:cNvPr name="Shape 74" id="74"/>
          <p:cNvSpPr txBox="1"/>
          <p:nvPr>
            <p:ph type="body" idx="1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tIns="91425" lIns="91425" anchor="t" anchorCtr="0" rIns="91425">
            <a:spAutoFit/>
          </a:bodyPr>
          <a:lstStyle/>
          <a:p/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name="Shape 207" id="207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name="Shape 208" id="208"/>
          <p:cNvSpPr/>
          <p:nvPr>
            <p:ph type="sldImg" idx="2"/>
          </p:nvPr>
        </p:nvSpPr>
        <p:spPr>
          <a:xfrm>
            <a:off y="685800" x="1143225"/>
            <a:ext cy="3429000" cx="4572299"/>
          </a:xfrm>
          <a:custGeom>
            <a:pathLst>
              <a:path extrusionOk="0" h="120000" w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  <p:sp>
        <p:nvSpPr>
          <p:cNvPr name="Shape 209" id="209"/>
          <p:cNvSpPr txBox="1"/>
          <p:nvPr>
            <p:ph type="body" idx="1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tIns="91425" lIns="91425" anchor="t" anchorCtr="0" rIns="91425">
            <a:spAutoFit/>
          </a:bodyPr>
          <a:lstStyle/>
          <a:p/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name="Shape 213" id="213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name="Shape 214" id="214"/>
          <p:cNvSpPr/>
          <p:nvPr>
            <p:ph type="sldImg" idx="2"/>
          </p:nvPr>
        </p:nvSpPr>
        <p:spPr>
          <a:xfrm>
            <a:off y="685800" x="1143225"/>
            <a:ext cy="3429000" cx="4572299"/>
          </a:xfrm>
          <a:custGeom>
            <a:pathLst>
              <a:path extrusionOk="0" h="120000" w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  <p:sp>
        <p:nvSpPr>
          <p:cNvPr name="Shape 215" id="215"/>
          <p:cNvSpPr txBox="1"/>
          <p:nvPr>
            <p:ph type="body" idx="1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tIns="91425" lIns="91425" anchor="t" anchorCtr="0" rIns="91425">
            <a:spAutoFit/>
          </a:bodyPr>
          <a:lstStyle/>
          <a:p/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name="Shape 219" id="219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name="Shape 220" id="220"/>
          <p:cNvSpPr/>
          <p:nvPr>
            <p:ph type="sldImg" idx="2"/>
          </p:nvPr>
        </p:nvSpPr>
        <p:spPr>
          <a:xfrm>
            <a:off y="685800" x="1143225"/>
            <a:ext cy="3429000" cx="4572299"/>
          </a:xfrm>
          <a:custGeom>
            <a:pathLst>
              <a:path extrusionOk="0" h="120000" w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  <p:sp>
        <p:nvSpPr>
          <p:cNvPr name="Shape 221" id="221"/>
          <p:cNvSpPr txBox="1"/>
          <p:nvPr>
            <p:ph type="body" idx="1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tIns="91425" lIns="91425" anchor="t" anchorCtr="0" rIns="91425">
            <a:spAutoFit/>
          </a:bodyPr>
          <a:lstStyle/>
          <a:p/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name="Shape 225" id="225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name="Shape 226" id="226"/>
          <p:cNvSpPr/>
          <p:nvPr>
            <p:ph type="sldImg" idx="2"/>
          </p:nvPr>
        </p:nvSpPr>
        <p:spPr>
          <a:xfrm>
            <a:off y="685800" x="1143225"/>
            <a:ext cy="3429000" cx="4572299"/>
          </a:xfrm>
          <a:custGeom>
            <a:pathLst>
              <a:path extrusionOk="0" h="120000" w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  <p:sp>
        <p:nvSpPr>
          <p:cNvPr name="Shape 227" id="227"/>
          <p:cNvSpPr txBox="1"/>
          <p:nvPr>
            <p:ph type="body" idx="1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tIns="91425" lIns="91425" anchor="t" anchorCtr="0" rIns="91425">
            <a:spAutoFit/>
          </a:bodyPr>
          <a:lstStyle/>
          <a:p/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name="Shape 231" id="231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name="Shape 232" id="232"/>
          <p:cNvSpPr/>
          <p:nvPr>
            <p:ph type="sldImg" idx="2"/>
          </p:nvPr>
        </p:nvSpPr>
        <p:spPr>
          <a:xfrm>
            <a:off y="685800" x="1143225"/>
            <a:ext cy="3429000" cx="4572299"/>
          </a:xfrm>
          <a:custGeom>
            <a:pathLst>
              <a:path extrusionOk="0" h="120000" w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  <p:sp>
        <p:nvSpPr>
          <p:cNvPr name="Shape 233" id="233"/>
          <p:cNvSpPr txBox="1"/>
          <p:nvPr>
            <p:ph type="body" idx="1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tIns="91425" lIns="91425" anchor="t" anchorCtr="0" rIns="91425">
            <a:spAutoFit/>
          </a:bodyPr>
          <a:lstStyle/>
          <a:p/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name="Shape 80" id="80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name="Shape 81" id="81"/>
          <p:cNvSpPr/>
          <p:nvPr>
            <p:ph type="sldImg" idx="2"/>
          </p:nvPr>
        </p:nvSpPr>
        <p:spPr>
          <a:xfrm>
            <a:off y="685800" x="1143225"/>
            <a:ext cy="3429000" cx="4572299"/>
          </a:xfrm>
          <a:custGeom>
            <a:pathLst>
              <a:path extrusionOk="0" h="120000" w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  <p:sp>
        <p:nvSpPr>
          <p:cNvPr name="Shape 82" id="82"/>
          <p:cNvSpPr txBox="1"/>
          <p:nvPr>
            <p:ph type="body" idx="1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tIns="91425" lIns="91425" anchor="t" anchorCtr="0" rIns="91425">
            <a:spAutoFit/>
          </a:bodyPr>
          <a:lstStyle/>
          <a:p/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name="Shape 86" id="86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name="Shape 87" id="87"/>
          <p:cNvSpPr/>
          <p:nvPr>
            <p:ph type="sldImg" idx="2"/>
          </p:nvPr>
        </p:nvSpPr>
        <p:spPr>
          <a:xfrm>
            <a:off y="685800" x="1143225"/>
            <a:ext cy="3429000" cx="4572299"/>
          </a:xfrm>
          <a:custGeom>
            <a:pathLst>
              <a:path extrusionOk="0" h="120000" w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  <p:sp>
        <p:nvSpPr>
          <p:cNvPr name="Shape 88" id="88"/>
          <p:cNvSpPr txBox="1"/>
          <p:nvPr>
            <p:ph type="body" idx="1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tIns="91425" lIns="91425" anchor="t" anchorCtr="0" rIns="91425">
            <a:spAutoFit/>
          </a:bodyPr>
          <a:lstStyle/>
          <a:p/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name="Shape 92" id="92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name="Shape 93" id="93"/>
          <p:cNvSpPr/>
          <p:nvPr>
            <p:ph type="sldImg" idx="2"/>
          </p:nvPr>
        </p:nvSpPr>
        <p:spPr>
          <a:xfrm>
            <a:off y="685800" x="1143225"/>
            <a:ext cy="3429000" cx="4572299"/>
          </a:xfrm>
          <a:custGeom>
            <a:pathLst>
              <a:path extrusionOk="0" h="120000" w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  <p:sp>
        <p:nvSpPr>
          <p:cNvPr name="Shape 94" id="94"/>
          <p:cNvSpPr txBox="1"/>
          <p:nvPr>
            <p:ph type="body" idx="1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tIns="91425" lIns="91425" anchor="t" anchorCtr="0" rIns="91425">
            <a:spAutoFit/>
          </a:bodyPr>
          <a:lstStyle/>
          <a:p/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name="Shape 98" id="98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name="Shape 99" id="99"/>
          <p:cNvSpPr/>
          <p:nvPr>
            <p:ph type="sldImg" idx="2"/>
          </p:nvPr>
        </p:nvSpPr>
        <p:spPr>
          <a:xfrm>
            <a:off y="685800" x="1143225"/>
            <a:ext cy="3429000" cx="4572299"/>
          </a:xfrm>
          <a:custGeom>
            <a:pathLst>
              <a:path extrusionOk="0" h="120000" w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  <p:sp>
        <p:nvSpPr>
          <p:cNvPr name="Shape 100" id="100"/>
          <p:cNvSpPr txBox="1"/>
          <p:nvPr>
            <p:ph type="body" idx="1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tIns="91425" lIns="91425" anchor="t" anchorCtr="0" rIns="91425">
            <a:spAutoFit/>
          </a:bodyPr>
          <a:lstStyle/>
          <a:p/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name="Shape 115" id="115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name="Shape 116" id="116"/>
          <p:cNvSpPr/>
          <p:nvPr>
            <p:ph type="sldImg" idx="2"/>
          </p:nvPr>
        </p:nvSpPr>
        <p:spPr>
          <a:xfrm>
            <a:off y="685800" x="1143225"/>
            <a:ext cy="3429000" cx="4572299"/>
          </a:xfrm>
          <a:custGeom>
            <a:pathLst>
              <a:path extrusionOk="0" h="120000" w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  <p:sp>
        <p:nvSpPr>
          <p:cNvPr name="Shape 117" id="117"/>
          <p:cNvSpPr txBox="1"/>
          <p:nvPr>
            <p:ph type="body" idx="1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tIns="91425" lIns="91425" anchor="t" anchorCtr="0" rIns="91425">
            <a:spAutoFit/>
          </a:bodyPr>
          <a:lstStyle/>
          <a:p/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name="Shape 121" id="121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name="Shape 122" id="122"/>
          <p:cNvSpPr/>
          <p:nvPr>
            <p:ph type="sldImg" idx="2"/>
          </p:nvPr>
        </p:nvSpPr>
        <p:spPr>
          <a:xfrm>
            <a:off y="685800" x="1143225"/>
            <a:ext cy="3429000" cx="4572299"/>
          </a:xfrm>
          <a:custGeom>
            <a:pathLst>
              <a:path extrusionOk="0" h="120000" w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  <p:sp>
        <p:nvSpPr>
          <p:cNvPr name="Shape 123" id="123"/>
          <p:cNvSpPr txBox="1"/>
          <p:nvPr>
            <p:ph type="body" idx="1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tIns="91425" lIns="91425" anchor="t" anchorCtr="0" rIns="91425">
            <a:spAutoFit/>
          </a:bodyPr>
          <a:lstStyle/>
          <a:p/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name="Shape 127" id="127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name="Shape 128" id="128"/>
          <p:cNvSpPr/>
          <p:nvPr>
            <p:ph type="sldImg" idx="2"/>
          </p:nvPr>
        </p:nvSpPr>
        <p:spPr>
          <a:xfrm>
            <a:off y="685800" x="1143225"/>
            <a:ext cy="3429000" cx="4572299"/>
          </a:xfrm>
          <a:custGeom>
            <a:pathLst>
              <a:path extrusionOk="0" h="120000" w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  <p:sp>
        <p:nvSpPr>
          <p:cNvPr name="Shape 129" id="129"/>
          <p:cNvSpPr txBox="1"/>
          <p:nvPr>
            <p:ph type="body" idx="1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tIns="91425" lIns="91425" anchor="t" anchorCtr="0" rIns="91425">
            <a:spAutoFit/>
          </a:bodyPr>
          <a:lstStyle/>
          <a:p/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Type="http://schemas.openxmlformats.org/officeDocument/2006/relationships/slideMaster" Id="rId1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Type="http://schemas.openxmlformats.org/officeDocument/2006/relationships/slideMaster" Id="rId1" Target="../slideMasters/slideMaster2.xml"/></Relationships>
</file>

<file path=ppt/slideLayouts/_rels/slideLayout11.xml.rels><?xml version="1.0" encoding="UTF-8" standalone="yes"?><Relationships xmlns="http://schemas.openxmlformats.org/package/2006/relationships"><Relationship Type="http://schemas.openxmlformats.org/officeDocument/2006/relationships/slideMaster" Id="rId1" Target="../slideMasters/slideMaster2.xml"/></Relationships>
</file>

<file path=ppt/slideLayouts/_rels/slideLayout12.xml.rels><?xml version="1.0" encoding="UTF-8" standalone="yes"?><Relationships xmlns="http://schemas.openxmlformats.org/package/2006/relationships"><Relationship Type="http://schemas.openxmlformats.org/officeDocument/2006/relationships/slideMaster" Id="rId1" Target="../slideMasters/slideMaster2.xml"/></Relationships>
</file>

<file path=ppt/slideLayouts/_rels/slideLayout13.xml.rels><?xml version="1.0" encoding="UTF-8" standalone="yes"?><Relationships xmlns="http://schemas.openxmlformats.org/package/2006/relationships"><Relationship Type="http://schemas.openxmlformats.org/officeDocument/2006/relationships/slideMaster" Id="rId1" Target="../slideMasters/slideMaster3.xml"/></Relationships>
</file>

<file path=ppt/slideLayouts/_rels/slideLayout14.xml.rels><?xml version="1.0" encoding="UTF-8" standalone="yes"?><Relationships xmlns="http://schemas.openxmlformats.org/package/2006/relationships"><Relationship Type="http://schemas.openxmlformats.org/officeDocument/2006/relationships/slideMaster" Id="rId1" Target="../slideMasters/slideMaster3.xml"/></Relationships>
</file>

<file path=ppt/slideLayouts/_rels/slideLayout15.xml.rels><?xml version="1.0" encoding="UTF-8" standalone="yes"?><Relationships xmlns="http://schemas.openxmlformats.org/package/2006/relationships"><Relationship Type="http://schemas.openxmlformats.org/officeDocument/2006/relationships/slideMaster" Id="rId1" Target="../slideMasters/slideMaster3.xml"/></Relationships>
</file>

<file path=ppt/slideLayouts/_rels/slideLayout16.xml.rels><?xml version="1.0" encoding="UTF-8" standalone="yes"?><Relationships xmlns="http://schemas.openxmlformats.org/package/2006/relationships"><Relationship Type="http://schemas.openxmlformats.org/officeDocument/2006/relationships/slideMaster" Id="rId1" Target="../slideMasters/slideMaster3.xml"/></Relationships>
</file>

<file path=ppt/slideLayouts/_rels/slideLayout17.xml.rels><?xml version="1.0" encoding="UTF-8" standalone="yes"?><Relationships xmlns="http://schemas.openxmlformats.org/package/2006/relationships"><Relationship Type="http://schemas.openxmlformats.org/officeDocument/2006/relationships/slideMaster" Id="rId1" Target="../slideMasters/slideMaster3.xml"/></Relationships>
</file>

<file path=ppt/slideLayouts/_rels/slideLayout18.xml.rels><?xml version="1.0" encoding="UTF-8" standalone="yes"?><Relationships xmlns="http://schemas.openxmlformats.org/package/2006/relationships"><Relationship Type="http://schemas.openxmlformats.org/officeDocument/2006/relationships/slideMaster" Id="rId1" Target="../slideMasters/slideMaster3.xml"/></Relationships>
</file>

<file path=ppt/slideLayouts/_rels/slideLayout2.xml.rels><?xml version="1.0" encoding="UTF-8" standalone="yes"?><Relationships xmlns="http://schemas.openxmlformats.org/package/2006/relationships"><Relationship Type="http://schemas.openxmlformats.org/officeDocument/2006/relationships/slideMaster" Id="rId1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Type="http://schemas.openxmlformats.org/officeDocument/2006/relationships/slideMaster" Id="rId1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Type="http://schemas.openxmlformats.org/officeDocument/2006/relationships/slideMaster" Id="rId1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Type="http://schemas.openxmlformats.org/officeDocument/2006/relationships/slideMaster" Id="rId1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Type="http://schemas.openxmlformats.org/officeDocument/2006/relationships/slideMaster" Id="rId1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Type="http://schemas.openxmlformats.org/officeDocument/2006/relationships/slideMaster" Id="rId1" Target="../slideMasters/slideMaster2.xml"/></Relationships>
</file>

<file path=ppt/slideLayouts/_rels/slideLayout8.xml.rels><?xml version="1.0" encoding="UTF-8" standalone="yes"?><Relationships xmlns="http://schemas.openxmlformats.org/package/2006/relationships"><Relationship Type="http://schemas.openxmlformats.org/officeDocument/2006/relationships/slideMaster" Id="rId1" Target="../slideMasters/slideMaster2.xml"/></Relationships>
</file>

<file path=ppt/slideLayouts/_rels/slideLayout9.xml.rels><?xml version="1.0" encoding="UTF-8" standalone="yes"?><Relationships xmlns="http://schemas.openxmlformats.org/package/2006/relationships"><Relationship Type="http://schemas.openxmlformats.org/officeDocument/2006/relationships/slideMaster" Id="rId1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matchingName="title" type="title">
  <p:cSld name="title">
    <p:spTree>
      <p:nvGrpSpPr>
        <p:cNvPr name="Shape 7" id="7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name="Shape 8" id="8"/>
          <p:cNvSpPr/>
          <p:nvPr/>
        </p:nvSpPr>
        <p:spPr>
          <a:xfrm rot="10800000" flipH="1">
            <a:off y="4124512" x="0"/>
            <a:ext cy="949799" cx="84582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bIns="45700" tIns="45700" lIns="91425" anchor="ctr" anchorCtr="0" rIns="91425">
            <a:spAutoFit/>
          </a:bodyPr>
          <a:lstStyle/>
          <a:p/>
        </p:txBody>
      </p:sp>
      <p:sp>
        <p:nvSpPr>
          <p:cNvPr name="Shape 9" id="9"/>
          <p:cNvSpPr txBox="1"/>
          <p:nvPr>
            <p:ph type="ctrTitle"/>
          </p:nvPr>
        </p:nvSpPr>
        <p:spPr>
          <a:xfrm>
            <a:off y="1734342" x="685800"/>
            <a:ext cy="2245499" cx="7772400"/>
          </a:xfrm>
          <a:prstGeom prst="rect">
            <a:avLst/>
          </a:prstGeom>
          <a:noFill/>
          <a:ln>
            <a:noFill/>
          </a:ln>
        </p:spPr>
        <p:txBody>
          <a:bodyPr bIns="91425" tIns="91425" lIns="91425" anchor="b" anchorCtr="0" rIns="91425"/>
          <a:lstStyle>
            <a:lvl1pPr indent="457200" algn="l" marL="0" rtl="0">
              <a:spcBef>
                <a:spcPts val="0"/>
              </a:spcBef>
              <a:buClr>
                <a:schemeClr val="dk2"/>
              </a:buClr>
              <a:buSzPct val="100000"/>
              <a:buFont typeface="Arial"/>
              <a:buNone/>
              <a:defRPr i="0" baseline="0" strike="noStrike" sz="7200" b="1" cap="none" u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457200" algn="l" marL="0" rtl="0">
              <a:spcBef>
                <a:spcPts val="0"/>
              </a:spcBef>
              <a:buClr>
                <a:schemeClr val="dk2"/>
              </a:buClr>
              <a:buSzPct val="100000"/>
              <a:buFont typeface="Arial"/>
              <a:buNone/>
              <a:defRPr i="0" baseline="0" strike="noStrike" sz="7200" b="1" cap="none" u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457200" algn="l" marL="0" rtl="0">
              <a:spcBef>
                <a:spcPts val="0"/>
              </a:spcBef>
              <a:buClr>
                <a:schemeClr val="dk2"/>
              </a:buClr>
              <a:buSzPct val="100000"/>
              <a:buFont typeface="Arial"/>
              <a:buNone/>
              <a:defRPr i="0" baseline="0" strike="noStrike" sz="7200" b="1" cap="none" u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457200" algn="l" marL="0" rtl="0">
              <a:spcBef>
                <a:spcPts val="0"/>
              </a:spcBef>
              <a:buClr>
                <a:schemeClr val="dk2"/>
              </a:buClr>
              <a:buSzPct val="100000"/>
              <a:buFont typeface="Arial"/>
              <a:buNone/>
              <a:defRPr i="0" baseline="0" strike="noStrike" sz="7200" b="1" cap="none" u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457200" algn="l" marL="0" rtl="0">
              <a:spcBef>
                <a:spcPts val="0"/>
              </a:spcBef>
              <a:buClr>
                <a:schemeClr val="dk2"/>
              </a:buClr>
              <a:buSzPct val="100000"/>
              <a:buFont typeface="Arial"/>
              <a:buNone/>
              <a:defRPr i="0" baseline="0" strike="noStrike" sz="7200" b="1" cap="none" u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457200" algn="l" marL="0" rtl="0">
              <a:spcBef>
                <a:spcPts val="0"/>
              </a:spcBef>
              <a:buClr>
                <a:schemeClr val="dk2"/>
              </a:buClr>
              <a:buSzPct val="100000"/>
              <a:buFont typeface="Arial"/>
              <a:buNone/>
              <a:defRPr i="0" baseline="0" strike="noStrike" sz="7200" b="1" cap="none" u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457200" algn="l" marL="0" rtl="0">
              <a:spcBef>
                <a:spcPts val="0"/>
              </a:spcBef>
              <a:buClr>
                <a:schemeClr val="dk2"/>
              </a:buClr>
              <a:buSzPct val="100000"/>
              <a:buFont typeface="Arial"/>
              <a:buNone/>
              <a:defRPr i="0" baseline="0" strike="noStrike" sz="7200" b="1" cap="none" u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457200" algn="l" marL="0" rtl="0">
              <a:spcBef>
                <a:spcPts val="0"/>
              </a:spcBef>
              <a:buClr>
                <a:schemeClr val="dk2"/>
              </a:buClr>
              <a:buSzPct val="100000"/>
              <a:buFont typeface="Arial"/>
              <a:buNone/>
              <a:defRPr i="0" baseline="0" strike="noStrike" sz="7200" b="1" cap="none" u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457200" algn="l" marL="0" rtl="0">
              <a:spcBef>
                <a:spcPts val="0"/>
              </a:spcBef>
              <a:buClr>
                <a:schemeClr val="dk2"/>
              </a:buClr>
              <a:buSzPct val="100000"/>
              <a:buFont typeface="Arial"/>
              <a:buNone/>
              <a:defRPr i="0" baseline="0" strike="noStrike" sz="7200" b="1" cap="none" u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name="Shape 10" id="10"/>
          <p:cNvSpPr txBox="1"/>
          <p:nvPr>
            <p:ph type="subTitle" idx="1"/>
          </p:nvPr>
        </p:nvSpPr>
        <p:spPr>
          <a:xfrm>
            <a:off y="4124476" x="685800"/>
            <a:ext cy="949799" cx="7772400"/>
          </a:xfrm>
          <a:prstGeom prst="rect">
            <a:avLst/>
          </a:prstGeom>
          <a:noFill/>
          <a:ln>
            <a:noFill/>
          </a:ln>
        </p:spPr>
        <p:txBody>
          <a:bodyPr bIns="91425" tIns="91425" lIns="91425" anchor="ctr" anchorCtr="0" rIns="91425"/>
          <a:lstStyle>
            <a:lvl1pPr indent="190500" algn="l" marL="0" rtl="0">
              <a:spcBef>
                <a:spcPts val="0"/>
              </a:spcBef>
              <a:buClr>
                <a:schemeClr val="lt2"/>
              </a:buClr>
              <a:buSzPct val="100000"/>
              <a:buFont typeface="Arial"/>
              <a:buNone/>
              <a:defRPr i="0" baseline="0" strike="noStrike" sz="3000" b="1" cap="none" u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190500" algn="l" marL="0" rtl="0">
              <a:spcBef>
                <a:spcPts val="0"/>
              </a:spcBef>
              <a:buClr>
                <a:schemeClr val="lt2"/>
              </a:buClr>
              <a:buSzPct val="100000"/>
              <a:buFont typeface="Arial"/>
              <a:buNone/>
              <a:defRPr i="0" baseline="0" strike="noStrike" sz="3000" b="1" cap="none" u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190500" algn="l" marL="0" rtl="0">
              <a:spcBef>
                <a:spcPts val="0"/>
              </a:spcBef>
              <a:buClr>
                <a:schemeClr val="lt2"/>
              </a:buClr>
              <a:buSzPct val="100000"/>
              <a:buFont typeface="Arial"/>
              <a:buNone/>
              <a:defRPr i="0" baseline="0" strike="noStrike" sz="3000" b="1" cap="none" u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190500" algn="l" marL="0" rtl="0">
              <a:spcBef>
                <a:spcPts val="0"/>
              </a:spcBef>
              <a:buClr>
                <a:schemeClr val="lt2"/>
              </a:buClr>
              <a:buSzPct val="100000"/>
              <a:buFont typeface="Arial"/>
              <a:buNone/>
              <a:defRPr i="0" baseline="0" strike="noStrike" sz="3000" b="1" cap="none" u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190500" algn="l" marL="0" rtl="0">
              <a:spcBef>
                <a:spcPts val="0"/>
              </a:spcBef>
              <a:buClr>
                <a:schemeClr val="lt2"/>
              </a:buClr>
              <a:buSzPct val="100000"/>
              <a:buFont typeface="Arial"/>
              <a:buNone/>
              <a:defRPr i="0" baseline="0" strike="noStrike" sz="3000" b="1" cap="none" u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190500" algn="l" marL="0" rtl="0">
              <a:spcBef>
                <a:spcPts val="0"/>
              </a:spcBef>
              <a:buClr>
                <a:schemeClr val="lt2"/>
              </a:buClr>
              <a:buSzPct val="100000"/>
              <a:buFont typeface="Arial"/>
              <a:buNone/>
              <a:defRPr i="0" baseline="0" strike="noStrike" sz="3000" b="1" cap="none" u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190500" algn="l" marL="0" rtl="0">
              <a:spcBef>
                <a:spcPts val="0"/>
              </a:spcBef>
              <a:buClr>
                <a:schemeClr val="lt2"/>
              </a:buClr>
              <a:buSzPct val="100000"/>
              <a:buFont typeface="Arial"/>
              <a:buNone/>
              <a:defRPr i="0" baseline="0" strike="noStrike" sz="3000" b="1" cap="none" u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190500" algn="l" marL="0" rtl="0">
              <a:spcBef>
                <a:spcPts val="0"/>
              </a:spcBef>
              <a:buClr>
                <a:schemeClr val="lt2"/>
              </a:buClr>
              <a:buSzPct val="100000"/>
              <a:buFont typeface="Arial"/>
              <a:buNone/>
              <a:defRPr i="0" baseline="0" strike="noStrike" sz="3000" b="1" cap="none" u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190500" algn="l" marL="0" rtl="0">
              <a:spcBef>
                <a:spcPts val="0"/>
              </a:spcBef>
              <a:buClr>
                <a:schemeClr val="lt2"/>
              </a:buClr>
              <a:buSzPct val="100000"/>
              <a:buFont typeface="Arial"/>
              <a:buNone/>
              <a:defRPr i="0" baseline="0" strike="noStrike" sz="3000" b="1" cap="none" u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matchingName="titleOnly" type="titleOnly">
  <p:cSld name="titleOnly">
    <p:spTree>
      <p:nvGrpSpPr>
        <p:cNvPr name="Shape 40" id="40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name="Shape 41" id="41"/>
          <p:cNvSpPr txBox="1"/>
          <p:nvPr>
            <p:ph type="title"/>
          </p:nvPr>
        </p:nvSpPr>
        <p:spPr>
          <a:xfrm>
            <a:off y="274637" x="457200"/>
            <a:ext cy="1143000" cx="8229600"/>
          </a:xfrm>
          <a:prstGeom prst="rect">
            <a:avLst/>
          </a:prstGeom>
          <a:noFill/>
          <a:ln>
            <a:noFill/>
          </a:ln>
        </p:spPr>
        <p:txBody>
          <a:bodyPr bIns="91425" tIns="91425" lIns="91425" anchor="b" anchorCtr="0" rIns="91425"/>
          <a:lstStyle>
            <a:lvl1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matchingName="CAPTION_ONLY">
  <p:cSld name="CAPTION_ONLY">
    <p:spTree>
      <p:nvGrpSpPr>
        <p:cNvPr name="Shape 42" id="42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name="Shape 43" id="43"/>
          <p:cNvSpPr txBox="1"/>
          <p:nvPr>
            <p:ph type="body" idx="1"/>
          </p:nvPr>
        </p:nvSpPr>
        <p:spPr>
          <a:xfrm>
            <a:off y="5875078" x="457200"/>
            <a:ext cy="692700" cx="8229600"/>
          </a:xfrm>
          <a:prstGeom prst="rect">
            <a:avLst/>
          </a:prstGeom>
          <a:noFill/>
          <a:ln>
            <a:noFill/>
          </a:ln>
        </p:spPr>
        <p:txBody>
          <a:bodyPr bIns="91425" tIns="91425" lIns="91425" anchor="t" anchorCtr="0" rIns="91425"/>
          <a:lstStyle>
            <a:lvl1pPr indent="-285750" algn="ctr" marL="28575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66666"/>
              <a:buFont typeface="Arial"/>
              <a:buChar char="•"/>
              <a:defRPr sz="1800">
                <a:solidFill>
                  <a:schemeClr val="dk1"/>
                </a:solidFill>
              </a:defRPr>
            </a:lvl1pPr>
            <a:lvl2pPr indent="-285750" algn="ctr" marL="28575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ourier New"/>
              <a:buChar char="o"/>
              <a:defRPr sz="1800">
                <a:solidFill>
                  <a:schemeClr val="dk1"/>
                </a:solidFill>
              </a:defRPr>
            </a:lvl2pPr>
            <a:lvl3pPr indent="-285750" algn="ctr" marL="28575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Wingdings"/>
              <a:buChar char="§"/>
              <a:defRPr sz="1800">
                <a:solidFill>
                  <a:schemeClr val="dk1"/>
                </a:solidFill>
              </a:defRPr>
            </a:lvl3pPr>
            <a:lvl4pPr indent="-285750" algn="ctr" marL="28575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66666"/>
              <a:buFont typeface="Arial"/>
              <a:buChar char="•"/>
              <a:defRPr sz="1800">
                <a:solidFill>
                  <a:schemeClr val="dk1"/>
                </a:solidFill>
              </a:defRPr>
            </a:lvl4pPr>
            <a:lvl5pPr indent="-285750" algn="ctr" marL="28575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ourier New"/>
              <a:buChar char="o"/>
              <a:defRPr sz="1800">
                <a:solidFill>
                  <a:schemeClr val="dk1"/>
                </a:solidFill>
              </a:defRPr>
            </a:lvl5pPr>
            <a:lvl6pPr indent="-285750" algn="ctr" marL="28575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Wingdings"/>
              <a:buChar char="§"/>
              <a:defRPr sz="1800">
                <a:solidFill>
                  <a:schemeClr val="dk1"/>
                </a:solidFill>
              </a:defRPr>
            </a:lvl6pPr>
            <a:lvl7pPr indent="-285750" algn="ctr" marL="28575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66666"/>
              <a:buFont typeface="Arial"/>
              <a:buChar char="•"/>
              <a:defRPr sz="1800">
                <a:solidFill>
                  <a:schemeClr val="dk1"/>
                </a:solidFill>
              </a:defRPr>
            </a:lvl7pPr>
            <a:lvl8pPr indent="-285750" algn="ctr" marL="28575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ourier New"/>
              <a:buChar char="o"/>
              <a:defRPr sz="1800">
                <a:solidFill>
                  <a:schemeClr val="dk1"/>
                </a:solidFill>
              </a:defRPr>
            </a:lvl8pPr>
            <a:lvl9pPr indent="-285750" algn="ctr" marL="28575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Wingdings"/>
              <a:buChar char="§"/>
              <a:defRPr sz="1800">
                <a:solidFill>
                  <a:schemeClr val="dk1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matchingName="blank" type="blank">
  <p:cSld name="blank">
    <p:spTree>
      <p:nvGrpSpPr>
        <p:cNvPr name="Shape 44" id="44"/>
        <p:cNvGrpSpPr/>
        <p:nvPr/>
      </p:nvGrpSpPr>
      <p:grpSpPr>
        <a:xfrm>
          <a:off y="0" x="0"/>
          <a:ext cy="0" cx="0"/>
          <a:chOff y="0" x="0"/>
          <a:chExt cy="0" cx="0"/>
        </a:xfrm>
      </p:grpSpPr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matchingName="title" type="title">
  <p:cSld name="title">
    <p:spTree>
      <p:nvGrpSpPr>
        <p:cNvPr name="Shape 48" id="48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name="Shape 49" id="49"/>
          <p:cNvSpPr txBox="1"/>
          <p:nvPr>
            <p:ph type="ctrTitle"/>
          </p:nvPr>
        </p:nvSpPr>
        <p:spPr>
          <a:xfrm>
            <a:off y="2111123" x="685800"/>
            <a:ext cy="1546474" cx="7772400"/>
          </a:xfrm>
          <a:prstGeom prst="rect">
            <a:avLst/>
          </a:prstGeom>
          <a:noFill/>
          <a:ln>
            <a:noFill/>
          </a:ln>
        </p:spPr>
        <p:txBody>
          <a:bodyPr bIns="91425" tIns="91425" lIns="91425" anchor="b" anchorCtr="0" rIns="91425"/>
          <a:lstStyle>
            <a:lvl1pPr indent="304800" algn="ctr" marL="0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i="0" baseline="0" strike="noStrike" sz="4800" b="1" cap="none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304800" algn="ctr" marL="0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i="0" baseline="0" strike="noStrike" sz="4800" b="1" cap="none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304800" algn="ctr" marL="0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i="0" baseline="0" strike="noStrike" sz="4800" b="1" cap="none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304800" algn="ctr" marL="0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i="0" baseline="0" strike="noStrike" sz="4800" b="1" cap="none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304800" algn="ctr" marL="0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i="0" baseline="0" strike="noStrike" sz="4800" b="1" cap="none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304800" algn="ctr" marL="0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i="0" baseline="0" strike="noStrike" sz="4800" b="1" cap="none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304800" algn="ctr" marL="0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i="0" baseline="0" strike="noStrike" sz="4800" b="1" cap="none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304800" algn="ctr" marL="0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i="0" baseline="0" strike="noStrike" sz="4800" b="1" cap="none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304800" algn="ctr" marL="0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i="0" baseline="0" strike="noStrike" sz="4800" b="1" cap="none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name="Shape 50" id="50"/>
          <p:cNvSpPr txBox="1"/>
          <p:nvPr>
            <p:ph type="subTitle" idx="1"/>
          </p:nvPr>
        </p:nvSpPr>
        <p:spPr>
          <a:xfrm>
            <a:off y="3786737" x="685800"/>
            <a:ext cy="1046317" cx="7772400"/>
          </a:xfrm>
          <a:prstGeom prst="rect">
            <a:avLst/>
          </a:prstGeom>
          <a:noFill/>
          <a:ln>
            <a:noFill/>
          </a:ln>
        </p:spPr>
        <p:txBody>
          <a:bodyPr bIns="91425" tIns="91425" lIns="91425" anchor="t" anchorCtr="0" rIns="91425"/>
          <a:lstStyle>
            <a:lvl1pPr indent="190500" algn="ctr" mar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Arial"/>
              <a:buNone/>
              <a:defRPr i="0" baseline="0" strike="noStrike" sz="3000" b="0" cap="none" u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190500" algn="ctr" mar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Arial"/>
              <a:buNone/>
              <a:defRPr i="0" baseline="0" strike="noStrike" sz="3000" b="0" cap="none" u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190500" algn="ctr" mar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Arial"/>
              <a:buNone/>
              <a:defRPr i="0" baseline="0" strike="noStrike" sz="3000" b="0" cap="none" u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190500" algn="ctr" mar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Arial"/>
              <a:buNone/>
              <a:defRPr i="0" baseline="0" strike="noStrike" sz="3000" b="0" cap="none" u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190500" algn="ctr" mar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Arial"/>
              <a:buNone/>
              <a:defRPr i="0" baseline="0" strike="noStrike" sz="3000" b="0" cap="none" u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190500" algn="ctr" mar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Arial"/>
              <a:buNone/>
              <a:defRPr i="0" baseline="0" strike="noStrike" sz="3000" b="0" cap="none" u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190500" algn="ctr" mar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Arial"/>
              <a:buNone/>
              <a:defRPr i="0" baseline="0" strike="noStrike" sz="3000" b="0" cap="none" u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190500" algn="ctr" mar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Arial"/>
              <a:buNone/>
              <a:defRPr i="0" baseline="0" strike="noStrike" sz="3000" b="0" cap="none" u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190500" algn="ctr" mar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Arial"/>
              <a:buNone/>
              <a:defRPr i="0" baseline="0" strike="noStrike" sz="3000" b="0" cap="none" u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matchingName="tx" type="tx">
  <p:cSld name="tx">
    <p:spTree>
      <p:nvGrpSpPr>
        <p:cNvPr name="Shape 51" id="51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name="Shape 52" id="52"/>
          <p:cNvSpPr txBox="1"/>
          <p:nvPr>
            <p:ph type="title"/>
          </p:nvPr>
        </p:nvSpPr>
        <p:spPr>
          <a:xfrm>
            <a:off y="274637" x="457200"/>
            <a:ext cy="1143000" cx="8229600"/>
          </a:xfrm>
          <a:prstGeom prst="rect">
            <a:avLst/>
          </a:prstGeom>
          <a:noFill/>
          <a:ln>
            <a:noFill/>
          </a:ln>
        </p:spPr>
        <p:txBody>
          <a:bodyPr bIns="91425" tIns="91425" lIns="91425" anchor="b" anchorCtr="0" rIns="91425"/>
          <a:lstStyle>
            <a:lvl1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name="Shape 53" id="53"/>
          <p:cNvSpPr txBox="1"/>
          <p:nvPr>
            <p:ph type="body" idx="1"/>
          </p:nvPr>
        </p:nvSpPr>
        <p:spPr>
          <a:xfrm>
            <a:off y="1600200" x="457200"/>
            <a:ext cy="4967574" cx="8229600"/>
          </a:xfrm>
          <a:prstGeom prst="rect">
            <a:avLst/>
          </a:prstGeom>
          <a:noFill/>
          <a:ln>
            <a:noFill/>
          </a:ln>
        </p:spPr>
        <p:txBody>
          <a:bodyPr bIns="91425" tIns="91425" lIns="91425" anchor="t" anchorCtr="0" rIns="91425"/>
          <a:lstStyle>
            <a:lvl1pPr rtl="0">
              <a:defRPr/>
            </a:lvl1pPr>
            <a:lvl2pPr indent="-285750" marL="742950" rtl="0">
              <a:defRPr/>
            </a:lvl2pPr>
            <a:lvl3pPr indent="-228600" marL="1143000" rtl="0">
              <a:defRPr/>
            </a:lvl3pPr>
            <a:lvl4pPr indent="-228600" marL="1600200" rtl="0">
              <a:defRPr/>
            </a:lvl4pPr>
            <a:lvl5pPr rtl="0">
              <a:defRPr sz="1800"/>
            </a:lvl5pPr>
            <a:lvl6pPr rtl="0">
              <a:defRPr sz="1800"/>
            </a:lvl6pPr>
            <a:lvl7pPr rtl="0">
              <a:defRPr sz="1800"/>
            </a:lvl7pPr>
            <a:lvl8pPr rtl="0">
              <a:defRPr sz="1800"/>
            </a:lvl8pPr>
            <a:lvl9pPr rtl="0">
              <a:defRPr sz="1800"/>
            </a:lvl9pPr>
          </a:lstStyle>
          <a:p/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matchingName="twoColTx" type="twoColTx">
  <p:cSld name="twoColTx">
    <p:spTree>
      <p:nvGrpSpPr>
        <p:cNvPr name="Shape 54" id="54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name="Shape 55" id="55"/>
          <p:cNvSpPr txBox="1"/>
          <p:nvPr>
            <p:ph type="title"/>
          </p:nvPr>
        </p:nvSpPr>
        <p:spPr>
          <a:xfrm>
            <a:off y="274637" x="457200"/>
            <a:ext cy="1143000" cx="8229600"/>
          </a:xfrm>
          <a:prstGeom prst="rect">
            <a:avLst/>
          </a:prstGeom>
          <a:noFill/>
          <a:ln>
            <a:noFill/>
          </a:ln>
        </p:spPr>
        <p:txBody>
          <a:bodyPr bIns="91425" tIns="91425" lIns="91425" anchor="b" anchorCtr="0" rIns="91425"/>
          <a:lstStyle>
            <a:lvl1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name="Shape 56" id="56"/>
          <p:cNvSpPr txBox="1"/>
          <p:nvPr>
            <p:ph type="body" idx="1"/>
          </p:nvPr>
        </p:nvSpPr>
        <p:spPr>
          <a:xfrm>
            <a:off y="1600200" x="457200"/>
            <a:ext cy="4967574" cx="3994525"/>
          </a:xfrm>
          <a:prstGeom prst="rect">
            <a:avLst/>
          </a:prstGeom>
          <a:noFill/>
          <a:ln>
            <a:noFill/>
          </a:ln>
        </p:spPr>
        <p:txBody>
          <a:bodyPr bIns="91425" tIns="91425" lIns="91425" anchor="t" anchorCtr="0" rIns="91425"/>
          <a:lstStyle>
            <a:lvl1pPr rtl="0">
              <a:defRPr/>
            </a:lvl1pPr>
            <a:lvl2pPr rtl="0">
              <a:defRPr/>
            </a:lvl2pPr>
            <a:lvl3pPr rtl="0">
              <a:defRPr/>
            </a:lvl3pPr>
            <a:lvl4pPr rtl="0">
              <a:defRPr/>
            </a:lvl4pPr>
            <a:lvl5pPr rtl="0">
              <a:defRPr sz="1800"/>
            </a:lvl5pPr>
            <a:lvl6pPr rtl="0">
              <a:defRPr sz="1800"/>
            </a:lvl6pPr>
            <a:lvl7pPr rtl="0">
              <a:defRPr sz="1800"/>
            </a:lvl7pPr>
            <a:lvl8pPr rtl="0">
              <a:defRPr sz="1800"/>
            </a:lvl8pPr>
            <a:lvl9pPr rtl="0">
              <a:defRPr sz="1800"/>
            </a:lvl9pPr>
          </a:lstStyle>
          <a:p/>
        </p:txBody>
      </p:sp>
      <p:sp>
        <p:nvSpPr>
          <p:cNvPr name="Shape 57" id="57"/>
          <p:cNvSpPr txBox="1"/>
          <p:nvPr>
            <p:ph type="body" idx="2"/>
          </p:nvPr>
        </p:nvSpPr>
        <p:spPr>
          <a:xfrm>
            <a:off y="1600200" x="4692273"/>
            <a:ext cy="4967574" cx="3994525"/>
          </a:xfrm>
          <a:prstGeom prst="rect">
            <a:avLst/>
          </a:prstGeom>
          <a:noFill/>
          <a:ln>
            <a:noFill/>
          </a:ln>
        </p:spPr>
        <p:txBody>
          <a:bodyPr bIns="91425" tIns="91425" lIns="91425" anchor="t" anchorCtr="0" rIns="91425"/>
          <a:lstStyle>
            <a:lvl1pPr rtl="0">
              <a:defRPr/>
            </a:lvl1pPr>
            <a:lvl2pPr rtl="0">
              <a:defRPr/>
            </a:lvl2pPr>
            <a:lvl3pPr rtl="0">
              <a:defRPr/>
            </a:lvl3pPr>
            <a:lvl4pPr rtl="0">
              <a:defRPr/>
            </a:lvl4pPr>
            <a:lvl5pPr rtl="0">
              <a:defRPr sz="1800"/>
            </a:lvl5pPr>
            <a:lvl6pPr rtl="0">
              <a:defRPr sz="1800"/>
            </a:lvl6pPr>
            <a:lvl7pPr rtl="0">
              <a:defRPr sz="1800"/>
            </a:lvl7pPr>
            <a:lvl8pPr rtl="0">
              <a:defRPr sz="1800"/>
            </a:lvl8pPr>
            <a:lvl9pPr rtl="0">
              <a:defRPr sz="1800"/>
            </a:lvl9pPr>
          </a:lstStyle>
          <a:p/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matchingName="titleOnly" type="titleOnly">
  <p:cSld name="titleOnly">
    <p:spTree>
      <p:nvGrpSpPr>
        <p:cNvPr name="Shape 58" id="58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name="Shape 59" id="59"/>
          <p:cNvSpPr txBox="1"/>
          <p:nvPr>
            <p:ph type="title"/>
          </p:nvPr>
        </p:nvSpPr>
        <p:spPr>
          <a:xfrm>
            <a:off y="274637" x="457200"/>
            <a:ext cy="1143000" cx="8229600"/>
          </a:xfrm>
          <a:prstGeom prst="rect">
            <a:avLst/>
          </a:prstGeom>
          <a:noFill/>
          <a:ln>
            <a:noFill/>
          </a:ln>
        </p:spPr>
        <p:txBody>
          <a:bodyPr bIns="91425" tIns="91425" lIns="91425" anchor="b" anchorCtr="0" rIns="91425"/>
          <a:lstStyle>
            <a:lvl1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matchingName="CAPTION_ONLY">
  <p:cSld name="CAPTION_ONLY">
    <p:spTree>
      <p:nvGrpSpPr>
        <p:cNvPr name="Shape 60" id="60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name="Shape 61" id="61"/>
          <p:cNvSpPr txBox="1"/>
          <p:nvPr>
            <p:ph type="body" idx="1"/>
          </p:nvPr>
        </p:nvSpPr>
        <p:spPr>
          <a:xfrm>
            <a:off y="5875078" x="457200"/>
            <a:ext cy="692693" cx="8229600"/>
          </a:xfrm>
          <a:prstGeom prst="rect">
            <a:avLst/>
          </a:prstGeom>
          <a:noFill/>
          <a:ln>
            <a:noFill/>
          </a:ln>
        </p:spPr>
        <p:txBody>
          <a:bodyPr bIns="91425" tIns="91425" lIns="91425" anchor="t" anchorCtr="0" rIns="91425"/>
          <a:lstStyle>
            <a:lvl1pPr indent="-285750" algn="ctr" marL="285750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66666"/>
              <a:buFont typeface="Arial"/>
              <a:buChar char="•"/>
              <a:defRPr sz="1800">
                <a:solidFill>
                  <a:schemeClr val="dk1"/>
                </a:solidFill>
              </a:defRPr>
            </a:lvl1pPr>
            <a:lvl2pPr indent="-285750" algn="ctr" marL="285750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ourier New"/>
              <a:buChar char="o"/>
              <a:defRPr sz="1800">
                <a:solidFill>
                  <a:schemeClr val="dk1"/>
                </a:solidFill>
              </a:defRPr>
            </a:lvl2pPr>
            <a:lvl3pPr indent="-285750" algn="ctr" marL="285750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Wingdings"/>
              <a:buChar char="§"/>
              <a:defRPr sz="1800">
                <a:solidFill>
                  <a:schemeClr val="dk1"/>
                </a:solidFill>
              </a:defRPr>
            </a:lvl3pPr>
            <a:lvl4pPr indent="-285750" algn="ctr" marL="285750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66666"/>
              <a:buFont typeface="Arial"/>
              <a:buChar char="•"/>
              <a:defRPr sz="1800">
                <a:solidFill>
                  <a:schemeClr val="dk1"/>
                </a:solidFill>
              </a:defRPr>
            </a:lvl4pPr>
            <a:lvl5pPr indent="-285750" algn="ctr" marL="285750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ourier New"/>
              <a:buChar char="o"/>
              <a:defRPr sz="1800">
                <a:solidFill>
                  <a:schemeClr val="dk1"/>
                </a:solidFill>
              </a:defRPr>
            </a:lvl5pPr>
            <a:lvl6pPr indent="-285750" algn="ctr" marL="285750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Wingdings"/>
              <a:buChar char="§"/>
              <a:defRPr sz="1800">
                <a:solidFill>
                  <a:schemeClr val="dk1"/>
                </a:solidFill>
              </a:defRPr>
            </a:lvl6pPr>
            <a:lvl7pPr indent="-285750" algn="ctr" marL="285750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66666"/>
              <a:buFont typeface="Arial"/>
              <a:buChar char="•"/>
              <a:defRPr sz="1800">
                <a:solidFill>
                  <a:schemeClr val="dk1"/>
                </a:solidFill>
              </a:defRPr>
            </a:lvl7pPr>
            <a:lvl8pPr indent="-285750" algn="ctr" marL="285750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ourier New"/>
              <a:buChar char="o"/>
              <a:defRPr sz="1800">
                <a:solidFill>
                  <a:schemeClr val="dk1"/>
                </a:solidFill>
              </a:defRPr>
            </a:lvl8pPr>
            <a:lvl9pPr indent="-285750" algn="ctr" marL="285750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Wingdings"/>
              <a:buChar char="§"/>
              <a:defRPr sz="1800">
                <a:solidFill>
                  <a:schemeClr val="dk1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matchingName="blank" type="blank">
  <p:cSld name="blank">
    <p:spTree>
      <p:nvGrpSpPr>
        <p:cNvPr name="Shape 62" id="62"/>
        <p:cNvGrpSpPr/>
        <p:nvPr/>
      </p:nvGrpSpPr>
      <p:grpSpPr>
        <a:xfrm>
          <a:off y="0" x="0"/>
          <a:ext cy="0" cx="0"/>
          <a:chOff y="0" x="0"/>
          <a:chExt cy="0" cx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matchingName="tx" type="tx">
  <p:cSld name="tx">
    <p:spTree>
      <p:nvGrpSpPr>
        <p:cNvPr name="Shape 11" id="11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name="Shape 12" id="12"/>
          <p:cNvSpPr/>
          <p:nvPr/>
        </p:nvSpPr>
        <p:spPr>
          <a:xfrm>
            <a:off y="274636" x="0"/>
            <a:ext cy="1554300" cx="86868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bIns="45700" tIns="45700" lIns="91425" anchor="ctr" anchorCtr="0" rIns="91425">
            <a:spAutoFit/>
          </a:bodyPr>
          <a:lstStyle/>
          <a:p/>
        </p:txBody>
      </p:sp>
      <p:sp>
        <p:nvSpPr>
          <p:cNvPr name="Shape 13" id="13"/>
          <p:cNvSpPr txBox="1"/>
          <p:nvPr>
            <p:ph type="title"/>
          </p:nvPr>
        </p:nvSpPr>
        <p:spPr>
          <a:xfrm>
            <a:off y="274637" x="457200"/>
            <a:ext cy="1522199" cx="8229600"/>
          </a:xfrm>
          <a:prstGeom prst="rect">
            <a:avLst/>
          </a:prstGeom>
          <a:noFill/>
          <a:ln>
            <a:noFill/>
          </a:ln>
        </p:spPr>
        <p:txBody>
          <a:bodyPr bIns="91425" tIns="91425" lIns="91425" anchor="b" anchorCtr="0" rIns="91425"/>
          <a:lstStyle>
            <a:lvl1pPr rtl="0">
              <a:defRPr>
                <a:solidFill>
                  <a:schemeClr val="lt1"/>
                </a:solidFill>
              </a:defRPr>
            </a:lvl1pPr>
            <a:lvl2pPr rtl="0">
              <a:defRPr>
                <a:solidFill>
                  <a:schemeClr val="lt1"/>
                </a:solidFill>
              </a:defRPr>
            </a:lvl2pPr>
            <a:lvl3pPr rtl="0">
              <a:defRPr>
                <a:solidFill>
                  <a:schemeClr val="lt1"/>
                </a:solidFill>
              </a:defRPr>
            </a:lvl3pPr>
            <a:lvl4pPr rtl="0">
              <a:defRPr>
                <a:solidFill>
                  <a:schemeClr val="lt1"/>
                </a:solidFill>
              </a:defRPr>
            </a:lvl4pPr>
            <a:lvl5pPr rtl="0">
              <a:defRPr>
                <a:solidFill>
                  <a:schemeClr val="lt1"/>
                </a:solidFill>
              </a:defRPr>
            </a:lvl5pPr>
            <a:lvl6pPr rtl="0">
              <a:defRPr>
                <a:solidFill>
                  <a:schemeClr val="lt1"/>
                </a:solidFill>
              </a:defRPr>
            </a:lvl6pPr>
            <a:lvl7pPr rtl="0">
              <a:defRPr>
                <a:solidFill>
                  <a:schemeClr val="lt1"/>
                </a:solidFill>
              </a:defRPr>
            </a:lvl7pPr>
            <a:lvl8pPr rtl="0">
              <a:defRPr>
                <a:solidFill>
                  <a:schemeClr val="lt1"/>
                </a:solidFill>
              </a:defRPr>
            </a:lvl8pPr>
            <a:lvl9pPr rtl="0"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name="Shape 14" id="14"/>
          <p:cNvSpPr txBox="1"/>
          <p:nvPr>
            <p:ph type="body" idx="1"/>
          </p:nvPr>
        </p:nvSpPr>
        <p:spPr>
          <a:xfrm>
            <a:off y="1947332" x="457200"/>
            <a:ext cy="4620299" cx="8229600"/>
          </a:xfrm>
          <a:prstGeom prst="rect">
            <a:avLst/>
          </a:prstGeom>
          <a:noFill/>
          <a:ln>
            <a:noFill/>
          </a:ln>
        </p:spPr>
        <p:txBody>
          <a:bodyPr bIns="91425" tIns="91425" lIns="91425" anchor="t" anchorCtr="0" rIns="91425"/>
          <a:lstStyle>
            <a:lvl1pPr rtl="0">
              <a:defRPr/>
            </a:lvl1pPr>
            <a:lvl2pPr rtl="0">
              <a:defRPr/>
            </a:lvl2pPr>
            <a:lvl3pPr rtl="0">
              <a:defRPr/>
            </a:lvl3pPr>
            <a:lvl4pPr rtl="0">
              <a:defRPr/>
            </a:lvl4pPr>
            <a:lvl5pPr rtl="0">
              <a:defRPr sz="1800"/>
            </a:lvl5pPr>
            <a:lvl6pPr rtl="0">
              <a:defRPr sz="1800"/>
            </a:lvl6pPr>
            <a:lvl7pPr rtl="0">
              <a:defRPr sz="1800"/>
            </a:lvl7pPr>
            <a:lvl8pPr rtl="0">
              <a:defRPr sz="1800"/>
            </a:lvl8pPr>
            <a:lvl9pPr rtl="0">
              <a:defRPr sz="1800"/>
            </a:lvl9pPr>
          </a:lstStyle>
          <a:p/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matchingName="twoColTx" type="twoColTx">
  <p:cSld name="twoColTx">
    <p:spTree>
      <p:nvGrpSpPr>
        <p:cNvPr name="Shape 15" id="15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name="Shape 16" id="16"/>
          <p:cNvSpPr/>
          <p:nvPr/>
        </p:nvSpPr>
        <p:spPr>
          <a:xfrm>
            <a:off y="274636" x="0"/>
            <a:ext cy="1554300" cx="86868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bIns="45700" tIns="45700" lIns="91425" anchor="ctr" anchorCtr="0" rIns="91425">
            <a:spAutoFit/>
          </a:bodyPr>
          <a:lstStyle/>
          <a:p/>
        </p:txBody>
      </p:sp>
      <p:sp>
        <p:nvSpPr>
          <p:cNvPr name="Shape 17" id="17"/>
          <p:cNvSpPr txBox="1"/>
          <p:nvPr>
            <p:ph type="title"/>
          </p:nvPr>
        </p:nvSpPr>
        <p:spPr>
          <a:xfrm>
            <a:off y="274637" x="457200"/>
            <a:ext cy="1522199" cx="8229600"/>
          </a:xfrm>
          <a:prstGeom prst="rect">
            <a:avLst/>
          </a:prstGeom>
          <a:noFill/>
          <a:ln>
            <a:noFill/>
          </a:ln>
        </p:spPr>
        <p:txBody>
          <a:bodyPr bIns="91425" tIns="91425" lIns="91425" anchor="b" anchorCtr="0" rIns="91425"/>
          <a:lstStyle>
            <a:lvl1pPr algn="l" rtl="0">
              <a:spcBef>
                <a:spcPts val="0"/>
              </a:spcBef>
              <a:buSzPct val="100000"/>
              <a:buFont typeface="Arial"/>
              <a:buNone/>
              <a:defRPr sz="48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algn="l" rtl="0">
              <a:spcBef>
                <a:spcPts val="0"/>
              </a:spcBef>
              <a:buSzPct val="100000"/>
              <a:buFont typeface="Arial"/>
              <a:buNone/>
              <a:defRPr sz="48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algn="l" rtl="0">
              <a:spcBef>
                <a:spcPts val="0"/>
              </a:spcBef>
              <a:buSzPct val="100000"/>
              <a:buFont typeface="Arial"/>
              <a:buNone/>
              <a:defRPr sz="48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algn="l" rtl="0">
              <a:spcBef>
                <a:spcPts val="0"/>
              </a:spcBef>
              <a:buSzPct val="100000"/>
              <a:buFont typeface="Arial"/>
              <a:buNone/>
              <a:defRPr sz="48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algn="l" rtl="0">
              <a:spcBef>
                <a:spcPts val="0"/>
              </a:spcBef>
              <a:buSzPct val="100000"/>
              <a:buFont typeface="Arial"/>
              <a:buNone/>
              <a:defRPr sz="48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algn="l" rtl="0">
              <a:spcBef>
                <a:spcPts val="0"/>
              </a:spcBef>
              <a:buSzPct val="100000"/>
              <a:buFont typeface="Arial"/>
              <a:buNone/>
              <a:defRPr sz="48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algn="l" rtl="0">
              <a:spcBef>
                <a:spcPts val="0"/>
              </a:spcBef>
              <a:buSzPct val="100000"/>
              <a:buFont typeface="Arial"/>
              <a:buNone/>
              <a:defRPr sz="48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algn="l" rtl="0">
              <a:spcBef>
                <a:spcPts val="0"/>
              </a:spcBef>
              <a:buSzPct val="100000"/>
              <a:buFont typeface="Arial"/>
              <a:buNone/>
              <a:defRPr sz="48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algn="l" rtl="0">
              <a:spcBef>
                <a:spcPts val="0"/>
              </a:spcBef>
              <a:buSzPct val="100000"/>
              <a:buFont typeface="Arial"/>
              <a:buNone/>
              <a:defRPr sz="48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name="Shape 18" id="18"/>
          <p:cNvSpPr txBox="1"/>
          <p:nvPr>
            <p:ph type="body" idx="1"/>
          </p:nvPr>
        </p:nvSpPr>
        <p:spPr>
          <a:xfrm>
            <a:off y="1947332" x="457200"/>
            <a:ext cy="4620299" cx="4030200"/>
          </a:xfrm>
          <a:prstGeom prst="rect">
            <a:avLst/>
          </a:prstGeom>
          <a:noFill/>
          <a:ln>
            <a:noFill/>
          </a:ln>
        </p:spPr>
        <p:txBody>
          <a:bodyPr bIns="91425" tIns="91425" lIns="91425" anchor="t" anchorCtr="0" rIns="91425"/>
          <a:lstStyle>
            <a:lvl1pPr rtl="0">
              <a:defRPr/>
            </a:lvl1pPr>
            <a:lvl2pPr rtl="0">
              <a:defRPr/>
            </a:lvl2pPr>
            <a:lvl3pPr rtl="0">
              <a:defRPr/>
            </a:lvl3pPr>
            <a:lvl4pPr rtl="0">
              <a:defRPr/>
            </a:lvl4pPr>
            <a:lvl5pPr rtl="0">
              <a:defRPr sz="1800"/>
            </a:lvl5pPr>
            <a:lvl6pPr rtl="0">
              <a:defRPr sz="1800"/>
            </a:lvl6pPr>
            <a:lvl7pPr rtl="0">
              <a:defRPr sz="1800"/>
            </a:lvl7pPr>
            <a:lvl8pPr rtl="0">
              <a:defRPr sz="1800"/>
            </a:lvl8pPr>
            <a:lvl9pPr rtl="0">
              <a:defRPr sz="1800"/>
            </a:lvl9pPr>
          </a:lstStyle>
          <a:p/>
        </p:txBody>
      </p:sp>
      <p:sp>
        <p:nvSpPr>
          <p:cNvPr name="Shape 19" id="19"/>
          <p:cNvSpPr txBox="1"/>
          <p:nvPr>
            <p:ph type="body" idx="2"/>
          </p:nvPr>
        </p:nvSpPr>
        <p:spPr>
          <a:xfrm>
            <a:off y="1949211" x="4656667"/>
            <a:ext cy="4620299" cx="4030200"/>
          </a:xfrm>
          <a:prstGeom prst="rect">
            <a:avLst/>
          </a:prstGeom>
          <a:noFill/>
          <a:ln>
            <a:noFill/>
          </a:ln>
        </p:spPr>
        <p:txBody>
          <a:bodyPr bIns="91425" tIns="91425" lIns="91425" anchor="t" anchorCtr="0" rIns="91425"/>
          <a:lstStyle>
            <a:lvl1pPr rtl="0">
              <a:defRPr/>
            </a:lvl1pPr>
            <a:lvl2pPr rtl="0">
              <a:defRPr/>
            </a:lvl2pPr>
            <a:lvl3pPr rtl="0">
              <a:defRPr/>
            </a:lvl3pPr>
            <a:lvl4pPr rtl="0">
              <a:defRPr/>
            </a:lvl4pPr>
            <a:lvl5pPr rtl="0">
              <a:defRPr sz="1800"/>
            </a:lvl5pPr>
            <a:lvl6pPr rtl="0">
              <a:defRPr sz="1800"/>
            </a:lvl6pPr>
            <a:lvl7pPr rtl="0">
              <a:defRPr sz="1800"/>
            </a:lvl7pPr>
            <a:lvl8pPr rtl="0">
              <a:defRPr sz="1800"/>
            </a:lvl8pPr>
            <a:lvl9pPr rtl="0">
              <a:defRPr sz="1800"/>
            </a:lvl9pPr>
          </a:lstStyle>
          <a:p/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matchingName="titleOnly" type="titleOnly">
  <p:cSld name="titleOnly">
    <p:spTree>
      <p:nvGrpSpPr>
        <p:cNvPr name="Shape 20" id="20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name="Shape 21" id="21"/>
          <p:cNvSpPr/>
          <p:nvPr/>
        </p:nvSpPr>
        <p:spPr>
          <a:xfrm>
            <a:off y="274636" x="0"/>
            <a:ext cy="1554300" cx="86868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bIns="45700" tIns="45700" lIns="91425" anchor="ctr" anchorCtr="0" rIns="91425">
            <a:spAutoFit/>
          </a:bodyPr>
          <a:lstStyle/>
          <a:p/>
        </p:txBody>
      </p:sp>
      <p:sp>
        <p:nvSpPr>
          <p:cNvPr name="Shape 22" id="22"/>
          <p:cNvSpPr txBox="1"/>
          <p:nvPr>
            <p:ph type="title"/>
          </p:nvPr>
        </p:nvSpPr>
        <p:spPr>
          <a:xfrm>
            <a:off y="274637" x="457200"/>
            <a:ext cy="1522199" cx="8229600"/>
          </a:xfrm>
          <a:prstGeom prst="rect">
            <a:avLst/>
          </a:prstGeom>
          <a:noFill/>
          <a:ln>
            <a:noFill/>
          </a:ln>
        </p:spPr>
        <p:txBody>
          <a:bodyPr bIns="91425" tIns="91425" lIns="91425" anchor="b" anchorCtr="0" rIns="91425"/>
          <a:lstStyle>
            <a:lvl1pPr algn="l" rtl="0">
              <a:spcBef>
                <a:spcPts val="0"/>
              </a:spcBef>
              <a:buSzPct val="100000"/>
              <a:buFont typeface="Arial"/>
              <a:buNone/>
              <a:defRPr sz="48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algn="l" rtl="0">
              <a:spcBef>
                <a:spcPts val="0"/>
              </a:spcBef>
              <a:buSzPct val="100000"/>
              <a:buFont typeface="Arial"/>
              <a:buNone/>
              <a:defRPr sz="48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algn="l" rtl="0">
              <a:spcBef>
                <a:spcPts val="0"/>
              </a:spcBef>
              <a:buSzPct val="100000"/>
              <a:buFont typeface="Arial"/>
              <a:buNone/>
              <a:defRPr sz="48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algn="l" rtl="0">
              <a:spcBef>
                <a:spcPts val="0"/>
              </a:spcBef>
              <a:buSzPct val="100000"/>
              <a:buFont typeface="Arial"/>
              <a:buNone/>
              <a:defRPr sz="48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algn="l" rtl="0">
              <a:spcBef>
                <a:spcPts val="0"/>
              </a:spcBef>
              <a:buSzPct val="100000"/>
              <a:buFont typeface="Arial"/>
              <a:buNone/>
              <a:defRPr sz="48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algn="l" rtl="0">
              <a:spcBef>
                <a:spcPts val="0"/>
              </a:spcBef>
              <a:buSzPct val="100000"/>
              <a:buFont typeface="Arial"/>
              <a:buNone/>
              <a:defRPr sz="48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algn="l" rtl="0">
              <a:spcBef>
                <a:spcPts val="0"/>
              </a:spcBef>
              <a:buSzPct val="100000"/>
              <a:buFont typeface="Arial"/>
              <a:buNone/>
              <a:defRPr sz="48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algn="l" rtl="0">
              <a:spcBef>
                <a:spcPts val="0"/>
              </a:spcBef>
              <a:buSzPct val="100000"/>
              <a:buFont typeface="Arial"/>
              <a:buNone/>
              <a:defRPr sz="48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algn="l" rtl="0">
              <a:spcBef>
                <a:spcPts val="0"/>
              </a:spcBef>
              <a:buSzPct val="100000"/>
              <a:buFont typeface="Arial"/>
              <a:buNone/>
              <a:defRPr sz="48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matchingName="CAPTION_ONLY">
  <p:cSld name="CAPTION_ONLY">
    <p:spTree>
      <p:nvGrpSpPr>
        <p:cNvPr name="Shape 23" id="23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name="Shape 24" id="24"/>
          <p:cNvSpPr/>
          <p:nvPr/>
        </p:nvSpPr>
        <p:spPr>
          <a:xfrm>
            <a:off y="5875078" x="0"/>
            <a:ext cy="692700" cx="86868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bIns="45700" tIns="45700" lIns="91425" anchor="ctr" anchorCtr="0" rIns="91425">
            <a:spAutoFit/>
          </a:bodyPr>
          <a:lstStyle/>
          <a:p/>
        </p:txBody>
      </p:sp>
      <p:sp>
        <p:nvSpPr>
          <p:cNvPr name="Shape 25" id="25"/>
          <p:cNvSpPr txBox="1"/>
          <p:nvPr>
            <p:ph type="body" idx="1"/>
          </p:nvPr>
        </p:nvSpPr>
        <p:spPr>
          <a:xfrm>
            <a:off y="5875078" x="457200"/>
            <a:ext cy="692700" cx="8229600"/>
          </a:xfrm>
          <a:prstGeom prst="rect">
            <a:avLst/>
          </a:prstGeom>
          <a:noFill/>
          <a:ln>
            <a:noFill/>
          </a:ln>
        </p:spPr>
        <p:txBody>
          <a:bodyPr bIns="91425" tIns="91425" lIns="91425" anchor="ctr" anchorCtr="0" rIns="91425"/>
          <a:lstStyle>
            <a:lvl1pPr indent="-342900" algn="l" marL="3429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66666"/>
              <a:buFont typeface="Arial"/>
              <a:buChar char="•"/>
              <a:defRPr i="0" sz="2400" b="1">
                <a:solidFill>
                  <a:schemeClr val="lt1"/>
                </a:solidFill>
              </a:defRPr>
            </a:lvl1pPr>
            <a:lvl2pPr indent="-342900" algn="l" marL="3429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Courier New"/>
              <a:buChar char="o"/>
              <a:defRPr i="0" sz="2400" b="1">
                <a:solidFill>
                  <a:schemeClr val="lt1"/>
                </a:solidFill>
              </a:defRPr>
            </a:lvl2pPr>
            <a:lvl3pPr indent="-342900" algn="l" marL="3429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Wingdings"/>
              <a:buChar char="§"/>
              <a:defRPr i="0" sz="2400" b="1">
                <a:solidFill>
                  <a:schemeClr val="lt1"/>
                </a:solidFill>
              </a:defRPr>
            </a:lvl3pPr>
            <a:lvl4pPr indent="-342900" algn="l" marL="3429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66666"/>
              <a:buFont typeface="Arial"/>
              <a:buChar char="•"/>
              <a:defRPr i="0" sz="2400" b="1">
                <a:solidFill>
                  <a:schemeClr val="lt1"/>
                </a:solidFill>
              </a:defRPr>
            </a:lvl4pPr>
            <a:lvl5pPr indent="-342900" algn="l" marL="3429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Courier New"/>
              <a:buChar char="o"/>
              <a:defRPr i="0" sz="2400" b="1">
                <a:solidFill>
                  <a:schemeClr val="lt1"/>
                </a:solidFill>
              </a:defRPr>
            </a:lvl5pPr>
            <a:lvl6pPr indent="-342900" algn="l" marL="3429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Wingdings"/>
              <a:buChar char="§"/>
              <a:defRPr i="0" sz="2400" b="1">
                <a:solidFill>
                  <a:schemeClr val="lt1"/>
                </a:solidFill>
              </a:defRPr>
            </a:lvl6pPr>
            <a:lvl7pPr indent="-342900" algn="l" marL="3429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66666"/>
              <a:buFont typeface="Arial"/>
              <a:buChar char="•"/>
              <a:defRPr i="0" sz="2400" b="1">
                <a:solidFill>
                  <a:schemeClr val="lt1"/>
                </a:solidFill>
              </a:defRPr>
            </a:lvl7pPr>
            <a:lvl8pPr indent="-342900" algn="l" marL="3429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Courier New"/>
              <a:buChar char="o"/>
              <a:defRPr i="0" sz="2400" b="1">
                <a:solidFill>
                  <a:schemeClr val="lt1"/>
                </a:solidFill>
              </a:defRPr>
            </a:lvl8pPr>
            <a:lvl9pPr indent="-342900" algn="l" marL="3429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Wingdings"/>
              <a:buChar char="§"/>
              <a:defRPr i="0" sz="2400" b="1">
                <a:solidFill>
                  <a:schemeClr val="lt1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matchingName="blank" type="blank">
  <p:cSld name="blank">
    <p:spTree>
      <p:nvGrpSpPr>
        <p:cNvPr name="Shape 26" id="26"/>
        <p:cNvGrpSpPr/>
        <p:nvPr/>
      </p:nvGrpSpPr>
      <p:grpSpPr>
        <a:xfrm>
          <a:off y="0" x="0"/>
          <a:ext cy="0" cx="0"/>
          <a:chOff y="0" x="0"/>
          <a:chExt cy="0" cx="0"/>
        </a:xfrm>
      </p:grpSpPr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matchingName="title" type="title">
  <p:cSld name="title">
    <p:spTree>
      <p:nvGrpSpPr>
        <p:cNvPr name="Shape 30" id="30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name="Shape 31" id="31"/>
          <p:cNvSpPr txBox="1"/>
          <p:nvPr>
            <p:ph type="subTitle" idx="1"/>
          </p:nvPr>
        </p:nvSpPr>
        <p:spPr>
          <a:xfrm>
            <a:off y="3786737" x="685800"/>
            <a:ext cy="1046400" cx="7772400"/>
          </a:xfrm>
          <a:prstGeom prst="rect">
            <a:avLst/>
          </a:prstGeom>
          <a:noFill/>
          <a:ln>
            <a:noFill/>
          </a:ln>
        </p:spPr>
        <p:txBody>
          <a:bodyPr bIns="91425" tIns="91425" lIns="91425" anchor="t" anchorCtr="0" rIns="91425"/>
          <a:lstStyle>
            <a:lvl1pPr indent="190500" algn="ctr" mar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Arial"/>
              <a:buNone/>
              <a:defRPr i="0" baseline="0" strike="noStrike" sz="3000" b="0" cap="none" u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190500" algn="ctr" mar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Arial"/>
              <a:buNone/>
              <a:defRPr i="0" baseline="0" strike="noStrike" sz="3000" b="0" cap="none" u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190500" algn="ctr" mar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Arial"/>
              <a:buNone/>
              <a:defRPr i="0" baseline="0" strike="noStrike" sz="3000" b="0" cap="none" u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190500" algn="ctr" mar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Arial"/>
              <a:buNone/>
              <a:defRPr i="0" baseline="0" strike="noStrike" sz="3000" b="0" cap="none" u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190500" algn="ctr" mar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Arial"/>
              <a:buNone/>
              <a:defRPr i="0" baseline="0" strike="noStrike" sz="3000" b="0" cap="none" u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190500" algn="ctr" mar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Arial"/>
              <a:buNone/>
              <a:defRPr i="0" baseline="0" strike="noStrike" sz="3000" b="0" cap="none" u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190500" algn="ctr" mar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Arial"/>
              <a:buNone/>
              <a:defRPr i="0" baseline="0" strike="noStrike" sz="3000" b="0" cap="none" u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190500" algn="ctr" mar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Arial"/>
              <a:buNone/>
              <a:defRPr i="0" baseline="0" strike="noStrike" sz="3000" b="0" cap="none" u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190500" algn="ctr" mar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Arial"/>
              <a:buNone/>
              <a:defRPr i="0" baseline="0" strike="noStrike" sz="3000" b="0" cap="none" u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name="Shape 32" id="32"/>
          <p:cNvSpPr txBox="1"/>
          <p:nvPr>
            <p:ph type="ctrTitle"/>
          </p:nvPr>
        </p:nvSpPr>
        <p:spPr>
          <a:xfrm>
            <a:off y="2111123" x="685800"/>
            <a:ext cy="1546500" cx="7772400"/>
          </a:xfrm>
          <a:prstGeom prst="rect">
            <a:avLst/>
          </a:prstGeom>
          <a:noFill/>
          <a:ln>
            <a:noFill/>
          </a:ln>
        </p:spPr>
        <p:txBody>
          <a:bodyPr bIns="91425" tIns="91425" lIns="91425" anchor="b" anchorCtr="0" rIns="91425"/>
          <a:lstStyle>
            <a:lvl1pPr indent="304800" algn="ctr" marL="0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i="0" baseline="0" strike="noStrike" sz="4800" b="1" cap="none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304800" algn="ctr" marL="0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i="0" baseline="0" strike="noStrike" sz="4800" b="1" cap="none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304800" algn="ctr" marL="0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i="0" baseline="0" strike="noStrike" sz="4800" b="1" cap="none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304800" algn="ctr" marL="0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i="0" baseline="0" strike="noStrike" sz="4800" b="1" cap="none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304800" algn="ctr" marL="0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i="0" baseline="0" strike="noStrike" sz="4800" b="1" cap="none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304800" algn="ctr" marL="0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i="0" baseline="0" strike="noStrike" sz="4800" b="1" cap="none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304800" algn="ctr" marL="0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i="0" baseline="0" strike="noStrike" sz="4800" b="1" cap="none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304800" algn="ctr" marL="0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i="0" baseline="0" strike="noStrike" sz="4800" b="1" cap="none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304800" algn="ctr" marL="0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i="0" baseline="0" strike="noStrike" sz="4800" b="1" cap="none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matchingName="tx" type="tx">
  <p:cSld name="tx">
    <p:spTree>
      <p:nvGrpSpPr>
        <p:cNvPr name="Shape 33" id="33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name="Shape 34" id="34"/>
          <p:cNvSpPr txBox="1"/>
          <p:nvPr>
            <p:ph type="title"/>
          </p:nvPr>
        </p:nvSpPr>
        <p:spPr>
          <a:xfrm>
            <a:off y="274637" x="457200"/>
            <a:ext cy="1143000" cx="8229600"/>
          </a:xfrm>
          <a:prstGeom prst="rect">
            <a:avLst/>
          </a:prstGeom>
          <a:noFill/>
          <a:ln>
            <a:noFill/>
          </a:ln>
        </p:spPr>
        <p:txBody>
          <a:bodyPr bIns="91425" tIns="91425" lIns="91425" anchor="b" anchorCtr="0" rIns="91425"/>
          <a:lstStyle>
            <a:lvl1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name="Shape 35" id="35"/>
          <p:cNvSpPr txBox="1"/>
          <p:nvPr>
            <p:ph type="body" idx="1"/>
          </p:nvPr>
        </p:nvSpPr>
        <p:spPr>
          <a:xfrm>
            <a:off y="1600200" x="457200"/>
            <a:ext cy="4967700" cx="8229600"/>
          </a:xfrm>
          <a:prstGeom prst="rect">
            <a:avLst/>
          </a:prstGeom>
          <a:noFill/>
          <a:ln>
            <a:noFill/>
          </a:ln>
        </p:spPr>
        <p:txBody>
          <a:bodyPr bIns="91425" tIns="91425" lIns="91425" anchor="t" anchorCtr="0" rIns="91425"/>
          <a:lstStyle>
            <a:lvl1pPr rtl="0">
              <a:defRPr/>
            </a:lvl1pPr>
            <a:lvl2pPr rtl="0">
              <a:defRPr/>
            </a:lvl2pPr>
            <a:lvl3pPr rtl="0">
              <a:defRPr/>
            </a:lvl3pPr>
            <a:lvl4pPr rtl="0">
              <a:defRPr/>
            </a:lvl4pPr>
            <a:lvl5pPr rtl="0">
              <a:defRPr sz="1800"/>
            </a:lvl5pPr>
            <a:lvl6pPr rtl="0">
              <a:defRPr sz="1800"/>
            </a:lvl6pPr>
            <a:lvl7pPr rtl="0">
              <a:defRPr sz="1800"/>
            </a:lvl7pPr>
            <a:lvl8pPr rtl="0">
              <a:defRPr sz="1800"/>
            </a:lvl8pPr>
            <a:lvl9pPr rtl="0">
              <a:defRPr sz="1800"/>
            </a:lvl9pPr>
          </a:lstStyle>
          <a:p/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matchingName="twoColTx" type="twoColTx">
  <p:cSld name="twoColTx">
    <p:spTree>
      <p:nvGrpSpPr>
        <p:cNvPr name="Shape 36" id="36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name="Shape 37" id="37"/>
          <p:cNvSpPr txBox="1"/>
          <p:nvPr>
            <p:ph type="title"/>
          </p:nvPr>
        </p:nvSpPr>
        <p:spPr>
          <a:xfrm>
            <a:off y="274637" x="457200"/>
            <a:ext cy="1143000" cx="8229600"/>
          </a:xfrm>
          <a:prstGeom prst="rect">
            <a:avLst/>
          </a:prstGeom>
          <a:noFill/>
          <a:ln>
            <a:noFill/>
          </a:ln>
        </p:spPr>
        <p:txBody>
          <a:bodyPr bIns="91425" tIns="91425" lIns="91425" anchor="b" anchorCtr="0" rIns="91425"/>
          <a:lstStyle>
            <a:lvl1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name="Shape 38" id="38"/>
          <p:cNvSpPr txBox="1"/>
          <p:nvPr>
            <p:ph type="body" idx="1"/>
          </p:nvPr>
        </p:nvSpPr>
        <p:spPr>
          <a:xfrm>
            <a:off y="1600200" x="457200"/>
            <a:ext cy="4967700" cx="3994500"/>
          </a:xfrm>
          <a:prstGeom prst="rect">
            <a:avLst/>
          </a:prstGeom>
          <a:noFill/>
          <a:ln>
            <a:noFill/>
          </a:ln>
        </p:spPr>
        <p:txBody>
          <a:bodyPr bIns="91425" tIns="91425" lIns="91425" anchor="t" anchorCtr="0" rIns="91425"/>
          <a:lstStyle>
            <a:lvl1pPr rtl="0">
              <a:defRPr/>
            </a:lvl1pPr>
            <a:lvl2pPr rtl="0">
              <a:defRPr/>
            </a:lvl2pPr>
            <a:lvl3pPr rtl="0">
              <a:defRPr/>
            </a:lvl3pPr>
            <a:lvl4pPr rtl="0">
              <a:defRPr/>
            </a:lvl4pPr>
            <a:lvl5pPr rtl="0">
              <a:defRPr sz="1800"/>
            </a:lvl5pPr>
            <a:lvl6pPr rtl="0">
              <a:defRPr sz="1800"/>
            </a:lvl6pPr>
            <a:lvl7pPr rtl="0">
              <a:defRPr sz="1800"/>
            </a:lvl7pPr>
            <a:lvl8pPr rtl="0">
              <a:defRPr sz="1800"/>
            </a:lvl8pPr>
            <a:lvl9pPr rtl="0">
              <a:defRPr sz="1800"/>
            </a:lvl9pPr>
          </a:lstStyle>
          <a:p/>
        </p:txBody>
      </p:sp>
      <p:sp>
        <p:nvSpPr>
          <p:cNvPr name="Shape 39" id="39"/>
          <p:cNvSpPr txBox="1"/>
          <p:nvPr>
            <p:ph type="body" idx="2"/>
          </p:nvPr>
        </p:nvSpPr>
        <p:spPr>
          <a:xfrm>
            <a:off y="1600200" x="4692273"/>
            <a:ext cy="4967700" cx="3994500"/>
          </a:xfrm>
          <a:prstGeom prst="rect">
            <a:avLst/>
          </a:prstGeom>
          <a:noFill/>
          <a:ln>
            <a:noFill/>
          </a:ln>
        </p:spPr>
        <p:txBody>
          <a:bodyPr bIns="91425" tIns="91425" lIns="91425" anchor="t" anchorCtr="0" rIns="91425"/>
          <a:lstStyle>
            <a:lvl1pPr rtl="0">
              <a:defRPr/>
            </a:lvl1pPr>
            <a:lvl2pPr rtl="0">
              <a:defRPr/>
            </a:lvl2pPr>
            <a:lvl3pPr rtl="0">
              <a:defRPr/>
            </a:lvl3pPr>
            <a:lvl4pPr rtl="0">
              <a:defRPr/>
            </a:lvl4pPr>
            <a:lvl5pPr rtl="0">
              <a:defRPr sz="1800"/>
            </a:lvl5pPr>
            <a:lvl6pPr rtl="0">
              <a:defRPr sz="1800"/>
            </a:lvl6pPr>
            <a:lvl7pPr rtl="0">
              <a:defRPr sz="1800"/>
            </a:lvl7pPr>
            <a:lvl8pPr rtl="0">
              <a:defRPr sz="1800"/>
            </a:lvl8pPr>
            <a:lvl9pPr rtl="0">
              <a:defRPr sz="1800"/>
            </a:lvl9pPr>
          </a:lstStyle>
          <a:p/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Type="http://schemas.openxmlformats.org/officeDocument/2006/relationships/slideLayout" Id="rId2" Target="../slideLayouts/slideLayout2.xml"/><Relationship Type="http://schemas.openxmlformats.org/officeDocument/2006/relationships/slideLayout" Id="rId1" Target="../slideLayouts/slideLayout1.xml"/><Relationship Type="http://schemas.openxmlformats.org/officeDocument/2006/relationships/slideLayout" Id="rId4" Target="../slideLayouts/slideLayout4.xml"/><Relationship Type="http://schemas.openxmlformats.org/officeDocument/2006/relationships/slideLayout" Id="rId3" Target="../slideLayouts/slideLayout3.xml"/><Relationship Type="http://schemas.openxmlformats.org/officeDocument/2006/relationships/slideLayout" Id="rId6" Target="../slideLayouts/slideLayout6.xml"/><Relationship Type="http://schemas.openxmlformats.org/officeDocument/2006/relationships/slideLayout" Id="rId5" Target="../slideLayouts/slideLayout5.xml"/><Relationship Type="http://schemas.openxmlformats.org/officeDocument/2006/relationships/theme" Id="rId7" Target="../theme/theme1.xml"/></Relationships>
</file>

<file path=ppt/slideMasters/_rels/slideMaster2.xml.rels><?xml version="1.0" encoding="UTF-8" standalone="yes"?><Relationships xmlns="http://schemas.openxmlformats.org/package/2006/relationships"><Relationship Type="http://schemas.openxmlformats.org/officeDocument/2006/relationships/slideLayout" Id="rId2" Target="../slideLayouts/slideLayout8.xml"/><Relationship Type="http://schemas.openxmlformats.org/officeDocument/2006/relationships/slideLayout" Id="rId1" Target="../slideLayouts/slideLayout7.xml"/><Relationship Type="http://schemas.openxmlformats.org/officeDocument/2006/relationships/slideLayout" Id="rId4" Target="../slideLayouts/slideLayout10.xml"/><Relationship Type="http://schemas.openxmlformats.org/officeDocument/2006/relationships/slideLayout" Id="rId3" Target="../slideLayouts/slideLayout9.xml"/><Relationship Type="http://schemas.openxmlformats.org/officeDocument/2006/relationships/slideLayout" Id="rId6" Target="../slideLayouts/slideLayout12.xml"/><Relationship Type="http://schemas.openxmlformats.org/officeDocument/2006/relationships/slideLayout" Id="rId5" Target="../slideLayouts/slideLayout11.xml"/><Relationship Type="http://schemas.openxmlformats.org/officeDocument/2006/relationships/theme" Id="rId7" Target="../theme/theme4.xml"/></Relationships>
</file>

<file path=ppt/slideMasters/_rels/slideMaster3.xml.rels><?xml version="1.0" encoding="UTF-8" standalone="yes"?><Relationships xmlns="http://schemas.openxmlformats.org/package/2006/relationships"><Relationship Type="http://schemas.openxmlformats.org/officeDocument/2006/relationships/slideLayout" Id="rId2" Target="../slideLayouts/slideLayout14.xml"/><Relationship Type="http://schemas.openxmlformats.org/officeDocument/2006/relationships/slideLayout" Id="rId1" Target="../slideLayouts/slideLayout13.xml"/><Relationship Type="http://schemas.openxmlformats.org/officeDocument/2006/relationships/slideLayout" Id="rId4" Target="../slideLayouts/slideLayout16.xml"/><Relationship Type="http://schemas.openxmlformats.org/officeDocument/2006/relationships/slideLayout" Id="rId3" Target="../slideLayouts/slideLayout15.xml"/><Relationship Type="http://schemas.openxmlformats.org/officeDocument/2006/relationships/slideLayout" Id="rId6" Target="../slideLayouts/slideLayout18.xml"/><Relationship Type="http://schemas.openxmlformats.org/officeDocument/2006/relationships/slideLayout" Id="rId5" Target="../slideLayouts/slideLayout17.xml"/><Relationship Type="http://schemas.openxmlformats.org/officeDocument/2006/relationships/theme" Id="rId7" Target="../theme/theme3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chemeClr val="lt1"/>
        </a:solidFill>
      </p:bgPr>
    </p:bg>
    <p:spTree>
      <p:nvGrpSpPr>
        <p:cNvPr name="Shape 4" id="4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name="Shape 5" id="5"/>
          <p:cNvSpPr txBox="1"/>
          <p:nvPr>
            <p:ph type="title"/>
          </p:nvPr>
        </p:nvSpPr>
        <p:spPr>
          <a:xfrm>
            <a:off y="274637" x="457200"/>
            <a:ext cy="1522199" cx="8229600"/>
          </a:xfrm>
          <a:prstGeom prst="rect">
            <a:avLst/>
          </a:prstGeom>
          <a:noFill/>
          <a:ln>
            <a:noFill/>
          </a:ln>
        </p:spPr>
        <p:txBody>
          <a:bodyPr bIns="91425" tIns="91425" lIns="91425" anchor="b" anchorCtr="0" rIns="91425"/>
          <a:lstStyle>
            <a:lvl1pPr indent="304800" algn="l" marL="0" rtl="0">
              <a:spcBef>
                <a:spcPts val="0"/>
              </a:spcBef>
              <a:buClr>
                <a:schemeClr val="lt1"/>
              </a:buClr>
              <a:buSzPct val="100000"/>
              <a:buFont typeface="Arial"/>
              <a:buNone/>
              <a:defRPr i="0" baseline="0" strike="noStrike" sz="4800" b="1" cap="none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304800" algn="l" marL="0" rtl="0">
              <a:spcBef>
                <a:spcPts val="0"/>
              </a:spcBef>
              <a:buClr>
                <a:schemeClr val="lt1"/>
              </a:buClr>
              <a:buSzPct val="100000"/>
              <a:buFont typeface="Arial"/>
              <a:buNone/>
              <a:defRPr i="0" baseline="0" strike="noStrike" sz="4800" b="1" cap="none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304800" algn="l" marL="0" rtl="0">
              <a:spcBef>
                <a:spcPts val="0"/>
              </a:spcBef>
              <a:buClr>
                <a:schemeClr val="lt1"/>
              </a:buClr>
              <a:buSzPct val="100000"/>
              <a:buFont typeface="Arial"/>
              <a:buNone/>
              <a:defRPr i="0" baseline="0" strike="noStrike" sz="4800" b="1" cap="none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304800" algn="l" marL="0" rtl="0">
              <a:spcBef>
                <a:spcPts val="0"/>
              </a:spcBef>
              <a:buClr>
                <a:schemeClr val="lt1"/>
              </a:buClr>
              <a:buSzPct val="100000"/>
              <a:buFont typeface="Arial"/>
              <a:buNone/>
              <a:defRPr i="0" baseline="0" strike="noStrike" sz="4800" b="1" cap="none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304800" algn="l" marL="0" rtl="0">
              <a:spcBef>
                <a:spcPts val="0"/>
              </a:spcBef>
              <a:buClr>
                <a:schemeClr val="lt1"/>
              </a:buClr>
              <a:buSzPct val="100000"/>
              <a:buFont typeface="Arial"/>
              <a:buNone/>
              <a:defRPr i="0" baseline="0" strike="noStrike" sz="4800" b="1" cap="none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304800" algn="l" marL="0" rtl="0">
              <a:spcBef>
                <a:spcPts val="0"/>
              </a:spcBef>
              <a:buClr>
                <a:schemeClr val="lt1"/>
              </a:buClr>
              <a:buSzPct val="100000"/>
              <a:buFont typeface="Arial"/>
              <a:buNone/>
              <a:defRPr i="0" baseline="0" strike="noStrike" sz="4800" b="1" cap="none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304800" algn="l" marL="0" rtl="0">
              <a:spcBef>
                <a:spcPts val="0"/>
              </a:spcBef>
              <a:buClr>
                <a:schemeClr val="lt1"/>
              </a:buClr>
              <a:buSzPct val="100000"/>
              <a:buFont typeface="Arial"/>
              <a:buNone/>
              <a:defRPr i="0" baseline="0" strike="noStrike" sz="4800" b="1" cap="none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304800" algn="l" marL="0" rtl="0">
              <a:spcBef>
                <a:spcPts val="0"/>
              </a:spcBef>
              <a:buClr>
                <a:schemeClr val="lt1"/>
              </a:buClr>
              <a:buSzPct val="100000"/>
              <a:buFont typeface="Arial"/>
              <a:buNone/>
              <a:defRPr i="0" baseline="0" strike="noStrike" sz="4800" b="1" cap="none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304800" algn="l" marL="0" rtl="0">
              <a:spcBef>
                <a:spcPts val="0"/>
              </a:spcBef>
              <a:buClr>
                <a:schemeClr val="lt1"/>
              </a:buClr>
              <a:buSzPct val="100000"/>
              <a:buFont typeface="Arial"/>
              <a:buNone/>
              <a:defRPr i="0" baseline="0" strike="noStrike" sz="4800" b="1" cap="none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name="Shape 6" id="6"/>
          <p:cNvSpPr txBox="1"/>
          <p:nvPr>
            <p:ph type="body" idx="1"/>
          </p:nvPr>
        </p:nvSpPr>
        <p:spPr>
          <a:xfrm>
            <a:off y="1947332" x="457200"/>
            <a:ext cy="4620299" cx="8229600"/>
          </a:xfrm>
          <a:prstGeom prst="rect">
            <a:avLst/>
          </a:prstGeom>
          <a:noFill/>
          <a:ln>
            <a:noFill/>
          </a:ln>
        </p:spPr>
        <p:txBody>
          <a:bodyPr bIns="91425" tIns="91425" lIns="91425" anchor="t" anchorCtr="0" rIns="91425"/>
          <a:lstStyle>
            <a:lvl1pPr indent="-342900" algn="l" marL="342900" rtl="0">
              <a:spcBef>
                <a:spcPts val="600"/>
              </a:spcBef>
              <a:buClr>
                <a:schemeClr val="dk2"/>
              </a:buClr>
              <a:buSzPct val="166666"/>
              <a:buFont typeface="Arial"/>
              <a:buChar char="•"/>
              <a:defRPr i="0" baseline="0" strike="noStrike" sz="3000" b="0" cap="none" u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85750" algn="l" marL="742950" rtl="0">
              <a:spcBef>
                <a:spcPts val="480"/>
              </a:spcBef>
              <a:buClr>
                <a:schemeClr val="dk2"/>
              </a:buClr>
              <a:buSzPct val="100000"/>
              <a:buFont typeface="Courier New"/>
              <a:buChar char="o"/>
              <a:defRPr i="0" baseline="0" strike="noStrike" sz="2400" b="0" cap="none" u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algn="l" marL="1143000" rtl="0">
              <a:spcBef>
                <a:spcPts val="480"/>
              </a:spcBef>
              <a:buClr>
                <a:schemeClr val="dk2"/>
              </a:buClr>
              <a:buSzPct val="100000"/>
              <a:buFont typeface="Wingdings"/>
              <a:buChar char="§"/>
              <a:defRPr i="0" baseline="0" strike="noStrike" sz="2400" b="0" cap="none" u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algn="l" marL="1600200" rtl="0">
              <a:spcBef>
                <a:spcPts val="360"/>
              </a:spcBef>
              <a:buClr>
                <a:schemeClr val="dk2"/>
              </a:buClr>
              <a:buSzPct val="166666"/>
              <a:buFont typeface="Arial"/>
              <a:buChar char="•"/>
              <a:defRPr i="0" baseline="0" strike="noStrike" sz="1800" b="0" cap="none" u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algn="l" marL="2057400" rtl="0">
              <a:spcBef>
                <a:spcPts val="360"/>
              </a:spcBef>
              <a:buClr>
                <a:schemeClr val="dk2"/>
              </a:buClr>
              <a:buSzPct val="100000"/>
              <a:buFont typeface="Courier New"/>
              <a:buChar char="o"/>
              <a:defRPr i="0" baseline="0" strike="noStrike" sz="1800" b="0" cap="none" u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28600" algn="l" marL="2514600" rtl="0">
              <a:spcBef>
                <a:spcPts val="360"/>
              </a:spcBef>
              <a:buClr>
                <a:schemeClr val="dk2"/>
              </a:buClr>
              <a:buSzPct val="100000"/>
              <a:buFont typeface="Wingdings"/>
              <a:buChar char="§"/>
              <a:defRPr i="0" baseline="0" strike="noStrike" sz="1800" b="0" cap="none" u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28600" algn="l" marL="2971800" rtl="0">
              <a:spcBef>
                <a:spcPts val="360"/>
              </a:spcBef>
              <a:buClr>
                <a:schemeClr val="dk2"/>
              </a:buClr>
              <a:buSzPct val="166666"/>
              <a:buFont typeface="Arial"/>
              <a:buChar char="•"/>
              <a:defRPr i="0" baseline="0" strike="noStrike" sz="1800" b="0" cap="none" u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28600" algn="l" marL="3429000" rtl="0">
              <a:spcBef>
                <a:spcPts val="360"/>
              </a:spcBef>
              <a:buClr>
                <a:schemeClr val="dk2"/>
              </a:buClr>
              <a:buSzPct val="100000"/>
              <a:buFont typeface="Courier New"/>
              <a:buChar char="o"/>
              <a:defRPr i="0" baseline="0" strike="noStrike" sz="1800" b="0" cap="none" u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28600" algn="l" marL="3886200" rtl="0">
              <a:spcBef>
                <a:spcPts val="360"/>
              </a:spcBef>
              <a:buClr>
                <a:schemeClr val="dk2"/>
              </a:buClr>
              <a:buSzPct val="100000"/>
              <a:buFont typeface="Wingdings"/>
              <a:buChar char="§"/>
              <a:defRPr i="0" baseline="0" strike="noStrike" sz="1800" b="0" cap="none" u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6="accent6" tx2="lt2" bg2="dk2" accent5="accent5" tx1="dk1" bg1="lt1" accent4="accent4" accent3="accent3" accent2="accent2" accent1="accent1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</p:sldLayoutIdLst>
  <p:txStyles>
    <p:title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i="0" baseline="0" strike="noStrike" sz="1400" b="0" cap="none" u="non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i="0" baseline="0" strike="noStrike" sz="1400" b="0" cap="none" u="non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</p:titleStyle>
    <p:body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i="0" baseline="0" strike="noStrike" sz="1400" b="0" cap="none" u="non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i="0" baseline="0" strike="noStrike" sz="1400" b="0" cap="none" u="non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i="0" baseline="0" strike="noStrike" sz="1400" b="0" cap="none" u="non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i="0" baseline="0" strike="noStrike" sz="1400" b="0" cap="none" u="non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i="0" baseline="0" strike="noStrike" sz="1400" b="0" cap="none" u="non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i="0" baseline="0" strike="noStrike" sz="1400" b="0" cap="none" u="non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i="0" baseline="0" strike="noStrike" sz="1400" b="0" cap="none" u="non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i="0" baseline="0" strike="noStrike" sz="1400" b="0" cap="none" u="non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i="0" baseline="0" strike="noStrike" sz="1400" b="0" cap="none" u="non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bodyStyle>
    <p:other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i="0" baseline="0" strike="noStrike" sz="1400" b="0" cap="none" u="non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i="0" baseline="0" strike="noStrike" sz="1400" b="0" cap="none" u="non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i="0" baseline="0" strike="noStrike" sz="1400" b="0" cap="none" u="non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i="0" baseline="0" strike="noStrike" sz="1400" b="0" cap="none" u="non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i="0" baseline="0" strike="noStrike" sz="1400" b="0" cap="none" u="non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i="0" baseline="0" strike="noStrike" sz="1400" b="0" cap="none" u="non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i="0" baseline="0" strike="noStrike" sz="1400" b="0" cap="none" u="non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i="0" baseline="0" strike="noStrike" sz="1400" b="0" cap="none" u="non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i="0" baseline="0" strike="noStrike" sz="1400" b="0" cap="none" u="non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gradFill>
          <a:gsLst>
            <a:gs pos="0">
              <a:schemeClr val="lt1"/>
            </a:gs>
            <a:gs pos="30000">
              <a:schemeClr val="lt1"/>
            </a:gs>
            <a:gs pos="100000">
              <a:schemeClr val="lt2"/>
            </a:gs>
          </a:gsLst>
          <a:path path="circle">
            <a:fillToRect r="50%" l="50%" b="50%" t="50%"/>
          </a:path>
          <a:tileRect/>
        </a:gradFill>
      </p:bgPr>
    </p:bg>
    <p:spTree>
      <p:nvGrpSpPr>
        <p:cNvPr name="Shape 27" id="27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name="Shape 28" id="28"/>
          <p:cNvSpPr txBox="1"/>
          <p:nvPr>
            <p:ph type="title"/>
          </p:nvPr>
        </p:nvSpPr>
        <p:spPr>
          <a:xfrm>
            <a:off y="274637" x="457200"/>
            <a:ext cy="1143000" cx="8229600"/>
          </a:xfrm>
          <a:prstGeom prst="rect">
            <a:avLst/>
          </a:prstGeom>
          <a:noFill/>
          <a:ln>
            <a:noFill/>
          </a:ln>
        </p:spPr>
        <p:txBody>
          <a:bodyPr bIns="91425" tIns="91425" lIns="91425" anchor="b" anchorCtr="0" rIns="91425"/>
          <a:lstStyle>
            <a:lvl1pPr indent="228600" algn="l" marL="0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i="0" baseline="0" strike="noStrike" sz="3600" b="1" cap="none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228600" algn="l" marL="0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i="0" baseline="0" strike="noStrike" sz="3600" b="1" cap="none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228600" algn="l" marL="0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i="0" baseline="0" strike="noStrike" sz="3600" b="1" cap="none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228600" algn="l" marL="0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i="0" baseline="0" strike="noStrike" sz="3600" b="1" cap="none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228600" algn="l" marL="0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i="0" baseline="0" strike="noStrike" sz="3600" b="1" cap="none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228600" algn="l" marL="0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i="0" baseline="0" strike="noStrike" sz="3600" b="1" cap="none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228600" algn="l" marL="0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i="0" baseline="0" strike="noStrike" sz="3600" b="1" cap="none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228600" algn="l" marL="0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i="0" baseline="0" strike="noStrike" sz="3600" b="1" cap="none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228600" algn="l" marL="0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i="0" baseline="0" strike="noStrike" sz="3600" b="1" cap="none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name="Shape 29" id="29"/>
          <p:cNvSpPr txBox="1"/>
          <p:nvPr>
            <p:ph type="body" idx="1"/>
          </p:nvPr>
        </p:nvSpPr>
        <p:spPr>
          <a:xfrm>
            <a:off y="1600200" x="457200"/>
            <a:ext cy="4967700" cx="8229600"/>
          </a:xfrm>
          <a:prstGeom prst="rect">
            <a:avLst/>
          </a:prstGeom>
          <a:noFill/>
          <a:ln>
            <a:noFill/>
          </a:ln>
        </p:spPr>
        <p:txBody>
          <a:bodyPr bIns="91425" tIns="91425" lIns="91425" anchor="t" anchorCtr="0" rIns="91425"/>
          <a:lstStyle>
            <a:lvl1pPr indent="-342900" algn="l" marL="342900" rtl="0">
              <a:spcBef>
                <a:spcPts val="600"/>
              </a:spcBef>
              <a:buClr>
                <a:srgbClr val="000000"/>
              </a:buClr>
              <a:buSzPct val="166666"/>
              <a:buFont typeface="Arial"/>
              <a:buChar char="•"/>
              <a:defRPr i="0" baseline="0" strike="noStrike" sz="3000" b="0" cap="none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85750" algn="l" marL="742950" rtl="0">
              <a:spcBef>
                <a:spcPts val="480"/>
              </a:spcBef>
              <a:buClr>
                <a:srgbClr val="000000"/>
              </a:buClr>
              <a:buSzPct val="100000"/>
              <a:buFont typeface="Courier New"/>
              <a:buChar char="o"/>
              <a:defRPr i="0" baseline="0" strike="noStrike" sz="2400" b="0" cap="none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algn="l" marL="1143000" rtl="0">
              <a:spcBef>
                <a:spcPts val="480"/>
              </a:spcBef>
              <a:buClr>
                <a:srgbClr val="000000"/>
              </a:buClr>
              <a:buSzPct val="100000"/>
              <a:buFont typeface="Wingdings"/>
              <a:buChar char="§"/>
              <a:defRPr i="0" baseline="0" strike="noStrike" sz="2400" b="0" cap="none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algn="l" marL="1600200" rtl="0">
              <a:spcBef>
                <a:spcPts val="360"/>
              </a:spcBef>
              <a:buClr>
                <a:srgbClr val="000000"/>
              </a:buClr>
              <a:buSzPct val="166666"/>
              <a:buFont typeface="Arial"/>
              <a:buChar char="•"/>
              <a:defRPr i="0" baseline="0" strike="noStrike" sz="1800" b="0" cap="none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algn="l" marL="2057400" rtl="0">
              <a:spcBef>
                <a:spcPts val="360"/>
              </a:spcBef>
              <a:buClr>
                <a:srgbClr val="000000"/>
              </a:buClr>
              <a:buSzPct val="100000"/>
              <a:buFont typeface="Courier New"/>
              <a:buChar char="o"/>
              <a:defRPr i="0" baseline="0" strike="noStrike" sz="1800" b="0" cap="none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28600" algn="l" marL="2514600" rtl="0">
              <a:spcBef>
                <a:spcPts val="360"/>
              </a:spcBef>
              <a:buClr>
                <a:srgbClr val="000000"/>
              </a:buClr>
              <a:buSzPct val="100000"/>
              <a:buFont typeface="Wingdings"/>
              <a:buChar char="§"/>
              <a:defRPr i="0" baseline="0" strike="noStrike" sz="1800" b="0" cap="none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28600" algn="l" marL="2971800" rtl="0">
              <a:spcBef>
                <a:spcPts val="360"/>
              </a:spcBef>
              <a:buClr>
                <a:srgbClr val="000000"/>
              </a:buClr>
              <a:buSzPct val="166666"/>
              <a:buFont typeface="Arial"/>
              <a:buChar char="•"/>
              <a:defRPr i="0" baseline="0" strike="noStrike" sz="1800" b="0" cap="none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28600" algn="l" marL="3429000" rtl="0">
              <a:spcBef>
                <a:spcPts val="360"/>
              </a:spcBef>
              <a:buClr>
                <a:srgbClr val="000000"/>
              </a:buClr>
              <a:buSzPct val="100000"/>
              <a:buFont typeface="Courier New"/>
              <a:buChar char="o"/>
              <a:defRPr i="0" baseline="0" strike="noStrike" sz="1800" b="0" cap="none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28600" algn="l" marL="3886200" rtl="0">
              <a:spcBef>
                <a:spcPts val="360"/>
              </a:spcBef>
              <a:buClr>
                <a:srgbClr val="000000"/>
              </a:buClr>
              <a:buSzPct val="100000"/>
              <a:buFont typeface="Wingdings"/>
              <a:buChar char="§"/>
              <a:defRPr i="0" baseline="0" strike="noStrike" sz="1800" b="0" cap="none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6="accent6" tx2="lt2" bg2="dk2" accent5="accent5" tx1="dk1" bg1="lt1" accent4="accent4" accent3="accent3" accent2="accent2" accent1="accent1" folHlink="folHlink" hlink="hlink"/>
  <p:sldLayoutIdLst>
    <p:sldLayoutId id="2147483654" r:id="rId1"/>
    <p:sldLayoutId id="2147483655" r:id="rId2"/>
    <p:sldLayoutId id="2147483656" r:id="rId3"/>
    <p:sldLayoutId id="2147483657" r:id="rId4"/>
    <p:sldLayoutId id="2147483658" r:id="rId5"/>
    <p:sldLayoutId id="2147483659" r:id="rId6"/>
  </p:sldLayoutIdLst>
  <p:txStyles>
    <p:title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i="0" baseline="0" strike="noStrike" sz="1400" b="0" cap="none" u="non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i="0" baseline="0" strike="noStrike" sz="1400" b="0" cap="none" u="non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</p:titleStyle>
    <p:body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i="0" baseline="0" strike="noStrike" sz="1400" b="0" cap="none" u="non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i="0" baseline="0" strike="noStrike" sz="1400" b="0" cap="none" u="non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i="0" baseline="0" strike="noStrike" sz="1400" b="0" cap="none" u="non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i="0" baseline="0" strike="noStrike" sz="1400" b="0" cap="none" u="non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i="0" baseline="0" strike="noStrike" sz="1400" b="0" cap="none" u="non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i="0" baseline="0" strike="noStrike" sz="1400" b="0" cap="none" u="non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i="0" baseline="0" strike="noStrike" sz="1400" b="0" cap="none" u="non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i="0" baseline="0" strike="noStrike" sz="1400" b="0" cap="none" u="non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i="0" baseline="0" strike="noStrike" sz="1400" b="0" cap="none" u="non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bodyStyle>
    <p:other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i="0" baseline="0" strike="noStrike" sz="1400" b="0" cap="none" u="non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i="0" baseline="0" strike="noStrike" sz="1400" b="0" cap="none" u="non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i="0" baseline="0" strike="noStrike" sz="1400" b="0" cap="none" u="non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i="0" baseline="0" strike="noStrike" sz="1400" b="0" cap="none" u="non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i="0" baseline="0" strike="noStrike" sz="1400" b="0" cap="none" u="non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i="0" baseline="0" strike="noStrike" sz="1400" b="0" cap="none" u="non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i="0" baseline="0" strike="noStrike" sz="1400" b="0" cap="none" u="non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i="0" baseline="0" strike="noStrike" sz="1400" b="0" cap="none" u="non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i="0" baseline="0" strike="noStrike" sz="1400" b="0" cap="none" u="non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chemeClr val="lt1"/>
        </a:solidFill>
      </p:bgPr>
    </p:bg>
    <p:spTree>
      <p:nvGrpSpPr>
        <p:cNvPr name="Shape 45" id="45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name="Shape 46" id="46"/>
          <p:cNvSpPr txBox="1"/>
          <p:nvPr>
            <p:ph type="title"/>
          </p:nvPr>
        </p:nvSpPr>
        <p:spPr>
          <a:xfrm>
            <a:off y="274637" x="457200"/>
            <a:ext cy="1143000" cx="8229600"/>
          </a:xfrm>
          <a:prstGeom prst="rect">
            <a:avLst/>
          </a:prstGeom>
          <a:noFill/>
          <a:ln>
            <a:noFill/>
          </a:ln>
        </p:spPr>
        <p:txBody>
          <a:bodyPr bIns="91425" tIns="91425" lIns="91425" anchor="b" anchorCtr="0" rIns="91425"/>
          <a:lstStyle>
            <a:lvl1pPr indent="228600" algn="l" marL="0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i="0" baseline="0" strike="noStrike" sz="3600" b="1" cap="none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228600" algn="l" marL="0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i="0" baseline="0" strike="noStrike" sz="3600" b="1" cap="none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228600" algn="l" marL="0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i="0" baseline="0" strike="noStrike" sz="3600" b="1" cap="none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228600" algn="l" marL="0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i="0" baseline="0" strike="noStrike" sz="3600" b="1" cap="none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228600" algn="l" marL="0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i="0" baseline="0" strike="noStrike" sz="3600" b="1" cap="none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228600" algn="l" marL="0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i="0" baseline="0" strike="noStrike" sz="3600" b="1" cap="none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228600" algn="l" marL="0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i="0" baseline="0" strike="noStrike" sz="3600" b="1" cap="none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228600" algn="l" marL="0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i="0" baseline="0" strike="noStrike" sz="3600" b="1" cap="none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228600" algn="l" marL="0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i="0" baseline="0" strike="noStrike" sz="3600" b="1" cap="none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name="Shape 47" id="47"/>
          <p:cNvSpPr txBox="1"/>
          <p:nvPr>
            <p:ph type="body" idx="1"/>
          </p:nvPr>
        </p:nvSpPr>
        <p:spPr>
          <a:xfrm>
            <a:off y="1600200" x="457200"/>
            <a:ext cy="4967574" cx="8229600"/>
          </a:xfrm>
          <a:prstGeom prst="rect">
            <a:avLst/>
          </a:prstGeom>
          <a:noFill/>
          <a:ln>
            <a:noFill/>
          </a:ln>
        </p:spPr>
        <p:txBody>
          <a:bodyPr bIns="91425" tIns="91425" lIns="91425" anchor="t" anchorCtr="0" rIns="91425"/>
          <a:lstStyle>
            <a:lvl1pPr indent="-342900" algn="l" marL="342900" rtl="0">
              <a:spcBef>
                <a:spcPts val="600"/>
              </a:spcBef>
              <a:buClr>
                <a:schemeClr val="dk1"/>
              </a:buClr>
              <a:buSzPct val="166666"/>
              <a:buFont typeface="Arial"/>
              <a:buChar char="•"/>
              <a:defRPr i="0" baseline="0" strike="noStrike" sz="3000" b="0" cap="none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85750" algn="l" marL="742950" rtl="0">
              <a:spcBef>
                <a:spcPts val="480"/>
              </a:spcBef>
              <a:buClr>
                <a:schemeClr val="dk1"/>
              </a:buClr>
              <a:buSzPct val="100000"/>
              <a:buFont typeface="Courier New"/>
              <a:buChar char="o"/>
              <a:defRPr i="0" baseline="0" strike="noStrike" sz="2400" b="0" cap="none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algn="l" marL="1143000" rtl="0">
              <a:spcBef>
                <a:spcPts val="480"/>
              </a:spcBef>
              <a:buClr>
                <a:schemeClr val="dk1"/>
              </a:buClr>
              <a:buSzPct val="100000"/>
              <a:buFont typeface="Wingdings"/>
              <a:buChar char="§"/>
              <a:defRPr i="0" baseline="0" strike="noStrike" sz="2400" b="0" cap="none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algn="l" marL="1600200" rtl="0">
              <a:spcBef>
                <a:spcPts val="360"/>
              </a:spcBef>
              <a:buClr>
                <a:schemeClr val="dk1"/>
              </a:buClr>
              <a:buSzPct val="166666"/>
              <a:buFont typeface="Arial"/>
              <a:buChar char="•"/>
              <a:defRPr i="0" baseline="0" strike="noStrike" sz="1800" b="0" cap="none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algn="l" marL="2057400" rtl="0">
              <a:spcBef>
                <a:spcPts val="360"/>
              </a:spcBef>
              <a:buClr>
                <a:schemeClr val="dk1"/>
              </a:buClr>
              <a:buSzPct val="100000"/>
              <a:buFont typeface="Courier New"/>
              <a:buChar char="o"/>
              <a:defRPr i="0" baseline="0" strike="noStrike" sz="1800" b="0" cap="none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28600" algn="l" marL="2514600" rtl="0">
              <a:spcBef>
                <a:spcPts val="360"/>
              </a:spcBef>
              <a:buClr>
                <a:schemeClr val="dk1"/>
              </a:buClr>
              <a:buSzPct val="100000"/>
              <a:buFont typeface="Wingdings"/>
              <a:buChar char="§"/>
              <a:defRPr i="0" baseline="0" strike="noStrike" sz="1800" b="0" cap="none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28600" algn="l" marL="2971800" rtl="0">
              <a:spcBef>
                <a:spcPts val="360"/>
              </a:spcBef>
              <a:buClr>
                <a:schemeClr val="dk1"/>
              </a:buClr>
              <a:buSzPct val="166666"/>
              <a:buFont typeface="Arial"/>
              <a:buChar char="•"/>
              <a:defRPr i="0" baseline="0" strike="noStrike" sz="1800" b="0" cap="none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28600" algn="l" marL="3429000" rtl="0">
              <a:spcBef>
                <a:spcPts val="360"/>
              </a:spcBef>
              <a:buClr>
                <a:schemeClr val="dk1"/>
              </a:buClr>
              <a:buSzPct val="100000"/>
              <a:buFont typeface="Courier New"/>
              <a:buChar char="o"/>
              <a:defRPr i="0" baseline="0" strike="noStrike" sz="1800" b="0" cap="none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28600" algn="l" marL="3886200" rtl="0">
              <a:spcBef>
                <a:spcPts val="360"/>
              </a:spcBef>
              <a:buClr>
                <a:schemeClr val="dk1"/>
              </a:buClr>
              <a:buSzPct val="100000"/>
              <a:buFont typeface="Wingdings"/>
              <a:buChar char="§"/>
              <a:defRPr i="0" baseline="0" strike="noStrike" sz="1800" b="0" cap="none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6="accent6" tx2="lt2" bg2="dk2" accent5="accent5" tx1="dk1" bg1="lt1" accent4="accent4" accent3="accent3" accent2="accent2" accent1="accent1" folHlink="folHlink" hlink="hlink"/>
  <p:sldLayoutIdLst>
    <p:sldLayoutId id="2147483660" r:id="rId1"/>
    <p:sldLayoutId id="2147483661" r:id="rId2"/>
    <p:sldLayoutId id="2147483662" r:id="rId3"/>
    <p:sldLayoutId id="2147483663" r:id="rId4"/>
    <p:sldLayoutId id="2147483664" r:id="rId5"/>
    <p:sldLayoutId id="2147483665" r:id="rId6"/>
  </p:sldLayoutIdLst>
  <p:txStyles>
    <p:title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i="0" baseline="0" strike="noStrike" sz="1400" b="0" cap="none" u="non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i="0" baseline="0" strike="noStrike" sz="1400" b="0" cap="none" u="non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</p:titleStyle>
    <p:body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i="0" baseline="0" strike="noStrike" sz="1400" b="0" cap="none" u="non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i="0" baseline="0" strike="noStrike" sz="1400" b="0" cap="none" u="non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i="0" baseline="0" strike="noStrike" sz="1400" b="0" cap="none" u="non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i="0" baseline="0" strike="noStrike" sz="1400" b="0" cap="none" u="non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i="0" baseline="0" strike="noStrike" sz="1400" b="0" cap="none" u="non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i="0" baseline="0" strike="noStrike" sz="1400" b="0" cap="none" u="non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i="0" baseline="0" strike="noStrike" sz="1400" b="0" cap="none" u="non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i="0" baseline="0" strike="noStrike" sz="1400" b="0" cap="none" u="non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i="0" baseline="0" strike="noStrike" sz="1400" b="0" cap="none" u="non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bodyStyle>
    <p:other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i="0" baseline="0" strike="noStrike" sz="1400" b="0" cap="none" u="non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i="0" baseline="0" strike="noStrike" sz="1400" b="0" cap="none" u="non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i="0" baseline="0" strike="noStrike" sz="1400" b="0" cap="none" u="non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i="0" baseline="0" strike="noStrike" sz="1400" b="0" cap="none" u="non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i="0" baseline="0" strike="noStrike" sz="1400" b="0" cap="none" u="non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i="0" baseline="0" strike="noStrike" sz="1400" b="0" cap="none" u="non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i="0" baseline="0" strike="noStrike" sz="1400" b="0" cap="none" u="non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i="0" baseline="0" strike="noStrike" sz="1400" b="0" cap="none" u="non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i="0" baseline="0" strike="noStrike" sz="1400" b="0" cap="none" u="non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Type="http://schemas.openxmlformats.org/officeDocument/2006/relationships/notesSlide" Id="rId2" Target="../notesSlides/notesSlide1.xml"/><Relationship Type="http://schemas.openxmlformats.org/officeDocument/2006/relationships/slideLayout" Id="rId1" Target="../slideLayouts/slideLayout1.xml"/></Relationships>
</file>

<file path=ppt/slides/_rels/slide10.xml.rels><?xml version="1.0" encoding="UTF-8" standalone="yes"?><Relationships xmlns="http://schemas.openxmlformats.org/package/2006/relationships"><Relationship Type="http://schemas.openxmlformats.org/officeDocument/2006/relationships/notesSlide" Id="rId2" Target="../notesSlides/notesSlide10.xml"/><Relationship Type="http://schemas.openxmlformats.org/officeDocument/2006/relationships/slideLayout" Id="rId1" Target="../slideLayouts/slideLayout2.xml"/></Relationships>
</file>

<file path=ppt/slides/_rels/slide11.xml.rels><?xml version="1.0" encoding="UTF-8" standalone="yes"?><Relationships xmlns="http://schemas.openxmlformats.org/package/2006/relationships"><Relationship Type="http://schemas.openxmlformats.org/officeDocument/2006/relationships/notesSlide" Id="rId2" Target="../notesSlides/notesSlide11.xml"/><Relationship Type="http://schemas.openxmlformats.org/officeDocument/2006/relationships/slideLayout" Id="rId1" Target="../slideLayouts/slideLayout2.xml"/><Relationship Type="http://schemas.openxmlformats.org/officeDocument/2006/relationships/image" Id="rId3" Target="../media/image03.jpg"/></Relationships>
</file>

<file path=ppt/slides/_rels/slide12.xml.rels><?xml version="1.0" encoding="UTF-8" standalone="yes"?><Relationships xmlns="http://schemas.openxmlformats.org/package/2006/relationships"><Relationship Type="http://schemas.openxmlformats.org/officeDocument/2006/relationships/notesSlide" Id="rId2" Target="../notesSlides/notesSlide12.xml"/><Relationship Type="http://schemas.openxmlformats.org/officeDocument/2006/relationships/slideLayout" Id="rId1" Target="../slideLayouts/slideLayout2.xml"/><Relationship Type="http://schemas.openxmlformats.org/officeDocument/2006/relationships/image" Id="rId3" Target="../media/image01.jpg"/></Relationships>
</file>

<file path=ppt/slides/_rels/slide13.xml.rels><?xml version="1.0" encoding="UTF-8" standalone="yes"?><Relationships xmlns="http://schemas.openxmlformats.org/package/2006/relationships"><Relationship Type="http://schemas.openxmlformats.org/officeDocument/2006/relationships/notesSlide" Id="rId2" Target="../notesSlides/notesSlide13.xml"/><Relationship Type="http://schemas.openxmlformats.org/officeDocument/2006/relationships/slideLayout" Id="rId1" Target="../slideLayouts/slideLayout2.xml"/></Relationships>
</file>

<file path=ppt/slides/_rels/slide14.xml.rels><?xml version="1.0" encoding="UTF-8" standalone="yes"?><Relationships xmlns="http://schemas.openxmlformats.org/package/2006/relationships"><Relationship Type="http://schemas.openxmlformats.org/officeDocument/2006/relationships/notesSlide" Id="rId2" Target="../notesSlides/notesSlide14.xml"/><Relationship Type="http://schemas.openxmlformats.org/officeDocument/2006/relationships/slideLayout" Id="rId1" Target="../slideLayouts/slideLayout2.xml"/><Relationship Type="http://schemas.openxmlformats.org/officeDocument/2006/relationships/image" Id="rId4" Target="../media/image10.jpg"/><Relationship Type="http://schemas.openxmlformats.org/officeDocument/2006/relationships/image" Id="rId3" Target="../media/image07.jpg"/></Relationships>
</file>

<file path=ppt/slides/_rels/slide15.xml.rels><?xml version="1.0" encoding="UTF-8" standalone="yes"?><Relationships xmlns="http://schemas.openxmlformats.org/package/2006/relationships"><Relationship Type="http://schemas.openxmlformats.org/officeDocument/2006/relationships/notesSlide" Id="rId2" Target="../notesSlides/notesSlide15.xml"/><Relationship Type="http://schemas.openxmlformats.org/officeDocument/2006/relationships/slideLayout" Id="rId1" Target="../slideLayouts/slideLayout2.xml"/><Relationship Type="http://schemas.openxmlformats.org/officeDocument/2006/relationships/image" Id="rId3" Target="../media/image09.jpg"/></Relationships>
</file>

<file path=ppt/slides/_rels/slide16.xml.rels><?xml version="1.0" encoding="UTF-8" standalone="yes"?><Relationships xmlns="http://schemas.openxmlformats.org/package/2006/relationships"><Relationship Type="http://schemas.openxmlformats.org/officeDocument/2006/relationships/notesSlide" Id="rId2" Target="../notesSlides/notesSlide16.xml"/><Relationship Type="http://schemas.openxmlformats.org/officeDocument/2006/relationships/slideLayout" Id="rId1" Target="../slideLayouts/slideLayout2.xml"/></Relationships>
</file>

<file path=ppt/slides/_rels/slide17.xml.rels><?xml version="1.0" encoding="UTF-8" standalone="yes"?><Relationships xmlns="http://schemas.openxmlformats.org/package/2006/relationships"><Relationship Type="http://schemas.openxmlformats.org/officeDocument/2006/relationships/notesSlide" Id="rId2" Target="../notesSlides/notesSlide17.xml"/><Relationship Type="http://schemas.openxmlformats.org/officeDocument/2006/relationships/slideLayout" Id="rId1" Target="../slideLayouts/slideLayout2.xml"/><Relationship Type="http://schemas.openxmlformats.org/officeDocument/2006/relationships/image" Id="rId3" Target="../media/image17.jpg"/></Relationships>
</file>

<file path=ppt/slides/_rels/slide18.xml.rels><?xml version="1.0" encoding="UTF-8" standalone="yes"?><Relationships xmlns="http://schemas.openxmlformats.org/package/2006/relationships"><Relationship Type="http://schemas.openxmlformats.org/officeDocument/2006/relationships/notesSlide" Id="rId2" Target="../notesSlides/notesSlide18.xml"/><Relationship Type="http://schemas.openxmlformats.org/officeDocument/2006/relationships/slideLayout" Id="rId1" Target="../slideLayouts/slideLayout2.xml"/><Relationship Type="http://schemas.openxmlformats.org/officeDocument/2006/relationships/image" Id="rId3" Target="../media/image11.jpg"/></Relationships>
</file>

<file path=ppt/slides/_rels/slide19.xml.rels><?xml version="1.0" encoding="UTF-8" standalone="yes"?><Relationships xmlns="http://schemas.openxmlformats.org/package/2006/relationships"><Relationship Type="http://schemas.openxmlformats.org/officeDocument/2006/relationships/notesSlide" Id="rId2" Target="../notesSlides/notesSlide19.xml"/><Relationship Type="http://schemas.openxmlformats.org/officeDocument/2006/relationships/slideLayout" Id="rId1" Target="../slideLayouts/slideLayout2.xml"/><Relationship Type="http://schemas.openxmlformats.org/officeDocument/2006/relationships/image" Id="rId3" Target="../media/image14.jpg"/></Relationships>
</file>

<file path=ppt/slides/_rels/slide2.xml.rels><?xml version="1.0" encoding="UTF-8" standalone="yes"?><Relationships xmlns="http://schemas.openxmlformats.org/package/2006/relationships"><Relationship Type="http://schemas.openxmlformats.org/officeDocument/2006/relationships/notesSlide" Id="rId2" Target="../notesSlides/notesSlide2.xml"/><Relationship Type="http://schemas.openxmlformats.org/officeDocument/2006/relationships/slideLayout" Id="rId1" Target="../slideLayouts/slideLayout2.xml"/><Relationship Type="http://schemas.openxmlformats.org/officeDocument/2006/relationships/image" Id="rId3" Target="../media/image06.jpg"/></Relationships>
</file>

<file path=ppt/slides/_rels/slide20.xml.rels><?xml version="1.0" encoding="UTF-8" standalone="yes"?><Relationships xmlns="http://schemas.openxmlformats.org/package/2006/relationships"><Relationship Type="http://schemas.openxmlformats.org/officeDocument/2006/relationships/notesSlide" Id="rId2" Target="../notesSlides/notesSlide20.xml"/><Relationship Type="http://schemas.openxmlformats.org/officeDocument/2006/relationships/slideLayout" Id="rId1" Target="../slideLayouts/slideLayout2.xml"/><Relationship Type="http://schemas.openxmlformats.org/officeDocument/2006/relationships/image" Id="rId3" Target="../media/image18.jpg"/></Relationships>
</file>

<file path=ppt/slides/_rels/slide21.xml.rels><?xml version="1.0" encoding="UTF-8" standalone="yes"?><Relationships xmlns="http://schemas.openxmlformats.org/package/2006/relationships"><Relationship Type="http://schemas.openxmlformats.org/officeDocument/2006/relationships/notesSlide" Id="rId2" Target="../notesSlides/notesSlide21.xml"/><Relationship Type="http://schemas.openxmlformats.org/officeDocument/2006/relationships/slideLayout" Id="rId1" Target="../slideLayouts/slideLayout2.xml"/><Relationship Type="http://schemas.openxmlformats.org/officeDocument/2006/relationships/image" Id="rId3" Target="../media/image13.jpg"/></Relationships>
</file>

<file path=ppt/slides/_rels/slide22.xml.rels><?xml version="1.0" encoding="UTF-8" standalone="yes"?><Relationships xmlns="http://schemas.openxmlformats.org/package/2006/relationships"><Relationship Type="http://schemas.openxmlformats.org/officeDocument/2006/relationships/notesSlide" Id="rId2" Target="../notesSlides/notesSlide22.xml"/><Relationship Type="http://schemas.openxmlformats.org/officeDocument/2006/relationships/slideLayout" Id="rId1" Target="../slideLayouts/slideLayout2.xml"/><Relationship Type="http://schemas.openxmlformats.org/officeDocument/2006/relationships/image" Id="rId3" Target="../media/image19.jpg"/></Relationships>
</file>

<file path=ppt/slides/_rels/slide23.xml.rels><?xml version="1.0" encoding="UTF-8" standalone="yes"?><Relationships xmlns="http://schemas.openxmlformats.org/package/2006/relationships"><Relationship Type="http://schemas.openxmlformats.org/officeDocument/2006/relationships/notesSlide" Id="rId2" Target="../notesSlides/notesSlide23.xml"/><Relationship Type="http://schemas.openxmlformats.org/officeDocument/2006/relationships/slideLayout" Id="rId1" Target="../slideLayouts/slideLayout2.xml"/><Relationship Type="http://schemas.openxmlformats.org/officeDocument/2006/relationships/hyperlink" Id="rId4" TargetMode="External" Target="http://youtube.com/v/ZaNj7Li_tvY"/><Relationship Type="http://schemas.openxmlformats.org/officeDocument/2006/relationships/image" Id="rId5" Target="../media/image16.jpg"/></Relationships>
</file>

<file path=ppt/slides/_rels/slide24.xml.rels><?xml version="1.0" encoding="UTF-8" standalone="yes"?><Relationships xmlns="http://schemas.openxmlformats.org/package/2006/relationships"><Relationship Type="http://schemas.openxmlformats.org/officeDocument/2006/relationships/notesSlide" Id="rId2" Target="../notesSlides/notesSlide24.xml"/><Relationship Type="http://schemas.openxmlformats.org/officeDocument/2006/relationships/slideLayout" Id="rId1" Target="../slideLayouts/slideLayout2.xml"/><Relationship Type="http://schemas.openxmlformats.org/officeDocument/2006/relationships/hyperlink" Id="rId4" TargetMode="External" Target="http://youtube.com/v/Wk-cbVspg24"/><Relationship Type="http://schemas.openxmlformats.org/officeDocument/2006/relationships/image" Id="rId5" Target="../media/image15.jpg"/></Relationships>
</file>

<file path=ppt/slides/_rels/slide3.xml.rels><?xml version="1.0" encoding="UTF-8" standalone="yes"?><Relationships xmlns="http://schemas.openxmlformats.org/package/2006/relationships"><Relationship Type="http://schemas.openxmlformats.org/officeDocument/2006/relationships/notesSlide" Id="rId2" Target="../notesSlides/notesSlide3.xml"/><Relationship Type="http://schemas.openxmlformats.org/officeDocument/2006/relationships/slideLayout" Id="rId1" Target="../slideLayouts/slideLayout2.xml"/><Relationship Type="http://schemas.openxmlformats.org/officeDocument/2006/relationships/image" Id="rId3" Target="../media/image05.jpg"/></Relationships>
</file>

<file path=ppt/slides/_rels/slide4.xml.rels><?xml version="1.0" encoding="UTF-8" standalone="yes"?><Relationships xmlns="http://schemas.openxmlformats.org/package/2006/relationships"><Relationship Type="http://schemas.openxmlformats.org/officeDocument/2006/relationships/notesSlide" Id="rId2" Target="../notesSlides/notesSlide4.xml"/><Relationship Type="http://schemas.openxmlformats.org/officeDocument/2006/relationships/slideLayout" Id="rId1" Target="../slideLayouts/slideLayout2.xml"/><Relationship Type="http://schemas.openxmlformats.org/officeDocument/2006/relationships/image" Id="rId3" Target="../media/image12.jpg"/></Relationships>
</file>

<file path=ppt/slides/_rels/slide5.xml.rels><?xml version="1.0" encoding="UTF-8" standalone="yes"?><Relationships xmlns="http://schemas.openxmlformats.org/package/2006/relationships"><Relationship Type="http://schemas.openxmlformats.org/officeDocument/2006/relationships/notesSlide" Id="rId2" Target="../notesSlides/notesSlide5.xml"/><Relationship Type="http://schemas.openxmlformats.org/officeDocument/2006/relationships/slideLayout" Id="rId1" Target="../slideLayouts/slideLayout2.xml"/><Relationship Type="http://schemas.openxmlformats.org/officeDocument/2006/relationships/image" Id="rId3" Target="../media/image08.jpg"/></Relationships>
</file>

<file path=ppt/slides/_rels/slide6.xml.rels><?xml version="1.0" encoding="UTF-8" standalone="yes"?><Relationships xmlns="http://schemas.openxmlformats.org/package/2006/relationships"><Relationship Type="http://schemas.openxmlformats.org/officeDocument/2006/relationships/notesSlide" Id="rId2" Target="../notesSlides/notesSlide6.xml"/><Relationship Type="http://schemas.openxmlformats.org/officeDocument/2006/relationships/slideLayout" Id="rId1" Target="../slideLayouts/slideLayout2.xml"/><Relationship Type="http://schemas.openxmlformats.org/officeDocument/2006/relationships/image" Id="rId3" Target="../media/image20.png"/></Relationships>
</file>

<file path=ppt/slides/_rels/slide7.xml.rels><?xml version="1.0" encoding="UTF-8" standalone="yes"?><Relationships xmlns="http://schemas.openxmlformats.org/package/2006/relationships"><Relationship Type="http://schemas.openxmlformats.org/officeDocument/2006/relationships/notesSlide" Id="rId2" Target="../notesSlides/notesSlide7.xml"/><Relationship Type="http://schemas.openxmlformats.org/officeDocument/2006/relationships/slideLayout" Id="rId1" Target="../slideLayouts/slideLayout2.xml"/><Relationship Type="http://schemas.openxmlformats.org/officeDocument/2006/relationships/image" Id="rId3" Target="../media/image00.jpg"/></Relationships>
</file>

<file path=ppt/slides/_rels/slide8.xml.rels><?xml version="1.0" encoding="UTF-8" standalone="yes"?><Relationships xmlns="http://schemas.openxmlformats.org/package/2006/relationships"><Relationship Type="http://schemas.openxmlformats.org/officeDocument/2006/relationships/notesSlide" Id="rId2" Target="../notesSlides/notesSlide8.xml"/><Relationship Type="http://schemas.openxmlformats.org/officeDocument/2006/relationships/slideLayout" Id="rId1" Target="../slideLayouts/slideLayout2.xml"/><Relationship Type="http://schemas.openxmlformats.org/officeDocument/2006/relationships/image" Id="rId3" Target="../media/image02.jpg"/></Relationships>
</file>

<file path=ppt/slides/_rels/slide9.xml.rels><?xml version="1.0" encoding="UTF-8" standalone="yes"?><Relationships xmlns="http://schemas.openxmlformats.org/package/2006/relationships"><Relationship Type="http://schemas.openxmlformats.org/officeDocument/2006/relationships/notesSlide" Id="rId2" Target="../notesSlides/notesSlide9.xml"/><Relationship Type="http://schemas.openxmlformats.org/officeDocument/2006/relationships/slideLayout" Id="rId1" Target="../slideLayouts/slideLayout2.xml"/><Relationship Type="http://schemas.openxmlformats.org/officeDocument/2006/relationships/image" Id="rId3" Target="../media/image04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name="Shape 63" id="63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name="Shape 64" id="64"/>
          <p:cNvSpPr txBox="1"/>
          <p:nvPr>
            <p:ph type="ctrTitle"/>
          </p:nvPr>
        </p:nvSpPr>
        <p:spPr>
          <a:xfrm>
            <a:off y="1734342" x="685800"/>
            <a:ext cy="2245499" cx="7772400"/>
          </a:xfrm>
          <a:prstGeom prst="rect">
            <a:avLst/>
          </a:prstGeom>
        </p:spPr>
        <p:txBody>
          <a:bodyPr bIns="91425" tIns="91425" lIns="91425" anchor="b" anchorCtr="0" rIns="91425">
            <a:spAutoFit/>
          </a:bodyPr>
          <a:lstStyle/>
          <a:p>
            <a:pPr lvl="0">
              <a:buClr>
                <a:srgbClr val="000000"/>
              </a:buClr>
              <a:buSzPct val="25000"/>
              <a:buFont typeface="Arial"/>
              <a:buNone/>
            </a:pPr>
            <a:r>
              <a:rPr lang="en"/>
              <a:t>RU07 NJDEP MISSION</a:t>
            </a:r>
          </a:p>
        </p:txBody>
      </p:sp>
      <p:sp>
        <p:nvSpPr>
          <p:cNvPr name="Shape 65" id="65"/>
          <p:cNvSpPr txBox="1"/>
          <p:nvPr>
            <p:ph type="subTitle" idx="1"/>
          </p:nvPr>
        </p:nvSpPr>
        <p:spPr>
          <a:xfrm>
            <a:off y="4124476" x="685800"/>
            <a:ext cy="949799" cx="7772400"/>
          </a:xfrm>
          <a:prstGeom prst="rect">
            <a:avLst/>
          </a:prstGeom>
        </p:spPr>
        <p:txBody>
          <a:bodyPr bIns="91425" tIns="91425" lIns="91425" anchor="ctr" anchorCtr="0" rIns="91425">
            <a:spAutoFit/>
          </a:bodyPr>
          <a:lstStyle/>
          <a:p>
            <a:pPr lvl="0">
              <a:buClr>
                <a:srgbClr val="000000"/>
              </a:buClr>
              <a:buSzPct val="36666"/>
              <a:buFont typeface="Arial"/>
              <a:buNone/>
            </a:pPr>
            <a:r>
              <a:rPr lang="en"/>
              <a:t>Mission Report</a:t>
            </a:r>
          </a:p>
        </p:txBody>
      </p:sp>
    </p:spTree>
  </p:cSld>
  <p:clrMapOvr>
    <a:masterClrMapping/>
  </p:clrMapOvr>
  <p:transition spd="slow">
    <p:cut/>
  </p:transition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name="Shape 130" id="130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name="Shape 131" id="131"/>
          <p:cNvSpPr txBox="1"/>
          <p:nvPr>
            <p:ph type="title"/>
          </p:nvPr>
        </p:nvSpPr>
        <p:spPr>
          <a:xfrm>
            <a:off y="274637" x="457200"/>
            <a:ext cy="1522199" cx="8229600"/>
          </a:xfrm>
          <a:prstGeom prst="rect">
            <a:avLst/>
          </a:prstGeom>
        </p:spPr>
        <p:txBody>
          <a:bodyPr bIns="91425" tIns="91425" lIns="91425" anchor="b" anchorCtr="0" rIns="91425">
            <a:spAutoFit/>
          </a:bodyPr>
          <a:lstStyle/>
          <a:p>
            <a:pPr>
              <a:buNone/>
            </a:pPr>
            <a:r>
              <a:rPr lang="en"/>
              <a:t>Problems so far</a:t>
            </a:r>
          </a:p>
        </p:txBody>
      </p:sp>
      <p:sp>
        <p:nvSpPr>
          <p:cNvPr name="Shape 132" id="132"/>
          <p:cNvSpPr txBox="1"/>
          <p:nvPr>
            <p:ph type="body" idx="1"/>
          </p:nvPr>
        </p:nvSpPr>
        <p:spPr>
          <a:xfrm>
            <a:off y="1947332" x="457200"/>
            <a:ext cy="4620299" cx="8229600"/>
          </a:xfrm>
          <a:prstGeom prst="rect">
            <a:avLst/>
          </a:prstGeom>
        </p:spPr>
        <p:txBody>
          <a:bodyPr bIns="91425" tIns="91425" lIns="91425" anchor="t" anchorCtr="0" rIns="91425">
            <a:spAutoFit/>
          </a:bodyPr>
          <a:lstStyle/>
          <a:p>
            <a:pPr indent="-419100" marL="457200" rtl="0" lvl="0">
              <a:buClr>
                <a:schemeClr val="dk2"/>
              </a:buClr>
              <a:buSzPct val="166666"/>
              <a:buFont typeface="Arial"/>
              <a:buChar char="•"/>
            </a:pPr>
            <a:r>
              <a:rPr lang="en"/>
              <a:t>Altimeter and pressure sensors discrepancy</a:t>
            </a:r>
          </a:p>
          <a:p>
            <a:r>
              <a:t/>
            </a:r>
          </a:p>
          <a:p>
            <a:r>
              <a:t/>
            </a:r>
          </a:p>
          <a:p>
            <a:pPr indent="-419100" marL="457200" rtl="0" lvl="0">
              <a:buClr>
                <a:schemeClr val="dk2"/>
              </a:buClr>
              <a:buSzPct val="166666"/>
              <a:buFont typeface="Arial"/>
              <a:buChar char="•"/>
            </a:pPr>
            <a:r>
              <a:rPr lang="en"/>
              <a:t>Battery draining</a:t>
            </a:r>
          </a:p>
          <a:p>
            <a:r>
              <a:t/>
            </a:r>
          </a:p>
          <a:p>
            <a:r>
              <a:t/>
            </a:r>
          </a:p>
          <a:p>
            <a:pPr indent="-419100" marL="457200" lvl="0">
              <a:buClr>
                <a:schemeClr val="dk2"/>
              </a:buClr>
              <a:buSzPct val="166666"/>
              <a:buFont typeface="Arial"/>
              <a:buChar char="•"/>
            </a:pPr>
            <a:r>
              <a:rPr lang="en"/>
              <a:t>Current interference</a:t>
            </a:r>
          </a:p>
        </p:txBody>
      </p:sp>
    </p:spTree>
  </p:cSld>
  <p:clrMapOvr>
    <a:masterClrMapping/>
  </p:clrMapOvr>
  <p:transition spd="slow">
    <p:cut/>
  </p:transition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name="Shape 136" id="136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name="Shape 137" id="137"/>
          <p:cNvSpPr txBox="1"/>
          <p:nvPr>
            <p:ph type="title"/>
          </p:nvPr>
        </p:nvSpPr>
        <p:spPr>
          <a:xfrm>
            <a:off y="274637" x="457200"/>
            <a:ext cy="1522199" cx="8229600"/>
          </a:xfrm>
          <a:prstGeom prst="rect">
            <a:avLst/>
          </a:prstGeom>
        </p:spPr>
        <p:txBody>
          <a:bodyPr bIns="91425" tIns="91425" lIns="91425" anchor="b" anchorCtr="0" rIns="91425">
            <a:spAutoFit/>
          </a:bodyPr>
          <a:lstStyle/>
          <a:p>
            <a:pPr>
              <a:buNone/>
            </a:pPr>
            <a:r>
              <a:rPr lang="en"/>
              <a:t>Altimeter and pressure gauge discrepancy</a:t>
            </a:r>
          </a:p>
        </p:txBody>
      </p:sp>
      <p:grpSp>
        <p:nvGrpSpPr>
          <p:cNvPr name="Shape 138" id="138"/>
          <p:cNvGrpSpPr/>
          <p:nvPr/>
        </p:nvGrpSpPr>
        <p:grpSpPr>
          <a:xfrm>
            <a:off y="1903109" x="2268186"/>
            <a:ext cy="4498260" cx="4607625"/>
            <a:chOff y="1684861" x="1643175"/>
            <a:chExt cy="5994483" cx="6141863"/>
          </a:xfrm>
        </p:grpSpPr>
        <p:sp>
          <p:nvSpPr>
            <p:cNvPr name="Shape 139" id="139"/>
            <p:cNvSpPr/>
            <p:nvPr/>
          </p:nvSpPr>
          <p:spPr>
            <a:xfrm>
              <a:off y="1684861" x="1643175"/>
              <a:ext cy="5994483" cx="6141863"/>
            </a:xfrm>
            <a:prstGeom prst="rect">
              <a:avLst/>
            </a:prstGeom>
            <a:blipFill>
              <a:blip r:embed="rId3"/>
              <a:stretch>
                <a:fillRect/>
              </a:stretch>
            </a:blipFill>
          </p:spPr>
        </p:sp>
        <p:sp>
          <p:nvSpPr>
            <p:cNvPr name="Shape 140" id="140"/>
            <p:cNvSpPr/>
            <p:nvPr/>
          </p:nvSpPr>
          <p:spPr>
            <a:xfrm rot="10323506">
              <a:off y="5552207" x="3959565"/>
              <a:ext cy="275051" cx="206278"/>
            </a:xfrm>
            <a:prstGeom prst="ellipse">
              <a:avLst/>
            </a:prstGeom>
            <a:solidFill>
              <a:srgbClr val="FF0000"/>
            </a:solidFill>
            <a:ln w="19050" cap="flat">
              <a:solidFill>
                <a:schemeClr val="dk2"/>
              </a:solidFill>
              <a:prstDash val="solid"/>
              <a:round/>
              <a:headEnd len="med" type="none" w="med"/>
              <a:tailEnd len="med" type="none" w="med"/>
            </a:ln>
          </p:spPr>
          <p:txBody>
            <a:bodyPr bIns="91425" tIns="91425" lIns="91425" anchor="ctr" anchorCtr="0" rIns="91425">
              <a:spAutoFit/>
            </a:bodyPr>
            <a:lstStyle/>
            <a:p/>
          </p:txBody>
        </p:sp>
      </p:grpSp>
    </p:spTree>
  </p:cSld>
  <p:clrMapOvr>
    <a:masterClrMapping/>
  </p:clrMapOvr>
  <p:transition spd="slow">
    <p:cut/>
  </p:transition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name="Shape 144" id="144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name="Shape 145" id="145"/>
          <p:cNvSpPr txBox="1"/>
          <p:nvPr>
            <p:ph type="title"/>
          </p:nvPr>
        </p:nvSpPr>
        <p:spPr>
          <a:xfrm>
            <a:off y="274637" x="457200"/>
            <a:ext cy="1522199" cx="8229600"/>
          </a:xfrm>
          <a:prstGeom prst="rect">
            <a:avLst/>
          </a:prstGeom>
        </p:spPr>
        <p:txBody>
          <a:bodyPr bIns="91425" tIns="91425" lIns="91425" anchor="b" anchorCtr="0" rIns="91425">
            <a:spAutoFit/>
          </a:bodyPr>
          <a:lstStyle/>
          <a:p>
            <a:pPr>
              <a:buNone/>
            </a:pPr>
            <a:r>
              <a:rPr lang="en"/>
              <a:t>Battery Draining</a:t>
            </a:r>
          </a:p>
        </p:txBody>
      </p:sp>
      <p:grpSp>
        <p:nvGrpSpPr>
          <p:cNvPr name="Shape 146" id="146"/>
          <p:cNvGrpSpPr/>
          <p:nvPr/>
        </p:nvGrpSpPr>
        <p:grpSpPr>
          <a:xfrm>
            <a:off y="2184778" x="1708625"/>
            <a:ext cy="4563947" cx="5642614"/>
            <a:chOff y="1748628" x="1372750"/>
            <a:chExt cy="4563947" cx="5642614"/>
          </a:xfrm>
        </p:grpSpPr>
        <p:sp>
          <p:nvSpPr>
            <p:cNvPr name="Shape 147" id="147"/>
            <p:cNvSpPr/>
            <p:nvPr/>
          </p:nvSpPr>
          <p:spPr>
            <a:xfrm>
              <a:off y="1748628" x="1372750"/>
              <a:ext cy="4563947" cx="5642614"/>
            </a:xfrm>
            <a:prstGeom prst="rect">
              <a:avLst/>
            </a:prstGeom>
            <a:blipFill>
              <a:blip r:embed="rId3"/>
              <a:stretch>
                <a:fillRect/>
              </a:stretch>
            </a:blipFill>
          </p:spPr>
        </p:sp>
        <p:sp>
          <p:nvSpPr>
            <p:cNvPr name="Shape 148" id="148"/>
            <p:cNvSpPr/>
            <p:nvPr/>
          </p:nvSpPr>
          <p:spPr>
            <a:xfrm>
              <a:off y="2461375" x="5447400"/>
              <a:ext cy="326700" cx="309300"/>
            </a:xfrm>
            <a:prstGeom prst="star5">
              <a:avLst>
                <a:gd name="adj" fmla="val 19098"/>
                <a:gd name="hf" fmla="val 105146"/>
                <a:gd name="vf" fmla="val 110557"/>
              </a:avLst>
            </a:prstGeom>
            <a:solidFill>
              <a:srgbClr val="FF0000"/>
            </a:solidFill>
            <a:ln w="19050" cap="flat">
              <a:solidFill>
                <a:schemeClr val="dk2"/>
              </a:solidFill>
              <a:prstDash val="solid"/>
              <a:round/>
              <a:headEnd len="med" type="none" w="med"/>
              <a:tailEnd len="med" type="none" w="med"/>
            </a:ln>
          </p:spPr>
          <p:txBody>
            <a:bodyPr bIns="91425" tIns="91425" lIns="91425" anchor="ctr" anchorCtr="0" rIns="91425">
              <a:spAutoFit/>
            </a:bodyPr>
            <a:lstStyle/>
            <a:p/>
          </p:txBody>
        </p:sp>
        <p:sp>
          <p:nvSpPr>
            <p:cNvPr name="Shape 149" id="149"/>
            <p:cNvSpPr/>
            <p:nvPr/>
          </p:nvSpPr>
          <p:spPr>
            <a:xfrm>
              <a:off y="2375425" x="4983325"/>
              <a:ext cy="206400" cx="223500"/>
            </a:xfrm>
            <a:prstGeom prst="triangle">
              <a:avLst>
                <a:gd name="adj" fmla="val 50000"/>
              </a:avLst>
            </a:prstGeom>
            <a:solidFill>
              <a:srgbClr val="00FFFF"/>
            </a:solidFill>
            <a:ln w="19050" cap="flat">
              <a:solidFill>
                <a:schemeClr val="dk2"/>
              </a:solidFill>
              <a:prstDash val="solid"/>
              <a:round/>
              <a:headEnd len="med" type="none" w="med"/>
              <a:tailEnd len="med" type="none" w="med"/>
            </a:ln>
          </p:spPr>
          <p:txBody>
            <a:bodyPr bIns="91425" tIns="91425" lIns="91425" anchor="ctr" anchorCtr="0" rIns="91425">
              <a:spAutoFit/>
            </a:bodyPr>
            <a:lstStyle/>
            <a:p/>
          </p:txBody>
        </p:sp>
      </p:grpSp>
    </p:spTree>
  </p:cSld>
  <p:clrMapOvr>
    <a:masterClrMapping/>
  </p:clrMapOvr>
  <p:transition spd="slow">
    <p:cut/>
  </p:transition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name="Shape 153" id="153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name="Shape 154" id="154"/>
          <p:cNvSpPr txBox="1"/>
          <p:nvPr>
            <p:ph type="title"/>
          </p:nvPr>
        </p:nvSpPr>
        <p:spPr>
          <a:xfrm>
            <a:off y="274637" x="457200"/>
            <a:ext cy="1522199" cx="8229600"/>
          </a:xfrm>
          <a:prstGeom prst="rect">
            <a:avLst/>
          </a:prstGeom>
        </p:spPr>
        <p:txBody>
          <a:bodyPr bIns="91425" tIns="91425" lIns="91425" anchor="b" anchorCtr="0" rIns="91425">
            <a:spAutoFit/>
          </a:bodyPr>
          <a:lstStyle/>
          <a:p>
            <a:pPr>
              <a:buNone/>
            </a:pPr>
            <a:r>
              <a:rPr lang="en"/>
              <a:t>Energy Saving</a:t>
            </a:r>
          </a:p>
        </p:txBody>
      </p:sp>
      <p:sp>
        <p:nvSpPr>
          <p:cNvPr name="Shape 155" id="155"/>
          <p:cNvSpPr txBox="1"/>
          <p:nvPr>
            <p:ph type="body" idx="1"/>
          </p:nvPr>
        </p:nvSpPr>
        <p:spPr>
          <a:xfrm>
            <a:off y="1947332" x="457200"/>
            <a:ext cy="4620299" cx="8229600"/>
          </a:xfrm>
          <a:prstGeom prst="rect">
            <a:avLst/>
          </a:prstGeom>
        </p:spPr>
        <p:txBody>
          <a:bodyPr bIns="91425" tIns="91425" lIns="91425" anchor="t" anchorCtr="0" rIns="91425">
            <a:spAutoFit/>
          </a:bodyPr>
          <a:lstStyle/>
          <a:p>
            <a:pPr indent="-419100" marL="457200" rtl="0" lvl="0">
              <a:buClr>
                <a:schemeClr val="dk2"/>
              </a:buClr>
              <a:buSzPct val="166666"/>
              <a:buFont typeface="Arial"/>
              <a:buChar char="•"/>
            </a:pPr>
            <a:r>
              <a:rPr lang="en"/>
              <a:t>Range of the top of the YO</a:t>
            </a:r>
          </a:p>
          <a:p>
            <a:pPr indent="-381000" marL="914400" rtl="0" lvl="1">
              <a:buClr>
                <a:schemeClr val="dk2"/>
              </a:buClr>
              <a:buSzPct val="80000"/>
              <a:buFont typeface="Courier New"/>
              <a:buChar char="o"/>
            </a:pPr>
            <a:r>
              <a:rPr lang="en"/>
              <a:t>Lowered the height of the top of the YO to five meters under the surface</a:t>
            </a:r>
          </a:p>
          <a:p>
            <a:pPr indent="-381000" marL="1371600" rtl="0" lvl="2">
              <a:buClr>
                <a:schemeClr val="dk2"/>
              </a:buClr>
              <a:buSzPct val="80000"/>
              <a:buFont typeface="Wingdings"/>
              <a:buChar char="§"/>
            </a:pPr>
            <a:r>
              <a:rPr lang="en"/>
              <a:t>Gps</a:t>
            </a:r>
          </a:p>
          <a:p>
            <a:pPr indent="-381000" marL="1371600" rtl="0" lvl="2">
              <a:buClr>
                <a:schemeClr val="dk2"/>
              </a:buClr>
              <a:buSzPct val="80000"/>
              <a:buFont typeface="Wingdings"/>
              <a:buChar char="§"/>
            </a:pPr>
            <a:r>
              <a:rPr lang="en"/>
              <a:t>Argos</a:t>
            </a:r>
          </a:p>
          <a:p>
            <a:pPr indent="-381000" marL="1371600" rtl="0" lvl="2">
              <a:buClr>
                <a:schemeClr val="dk2"/>
              </a:buClr>
              <a:buSzPct val="80000"/>
              <a:buFont typeface="Wingdings"/>
              <a:buChar char="§"/>
            </a:pPr>
            <a:r>
              <a:rPr lang="en"/>
              <a:t>Iridium</a:t>
            </a:r>
          </a:p>
          <a:p>
            <a:r>
              <a:t/>
            </a:r>
          </a:p>
          <a:p>
            <a:pPr indent="-419100" marL="457200" rtl="0" lvl="0">
              <a:buClr>
                <a:schemeClr val="dk2"/>
              </a:buClr>
              <a:buSzPct val="166666"/>
              <a:buFont typeface="Arial"/>
              <a:buChar char="•"/>
            </a:pPr>
            <a:r>
              <a:rPr lang="en"/>
              <a:t>Sensor Selectivity</a:t>
            </a:r>
          </a:p>
          <a:p>
            <a:pPr indent="-381000" marL="914400" rtl="0" lvl="1">
              <a:buClr>
                <a:schemeClr val="dk2"/>
              </a:buClr>
              <a:buSzPct val="80000"/>
              <a:buFont typeface="Courier New"/>
              <a:buChar char="o"/>
            </a:pPr>
            <a:r>
              <a:rPr lang="en"/>
              <a:t>Science pucks</a:t>
            </a:r>
          </a:p>
          <a:p>
            <a:pPr indent="-381000" marL="1371600" rtl="0" lvl="2">
              <a:buClr>
                <a:schemeClr val="dk2"/>
              </a:buClr>
              <a:buSzPct val="80000"/>
              <a:buFont typeface="Wingdings"/>
              <a:buChar char="§"/>
            </a:pPr>
            <a:r>
              <a:rPr lang="en"/>
              <a:t>Turned off the chlorophyll and color dissolved organic material sensors</a:t>
            </a:r>
          </a:p>
          <a:p>
            <a:r>
              <a:t/>
            </a:r>
          </a:p>
          <a:p>
            <a:r>
              <a:t/>
            </a:r>
          </a:p>
        </p:txBody>
      </p:sp>
    </p:spTree>
  </p:cSld>
  <p:clrMapOvr>
    <a:masterClrMapping/>
  </p:clrMapOvr>
  <p:transition spd="slow">
    <p:cut/>
  </p:transition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name="Shape 159" id="159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name="Shape 160" id="160"/>
          <p:cNvSpPr txBox="1"/>
          <p:nvPr>
            <p:ph type="title"/>
          </p:nvPr>
        </p:nvSpPr>
        <p:spPr>
          <a:xfrm>
            <a:off y="-152400" x="457200"/>
            <a:ext cy="1143000" cx="8229600"/>
          </a:xfrm>
          <a:prstGeom prst="rect">
            <a:avLst/>
          </a:prstGeom>
        </p:spPr>
        <p:txBody>
          <a:bodyPr bIns="91425" tIns="91425" lIns="91425" anchor="b" anchorCtr="0" rIns="91425">
            <a:spAutoFit/>
          </a:bodyPr>
          <a:lstStyle/>
          <a:p>
            <a:pPr>
              <a:buNone/>
            </a:pPr>
            <a:r>
              <a:rPr lang="en"/>
              <a:t>Examples</a:t>
            </a:r>
          </a:p>
        </p:txBody>
      </p:sp>
      <p:sp>
        <p:nvSpPr>
          <p:cNvPr name="Shape 161" id="161"/>
          <p:cNvSpPr/>
          <p:nvPr/>
        </p:nvSpPr>
        <p:spPr>
          <a:xfrm>
            <a:off y="1002725" x="1714499"/>
            <a:ext cy="2842617" cx="5715001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</p:sp>
      <p:sp>
        <p:nvSpPr>
          <p:cNvPr name="Shape 162" id="162"/>
          <p:cNvSpPr/>
          <p:nvPr/>
        </p:nvSpPr>
        <p:spPr>
          <a:xfrm>
            <a:off y="4094510" x="1828799"/>
            <a:ext cy="2729557" cx="5486401"/>
          </a:xfrm>
          <a:prstGeom prst="rect">
            <a:avLst/>
          </a:prstGeom>
          <a:blipFill>
            <a:blip r:embed="rId4"/>
            <a:stretch>
              <a:fillRect/>
            </a:stretch>
          </a:blipFill>
        </p:spPr>
      </p:sp>
      <p:sp>
        <p:nvSpPr>
          <p:cNvPr name="Shape 163" id="163"/>
          <p:cNvSpPr txBox="1"/>
          <p:nvPr/>
        </p:nvSpPr>
        <p:spPr>
          <a:xfrm>
            <a:off y="4622225" x="-18961"/>
            <a:ext cy="419099" cx="1885800"/>
          </a:xfrm>
          <a:prstGeom prst="rect">
            <a:avLst/>
          </a:prstGeom>
          <a:noFill/>
        </p:spPr>
        <p:txBody>
          <a:bodyPr bIns="91425" tIns="91425" lIns="91425" anchor="t" anchorCtr="0" rIns="91425">
            <a:spAutoFit/>
          </a:bodyPr>
          <a:lstStyle/>
          <a:p>
            <a:pPr>
              <a:buNone/>
            </a:pPr>
            <a:r>
              <a:rPr lang="en" sz="2400" b="1"/>
              <a:t>chlorophyll </a:t>
            </a:r>
          </a:p>
        </p:txBody>
      </p:sp>
      <p:sp>
        <p:nvSpPr>
          <p:cNvPr name="Shape 164" id="164"/>
          <p:cNvSpPr/>
          <p:nvPr/>
        </p:nvSpPr>
        <p:spPr>
          <a:xfrm>
            <a:off y="1168050" x="4724400"/>
            <a:ext cy="876300" cx="1161900"/>
          </a:xfrm>
          <a:prstGeom prst="frame">
            <a:avLst>
              <a:gd name="adj1" fmla="val 12500"/>
            </a:avLst>
          </a:prstGeom>
          <a:solidFill>
            <a:srgbClr val="00FF00"/>
          </a:solidFill>
          <a:ln w="19050" cap="flat">
            <a:solidFill>
              <a:schemeClr val="dk2"/>
            </a:solidFill>
            <a:prstDash val="solid"/>
            <a:round/>
            <a:headEnd len="med" type="none" w="med"/>
            <a:tailEnd len="med" type="none" w="med"/>
          </a:ln>
        </p:spPr>
        <p:txBody>
          <a:bodyPr bIns="91425" tIns="91425" lIns="91425" anchor="ctr" anchorCtr="0" rIns="91425">
            <a:spAutoFit/>
          </a:bodyPr>
          <a:lstStyle/>
          <a:p/>
        </p:txBody>
      </p:sp>
      <p:sp>
        <p:nvSpPr>
          <p:cNvPr name="Shape 165" id="165"/>
          <p:cNvSpPr/>
          <p:nvPr/>
        </p:nvSpPr>
        <p:spPr>
          <a:xfrm>
            <a:off y="4216050" x="4800600"/>
            <a:ext cy="876300" cx="1161900"/>
          </a:xfrm>
          <a:prstGeom prst="frame">
            <a:avLst>
              <a:gd name="adj1" fmla="val 12500"/>
            </a:avLst>
          </a:prstGeom>
          <a:solidFill>
            <a:srgbClr val="00FF00"/>
          </a:solidFill>
          <a:ln w="19050" cap="flat">
            <a:solidFill>
              <a:schemeClr val="dk2"/>
            </a:solidFill>
            <a:prstDash val="solid"/>
            <a:round/>
            <a:headEnd len="med" type="none" w="med"/>
            <a:tailEnd len="med" type="none" w="med"/>
          </a:ln>
        </p:spPr>
        <p:txBody>
          <a:bodyPr bIns="91425" tIns="91425" lIns="91425" anchor="ctr" anchorCtr="0" rIns="91425">
            <a:spAutoFit/>
          </a:bodyPr>
          <a:lstStyle/>
          <a:p/>
        </p:txBody>
      </p:sp>
      <p:sp>
        <p:nvSpPr>
          <p:cNvPr name="Shape 166" id="166"/>
          <p:cNvSpPr/>
          <p:nvPr/>
        </p:nvSpPr>
        <p:spPr>
          <a:xfrm>
            <a:off y="1210535" x="5743424"/>
            <a:ext cy="1668175" cx="1275100"/>
          </a:xfrm>
          <a:custGeom>
            <a:pathLst>
              <a:path extrusionOk="0" h="66727" w="51004">
                <a:moveTo>
                  <a:pt y="57982" x="7245"/>
                </a:moveTo>
                <a:cubicBezTo>
                  <a:pt y="47660" x="364"/>
                  <a:pt y="33810" x="387"/>
                  <a:pt y="21406" x="387"/>
                </a:cubicBezTo>
                <a:cubicBezTo>
                  <a:pt y="14431" x="387"/>
                  <a:pt y="5297" x="-1161"/>
                  <a:pt y="832" x="4197"/>
                </a:cubicBezTo>
                <a:cubicBezTo>
                  <a:pt y="-1467" x="6956"/>
                  <a:pt y="1740" x="11326"/>
                  <a:pt y="2356" x="14865"/>
                </a:cubicBezTo>
                <a:cubicBezTo>
                  <a:pt y="3916" x="23835"/>
                  <a:pt y="5216" x="35326"/>
                  <a:pt y="13024" x="40011"/>
                </a:cubicBezTo>
                <a:cubicBezTo>
                  <a:pt y="26137" x="47879"/>
                  <a:pt y="43580" x="54298"/>
                  <a:pt y="57982" x="49155"/>
                </a:cubicBezTo>
                <a:cubicBezTo>
                  <a:pt y="63545" x="47167"/>
                  <a:pt y="65274" x="39051"/>
                  <a:pt y="65602" x="33153"/>
                </a:cubicBezTo>
                <a:cubicBezTo>
                  <a:pt y="65898" x="27821"/>
                  <a:pt y="68289" x="21227"/>
                  <a:pt y="64840" x="17151"/>
                </a:cubicBezTo>
                <a:cubicBezTo>
                  <a:pt y="60868" x="12457"/>
                  <a:pt y="56327" x="7212"/>
                  <a:pt y="50362" x="5721"/>
                </a:cubicBezTo>
              </a:path>
            </a:pathLst>
          </a:custGeom>
          <a:noFill/>
          <a:ln w="19050" cap="flat">
            <a:solidFill>
              <a:schemeClr val="dk2"/>
            </a:solidFill>
            <a:prstDash val="solid"/>
            <a:round/>
            <a:headEnd len="lg" type="none" w="lg"/>
            <a:tailEnd len="lg" type="none" w="lg"/>
          </a:ln>
        </p:spPr>
      </p:sp>
      <p:sp>
        <p:nvSpPr>
          <p:cNvPr name="Shape 167" id="167"/>
          <p:cNvSpPr/>
          <p:nvPr/>
        </p:nvSpPr>
        <p:spPr>
          <a:xfrm>
            <a:off y="4216050" x="5743424"/>
            <a:ext cy="1668175" cx="1275100"/>
          </a:xfrm>
          <a:custGeom>
            <a:pathLst>
              <a:path extrusionOk="0" h="66727" w="51004">
                <a:moveTo>
                  <a:pt y="57982" x="7245"/>
                </a:moveTo>
                <a:cubicBezTo>
                  <a:pt y="47660" x="364"/>
                  <a:pt y="33810" x="387"/>
                  <a:pt y="21406" x="387"/>
                </a:cubicBezTo>
                <a:cubicBezTo>
                  <a:pt y="14431" x="387"/>
                  <a:pt y="5297" x="-1161"/>
                  <a:pt y="832" x="4197"/>
                </a:cubicBezTo>
                <a:cubicBezTo>
                  <a:pt y="-1467" x="6956"/>
                  <a:pt y="1740" x="11326"/>
                  <a:pt y="2356" x="14865"/>
                </a:cubicBezTo>
                <a:cubicBezTo>
                  <a:pt y="3916" x="23835"/>
                  <a:pt y="5216" x="35326"/>
                  <a:pt y="13024" x="40011"/>
                </a:cubicBezTo>
                <a:cubicBezTo>
                  <a:pt y="26137" x="47879"/>
                  <a:pt y="43580" x="54298"/>
                  <a:pt y="57982" x="49155"/>
                </a:cubicBezTo>
                <a:cubicBezTo>
                  <a:pt y="63545" x="47167"/>
                  <a:pt y="65274" x="39051"/>
                  <a:pt y="65602" x="33153"/>
                </a:cubicBezTo>
                <a:cubicBezTo>
                  <a:pt y="65898" x="27821"/>
                  <a:pt y="68289" x="21227"/>
                  <a:pt y="64840" x="17151"/>
                </a:cubicBezTo>
                <a:cubicBezTo>
                  <a:pt y="60868" x="12457"/>
                  <a:pt y="56327" x="7212"/>
                  <a:pt y="50362" x="5721"/>
                </a:cubicBezTo>
              </a:path>
            </a:pathLst>
          </a:custGeom>
          <a:noFill/>
          <a:ln w="19050" cap="flat">
            <a:solidFill>
              <a:schemeClr val="dk2"/>
            </a:solidFill>
            <a:prstDash val="solid"/>
            <a:round/>
            <a:headEnd len="lg" type="none" w="lg"/>
            <a:tailEnd len="lg" type="none" w="lg"/>
          </a:ln>
        </p:spPr>
      </p:sp>
      <p:sp>
        <p:nvSpPr>
          <p:cNvPr name="Shape 168" id="168"/>
          <p:cNvSpPr txBox="1"/>
          <p:nvPr/>
        </p:nvSpPr>
        <p:spPr>
          <a:xfrm>
            <a:off y="2623500" x="367200"/>
            <a:ext cy="481200" cx="1117199"/>
          </a:xfrm>
          <a:prstGeom prst="rect">
            <a:avLst/>
          </a:prstGeom>
          <a:noFill/>
        </p:spPr>
        <p:txBody>
          <a:bodyPr bIns="91425" tIns="91425" lIns="91425" anchor="t" anchorCtr="0" rIns="91425">
            <a:spAutoFit/>
          </a:bodyPr>
          <a:lstStyle/>
          <a:p>
            <a:pPr>
              <a:buNone/>
            </a:pPr>
            <a:r>
              <a:rPr lang="en" sz="2400" b="1"/>
              <a:t>CDOM</a:t>
            </a:r>
          </a:p>
        </p:txBody>
      </p:sp>
    </p:spTree>
  </p:cSld>
  <p:clrMapOvr>
    <a:masterClrMapping/>
  </p:clrMapOvr>
  <p:transition spd="slow">
    <p:cut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presetClass="entr" presetSubtype="0" presetID="10" nodeType="clickEffect" fill="hold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presetClass="entr" presetSubtype="0" presetID="10" nodeType="clickEffect" fill="hold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presetClass="entr" presetSubtype="8" presetID="2" nodeType="clickEffect" fill="hold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valueType="num" calcmode="lin">
                                      <p:cBhvr additive="base">
                                        <p:cTn dur="1000"/>
                                        <p:tgtEl>
                                          <p:spTgt spid="1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presetClass="entr" presetSubtype="8" presetID="2" nodeType="clickEffect" fill="hold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valueType="num" calcmode="lin">
                                      <p:cBhvr additive="base">
                                        <p:cTn dur="1000"/>
                                        <p:tgtEl>
                                          <p:spTgt spid="1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name="Shape 172" id="172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name="Shape 173" id="173"/>
          <p:cNvSpPr txBox="1"/>
          <p:nvPr>
            <p:ph type="title"/>
          </p:nvPr>
        </p:nvSpPr>
        <p:spPr>
          <a:xfrm>
            <a:off y="152400" x="543150"/>
            <a:ext cy="1143000" cx="8229600"/>
          </a:xfrm>
          <a:prstGeom prst="rect">
            <a:avLst/>
          </a:prstGeom>
        </p:spPr>
        <p:txBody>
          <a:bodyPr bIns="91425" tIns="91425" lIns="91425" anchor="b" anchorCtr="0" rIns="91425">
            <a:spAutoFit/>
          </a:bodyPr>
          <a:lstStyle/>
          <a:p>
            <a:pPr>
              <a:buNone/>
            </a:pPr>
            <a:r>
              <a:rPr lang="en"/>
              <a:t>Current interference</a:t>
            </a:r>
          </a:p>
        </p:txBody>
      </p:sp>
      <p:sp>
        <p:nvSpPr>
          <p:cNvPr name="Shape 174" id="174"/>
          <p:cNvSpPr/>
          <p:nvPr/>
        </p:nvSpPr>
        <p:spPr>
          <a:xfrm>
            <a:off y="1932838" x="1606206"/>
            <a:ext cy="4848961" cx="5994743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</p:sp>
    </p:spTree>
  </p:cSld>
  <p:clrMapOvr>
    <a:masterClrMapping/>
  </p:clrMapOvr>
  <p:transition spd="slow">
    <p:cut/>
  </p:transition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name="Shape 178" id="178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name="Shape 179" id="179"/>
          <p:cNvSpPr txBox="1"/>
          <p:nvPr>
            <p:ph type="title"/>
          </p:nvPr>
        </p:nvSpPr>
        <p:spPr>
          <a:xfrm>
            <a:off y="274637" x="457200"/>
            <a:ext cy="1522199" cx="8229600"/>
          </a:xfrm>
          <a:prstGeom prst="rect">
            <a:avLst/>
          </a:prstGeom>
        </p:spPr>
        <p:txBody>
          <a:bodyPr bIns="91425" tIns="91425" lIns="91425" anchor="b" anchorCtr="0" rIns="91425">
            <a:spAutoFit/>
          </a:bodyPr>
          <a:lstStyle/>
          <a:p>
            <a:pPr>
              <a:buNone/>
            </a:pPr>
            <a:r>
              <a:rPr lang="en"/>
              <a:t>Collected Data</a:t>
            </a:r>
          </a:p>
        </p:txBody>
      </p:sp>
      <p:sp>
        <p:nvSpPr>
          <p:cNvPr name="Shape 180" id="180"/>
          <p:cNvSpPr txBox="1"/>
          <p:nvPr>
            <p:ph type="body" idx="1"/>
          </p:nvPr>
        </p:nvSpPr>
        <p:spPr>
          <a:xfrm>
            <a:off y="1947332" x="457200"/>
            <a:ext cy="4620299" cx="8229600"/>
          </a:xfrm>
          <a:prstGeom prst="rect">
            <a:avLst/>
          </a:prstGeom>
        </p:spPr>
        <p:txBody>
          <a:bodyPr bIns="91425" tIns="91425" lIns="91425" anchor="t" anchorCtr="0" rIns="91425">
            <a:spAutoFit/>
          </a:bodyPr>
          <a:lstStyle/>
          <a:p>
            <a:pPr indent="-419100" marL="457200" rtl="0" lvl="0">
              <a:buClr>
                <a:schemeClr val="dk2"/>
              </a:buClr>
              <a:buSzPct val="166666"/>
              <a:buFont typeface="Arial"/>
              <a:buChar char="•"/>
            </a:pPr>
            <a:r>
              <a:rPr lang="en"/>
              <a:t>Dissolved Oxygen</a:t>
            </a:r>
          </a:p>
          <a:p>
            <a:r>
              <a:t/>
            </a:r>
          </a:p>
          <a:p>
            <a:pPr indent="-419100" marL="457200" rtl="0" lvl="0">
              <a:buClr>
                <a:schemeClr val="dk2"/>
              </a:buClr>
              <a:buSzPct val="166666"/>
              <a:buFont typeface="Arial"/>
              <a:buChar char="•"/>
            </a:pPr>
            <a:r>
              <a:rPr lang="en"/>
              <a:t>Density</a:t>
            </a:r>
          </a:p>
          <a:p>
            <a:r>
              <a:t/>
            </a:r>
          </a:p>
          <a:p>
            <a:pPr indent="-419100" marL="457200" rtl="0" lvl="0">
              <a:buClr>
                <a:schemeClr val="dk2"/>
              </a:buClr>
              <a:buSzPct val="166666"/>
              <a:buFont typeface="Arial"/>
              <a:buChar char="•"/>
            </a:pPr>
            <a:r>
              <a:rPr lang="en"/>
              <a:t>Salinity</a:t>
            </a:r>
          </a:p>
          <a:p>
            <a:r>
              <a:t/>
            </a:r>
          </a:p>
          <a:p>
            <a:pPr indent="-419100" marL="457200" lvl="0">
              <a:buClr>
                <a:schemeClr val="dk2"/>
              </a:buClr>
              <a:buSzPct val="166666"/>
              <a:buFont typeface="Arial"/>
              <a:buChar char="•"/>
            </a:pPr>
            <a:r>
              <a:rPr lang="en"/>
              <a:t>Temperature</a:t>
            </a:r>
          </a:p>
        </p:txBody>
      </p:sp>
    </p:spTree>
  </p:cSld>
  <p:clrMapOvr>
    <a:masterClrMapping/>
  </p:clrMapOvr>
  <p:transition spd="slow">
    <p:cut/>
  </p:transition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name="Shape 184" id="184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name="Shape 185" id="185"/>
          <p:cNvSpPr txBox="1"/>
          <p:nvPr>
            <p:ph type="title"/>
          </p:nvPr>
        </p:nvSpPr>
        <p:spPr>
          <a:xfrm>
            <a:off y="122237" x="457200"/>
            <a:ext cy="1143000" cx="8229600"/>
          </a:xfrm>
          <a:prstGeom prst="rect">
            <a:avLst/>
          </a:prstGeom>
        </p:spPr>
        <p:txBody>
          <a:bodyPr bIns="91425" tIns="91425" lIns="91425" anchor="b" anchorCtr="0" rIns="91425">
            <a:spAutoFit/>
          </a:bodyPr>
          <a:lstStyle/>
          <a:p>
            <a:pPr>
              <a:buNone/>
            </a:pPr>
            <a:r>
              <a:rPr lang="en"/>
              <a:t>Dissolved Oxygen</a:t>
            </a:r>
          </a:p>
        </p:txBody>
      </p:sp>
      <p:grpSp>
        <p:nvGrpSpPr>
          <p:cNvPr name="Shape 186" id="186"/>
          <p:cNvGrpSpPr/>
          <p:nvPr/>
        </p:nvGrpSpPr>
        <p:grpSpPr>
          <a:xfrm>
            <a:off y="1994187" x="461767"/>
            <a:ext cy="4088824" cx="8434732"/>
            <a:chOff y="1994187" x="461767"/>
            <a:chExt cy="4088824" cx="8434732"/>
          </a:xfrm>
        </p:grpSpPr>
        <p:sp>
          <p:nvSpPr>
            <p:cNvPr name="Shape 187" id="187"/>
            <p:cNvSpPr/>
            <p:nvPr/>
          </p:nvSpPr>
          <p:spPr>
            <a:xfrm>
              <a:off y="1994187" x="461767"/>
              <a:ext cy="4088824" cx="8220464"/>
            </a:xfrm>
            <a:prstGeom prst="rect">
              <a:avLst/>
            </a:prstGeom>
            <a:blipFill>
              <a:blip r:embed="rId3"/>
              <a:stretch>
                <a:fillRect/>
              </a:stretch>
            </a:blipFill>
          </p:spPr>
        </p:sp>
        <p:sp>
          <p:nvSpPr>
            <p:cNvPr name="Shape 188" id="188"/>
            <p:cNvSpPr/>
            <p:nvPr/>
          </p:nvSpPr>
          <p:spPr>
            <a:xfrm>
              <a:off y="3053200" x="5295900"/>
              <a:ext cy="2578800" cx="3600599"/>
            </a:xfrm>
            <a:prstGeom prst="donut">
              <a:avLst>
                <a:gd name="adj" fmla="val 8382"/>
              </a:avLst>
            </a:prstGeom>
            <a:solidFill>
              <a:srgbClr val="00FF00"/>
            </a:solidFill>
            <a:ln w="19050" cap="flat">
              <a:solidFill>
                <a:schemeClr val="dk2"/>
              </a:solidFill>
              <a:prstDash val="solid"/>
              <a:round/>
              <a:headEnd len="med" type="none" w="med"/>
              <a:tailEnd len="med" type="none" w="med"/>
            </a:ln>
          </p:spPr>
          <p:txBody>
            <a:bodyPr bIns="91425" tIns="91425" lIns="91425" anchor="ctr" anchorCtr="0" rIns="91425">
              <a:spAutoFit/>
            </a:bodyPr>
            <a:lstStyle/>
            <a:p/>
          </p:txBody>
        </p:sp>
      </p:grpSp>
    </p:spTree>
  </p:cSld>
  <p:clrMapOvr>
    <a:masterClrMapping/>
  </p:clrMapOvr>
  <p:transition spd="slow">
    <p:cut/>
  </p:transition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name="Shape 192" id="192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name="Shape 193" id="193"/>
          <p:cNvSpPr txBox="1"/>
          <p:nvPr>
            <p:ph type="title"/>
          </p:nvPr>
        </p:nvSpPr>
        <p:spPr>
          <a:xfrm>
            <a:off y="122237" x="457200"/>
            <a:ext cy="1143000" cx="8229600"/>
          </a:xfrm>
          <a:prstGeom prst="rect">
            <a:avLst/>
          </a:prstGeom>
        </p:spPr>
        <p:txBody>
          <a:bodyPr bIns="91425" tIns="91425" lIns="91425" anchor="b" anchorCtr="0" rIns="91425">
            <a:spAutoFit/>
          </a:bodyPr>
          <a:lstStyle/>
          <a:p>
            <a:pPr>
              <a:buNone/>
            </a:pPr>
            <a:r>
              <a:rPr lang="en"/>
              <a:t>Salinity</a:t>
            </a:r>
          </a:p>
        </p:txBody>
      </p:sp>
      <p:sp>
        <p:nvSpPr>
          <p:cNvPr name="Shape 194" id="194"/>
          <p:cNvSpPr/>
          <p:nvPr/>
        </p:nvSpPr>
        <p:spPr>
          <a:xfrm>
            <a:off y="1994187" x="286130"/>
            <a:ext cy="4241224" cx="8571738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</p:sp>
    </p:spTree>
  </p:cSld>
  <p:clrMapOvr>
    <a:masterClrMapping/>
  </p:clrMapOvr>
  <p:transition spd="slow">
    <p:cut/>
  </p:transition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name="Shape 198" id="198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name="Shape 199" id="199"/>
          <p:cNvSpPr txBox="1"/>
          <p:nvPr>
            <p:ph type="title"/>
          </p:nvPr>
        </p:nvSpPr>
        <p:spPr>
          <a:xfrm>
            <a:off y="-106362" x="457200"/>
            <a:ext cy="1143000" cx="8229600"/>
          </a:xfrm>
          <a:prstGeom prst="rect">
            <a:avLst/>
          </a:prstGeom>
        </p:spPr>
        <p:txBody>
          <a:bodyPr bIns="91425" tIns="91425" lIns="91425" anchor="b" anchorCtr="0" rIns="91425">
            <a:spAutoFit/>
          </a:bodyPr>
          <a:lstStyle/>
          <a:p>
            <a:pPr>
              <a:buNone/>
            </a:pPr>
            <a:r>
              <a:rPr lang="en"/>
              <a:t>Temperature</a:t>
            </a:r>
          </a:p>
        </p:txBody>
      </p:sp>
      <p:sp>
        <p:nvSpPr>
          <p:cNvPr name="Shape 200" id="200"/>
          <p:cNvSpPr/>
          <p:nvPr/>
        </p:nvSpPr>
        <p:spPr>
          <a:xfrm>
            <a:off y="2013237" x="216475"/>
            <a:ext cy="4355524" cx="8711049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</p:sp>
    </p:spTree>
  </p:cSld>
  <p:clrMapOvr>
    <a:masterClrMapping/>
  </p:clrMapOvr>
  <p:transition spd="slow">
    <p:cut/>
  </p:transition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name="Shape 69" id="69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name="Shape 70" id="70"/>
          <p:cNvSpPr txBox="1"/>
          <p:nvPr>
            <p:ph type="title"/>
          </p:nvPr>
        </p:nvSpPr>
        <p:spPr>
          <a:xfrm>
            <a:off y="274637" x="457200"/>
            <a:ext cy="1522199" cx="8229600"/>
          </a:xfrm>
          <a:prstGeom prst="rect">
            <a:avLst/>
          </a:prstGeom>
        </p:spPr>
        <p:txBody>
          <a:bodyPr bIns="91425" tIns="91425" lIns="91425" anchor="ctr" anchorCtr="0" rIns="91425">
            <a:spAutoFit/>
          </a:bodyPr>
          <a:lstStyle/>
          <a:p>
            <a:pPr algn="ctr">
              <a:buNone/>
            </a:pPr>
            <a:r>
              <a:rPr lang="en"/>
              <a:t>RU07</a:t>
            </a:r>
          </a:p>
        </p:txBody>
      </p:sp>
      <p:sp>
        <p:nvSpPr>
          <p:cNvPr name="Shape 71" id="71"/>
          <p:cNvSpPr/>
          <p:nvPr/>
        </p:nvSpPr>
        <p:spPr>
          <a:xfrm>
            <a:off y="2477151" x="2128452"/>
            <a:ext cy="3392598" cx="5079371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</p:sp>
    </p:spTree>
  </p:cSld>
  <p:clrMapOvr>
    <a:masterClrMapping/>
  </p:clrMapOvr>
  <p:transition spd="slow">
    <p:cut/>
  </p:transition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name="Shape 204" id="204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name="Shape 205" id="205"/>
          <p:cNvSpPr txBox="1"/>
          <p:nvPr>
            <p:ph type="title"/>
          </p:nvPr>
        </p:nvSpPr>
        <p:spPr>
          <a:xfrm>
            <a:off y="122237" x="457200"/>
            <a:ext cy="1143000" cx="8229600"/>
          </a:xfrm>
          <a:prstGeom prst="rect">
            <a:avLst/>
          </a:prstGeom>
        </p:spPr>
        <p:txBody>
          <a:bodyPr bIns="91425" tIns="91425" lIns="91425" anchor="b" anchorCtr="0" rIns="91425">
            <a:spAutoFit/>
          </a:bodyPr>
          <a:lstStyle/>
          <a:p>
            <a:pPr>
              <a:buNone/>
            </a:pPr>
            <a:r>
              <a:rPr lang="en"/>
              <a:t>Density</a:t>
            </a:r>
          </a:p>
        </p:txBody>
      </p:sp>
      <p:sp>
        <p:nvSpPr>
          <p:cNvPr name="Shape 206" id="206"/>
          <p:cNvSpPr/>
          <p:nvPr/>
        </p:nvSpPr>
        <p:spPr>
          <a:xfrm>
            <a:off y="1973045" x="159855"/>
            <a:ext cy="4283509" cx="8824289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</p:sp>
    </p:spTree>
  </p:cSld>
  <p:clrMapOvr>
    <a:masterClrMapping/>
  </p:clrMapOvr>
  <p:transition spd="slow">
    <p:cut/>
  </p:transition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name="Shape 210" id="210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name="Shape 211" id="211"/>
          <p:cNvSpPr txBox="1"/>
          <p:nvPr>
            <p:ph type="title"/>
          </p:nvPr>
        </p:nvSpPr>
        <p:spPr>
          <a:xfrm>
            <a:off y="274637" x="457200"/>
            <a:ext cy="1522199" cx="8229600"/>
          </a:xfrm>
          <a:prstGeom prst="rect">
            <a:avLst/>
          </a:prstGeom>
        </p:spPr>
        <p:txBody>
          <a:bodyPr bIns="91425" tIns="91425" lIns="91425" anchor="b" anchorCtr="0" rIns="91425">
            <a:spAutoFit/>
          </a:bodyPr>
          <a:lstStyle/>
          <a:p>
            <a:pPr>
              <a:buNone/>
            </a:pPr>
            <a:r>
              <a:rPr lang="en"/>
              <a:t>Final Track </a:t>
            </a:r>
          </a:p>
        </p:txBody>
      </p:sp>
      <p:sp>
        <p:nvSpPr>
          <p:cNvPr name="Shape 212" id="212"/>
          <p:cNvSpPr/>
          <p:nvPr/>
        </p:nvSpPr>
        <p:spPr>
          <a:xfrm>
            <a:off y="1796836" x="2243137"/>
            <a:ext cy="4648200" cx="4657725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</p:sp>
    </p:spTree>
  </p:cSld>
  <p:clrMapOvr>
    <a:masterClrMapping/>
  </p:clrMapOvr>
  <p:transition spd="slow">
    <p:cut/>
  </p:transition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name="Shape 216" id="216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name="Shape 217" id="217"/>
          <p:cNvSpPr txBox="1"/>
          <p:nvPr>
            <p:ph type="title"/>
          </p:nvPr>
        </p:nvSpPr>
        <p:spPr>
          <a:xfrm>
            <a:off y="274637" x="457200"/>
            <a:ext cy="1522199" cx="8229600"/>
          </a:xfrm>
          <a:prstGeom prst="rect">
            <a:avLst/>
          </a:prstGeom>
        </p:spPr>
        <p:txBody>
          <a:bodyPr bIns="91425" tIns="91425" lIns="91425" anchor="b" anchorCtr="0" rIns="91425">
            <a:spAutoFit/>
          </a:bodyPr>
          <a:lstStyle/>
          <a:p>
            <a:pPr>
              <a:buNone/>
            </a:pPr>
            <a:r>
              <a:rPr lang="en"/>
              <a:t>Final Dissolved Oxygen</a:t>
            </a:r>
          </a:p>
        </p:txBody>
      </p:sp>
      <p:sp>
        <p:nvSpPr>
          <p:cNvPr name="Shape 218" id="218"/>
          <p:cNvSpPr/>
          <p:nvPr/>
        </p:nvSpPr>
        <p:spPr>
          <a:xfrm>
            <a:off y="2128950" x="914400"/>
            <a:ext cy="3638550" cx="7315200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</p:sp>
    </p:spTree>
  </p:cSld>
  <p:clrMapOvr>
    <a:masterClrMapping/>
  </p:clrMapOvr>
  <p:transition spd="slow">
    <p:cut/>
  </p:transition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name="Shape 222" id="222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name="Shape 223" id="223"/>
          <p:cNvSpPr txBox="1"/>
          <p:nvPr>
            <p:ph type="title"/>
          </p:nvPr>
        </p:nvSpPr>
        <p:spPr>
          <a:xfrm>
            <a:off y="274637" x="457200"/>
            <a:ext cy="1522199" cx="8229600"/>
          </a:xfrm>
          <a:prstGeom prst="rect">
            <a:avLst/>
          </a:prstGeom>
        </p:spPr>
        <p:txBody>
          <a:bodyPr bIns="91425" tIns="91425" lIns="91425" anchor="b" anchorCtr="0" rIns="91425">
            <a:spAutoFit/>
          </a:bodyPr>
          <a:lstStyle/>
          <a:p>
            <a:pPr>
              <a:buNone/>
            </a:pPr>
            <a:r>
              <a:rPr lang="en"/>
              <a:t>Deployment Video</a:t>
            </a:r>
          </a:p>
        </p:txBody>
      </p:sp>
      <p:sp>
        <p:nvSpPr>
          <p:cNvPr name="Shape 224" id="224">
            <a:hlinkClick r:id="rId4"/>
          </p:cNvPr>
          <p:cNvSpPr/>
          <p:nvPr/>
        </p:nvSpPr>
        <p:spPr>
          <a:xfrm>
            <a:off y="2428525" x="2286000"/>
            <a:ext cy="3429000" cx="4572000"/>
          </a:xfrm>
          <a:prstGeom prst="rect">
            <a:avLst/>
          </a:prstGeom>
          <a:blipFill>
            <a:blip r:embed="rId5"/>
            <a:stretch>
              <a:fillRect/>
            </a:stretch>
          </a:blipFill>
          <a:ln>
            <a:noFill/>
          </a:ln>
        </p:spPr>
      </p:sp>
    </p:spTree>
  </p:cSld>
  <p:clrMapOvr>
    <a:masterClrMapping/>
  </p:clrMapOvr>
  <p:transition spd="slow">
    <p:cut/>
  </p:transition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name="Shape 228" id="228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name="Shape 229" id="229"/>
          <p:cNvSpPr txBox="1"/>
          <p:nvPr>
            <p:ph type="title"/>
          </p:nvPr>
        </p:nvSpPr>
        <p:spPr>
          <a:xfrm>
            <a:off y="274637" x="457200"/>
            <a:ext cy="1522199" cx="8229600"/>
          </a:xfrm>
          <a:prstGeom prst="rect">
            <a:avLst/>
          </a:prstGeom>
        </p:spPr>
        <p:txBody>
          <a:bodyPr bIns="91425" tIns="91425" lIns="91425" anchor="b" anchorCtr="0" rIns="91425">
            <a:spAutoFit/>
          </a:bodyPr>
          <a:lstStyle/>
          <a:p>
            <a:pPr>
              <a:buNone/>
            </a:pPr>
            <a:r>
              <a:rPr lang="en"/>
              <a:t>Recovery Video</a:t>
            </a:r>
          </a:p>
        </p:txBody>
      </p:sp>
      <p:sp>
        <p:nvSpPr>
          <p:cNvPr name="Shape 230" id="230">
            <a:hlinkClick r:id="rId4"/>
          </p:cNvPr>
          <p:cNvSpPr/>
          <p:nvPr/>
        </p:nvSpPr>
        <p:spPr>
          <a:xfrm>
            <a:off y="2345500" x="2352425"/>
            <a:ext cy="3429000" cx="4572000"/>
          </a:xfrm>
          <a:prstGeom prst="rect">
            <a:avLst/>
          </a:prstGeom>
          <a:blipFill>
            <a:blip r:embed="rId5"/>
            <a:stretch>
              <a:fillRect/>
            </a:stretch>
          </a:blipFill>
          <a:ln>
            <a:noFill/>
          </a:ln>
        </p:spPr>
      </p:sp>
    </p:spTree>
  </p:cSld>
  <p:clrMapOvr>
    <a:masterClrMapping/>
  </p:clrMapOvr>
  <p:transition spd="slow">
    <p:cut/>
  </p:transition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name="Shape 75" id="75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name="Shape 76" id="76"/>
          <p:cNvSpPr/>
          <p:nvPr/>
        </p:nvSpPr>
        <p:spPr>
          <a:xfrm>
            <a:off y="1276350" x="173925"/>
            <a:ext cy="5581650" cx="8991600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</p:sp>
      <p:cxnSp>
        <p:nvCxnSpPr>
          <p:cNvPr name="Shape 77" id="77"/>
          <p:cNvCxnSpPr/>
          <p:nvPr/>
        </p:nvCxnSpPr>
        <p:spPr>
          <a:xfrm flipH="1">
            <a:off y="921596" x="4451624"/>
            <a:ext cy="3349500" cx="436200"/>
          </a:xfrm>
          <a:prstGeom prst="straightConnector1">
            <a:avLst/>
          </a:prstGeom>
          <a:noFill/>
          <a:ln w="28575" cap="flat">
            <a:solidFill>
              <a:srgbClr val="FF0000"/>
            </a:solidFill>
            <a:prstDash val="solid"/>
            <a:round/>
            <a:headEnd len="lg" type="none" w="lg"/>
            <a:tailEnd len="lg" type="triangle" w="lg"/>
          </a:ln>
        </p:spPr>
      </p:cxnSp>
      <p:sp>
        <p:nvSpPr>
          <p:cNvPr name="Shape 78" id="78"/>
          <p:cNvSpPr/>
          <p:nvPr/>
        </p:nvSpPr>
        <p:spPr>
          <a:xfrm>
            <a:off y="476753" x="2581800"/>
            <a:ext cy="444843" cx="3411569"/>
          </a:xfrm>
          <a:custGeom>
            <a:pathLst>
              <a:path extrusionOk="0" h="926" w="8915">
                <a:moveTo>
                  <a:pt y="715" x="0"/>
                </a:moveTo>
                <a:lnTo>
                  <a:pt y="0" x="0"/>
                </a:lnTo>
                <a:lnTo>
                  <a:pt y="0" x="246"/>
                </a:lnTo>
                <a:quadBezTo>
                  <a:pt y="0" x="330"/>
                  <a:pt y="10" x="374"/>
                </a:quadBezTo>
                <a:quadBezTo>
                  <a:pt y="24" x="435"/>
                  <a:pt y="61" x="479"/>
                </a:quadBezTo>
                <a:quadBezTo>
                  <a:pt y="109" x="535"/>
                  <a:pt y="183" x="563"/>
                </a:quadBezTo>
                <a:quadBezTo>
                  <a:pt y="258" x="591"/>
                  <a:pt y="354" x="591"/>
                </a:quadBezTo>
                <a:quadBezTo>
                  <a:pt y="435" x="591"/>
                  <a:pt y="498" x="572"/>
                </a:quadBezTo>
                <a:quadBezTo>
                  <a:pt y="561" x="553"/>
                  <a:pt y="602" x="523"/>
                </a:quadBezTo>
                <a:quadBezTo>
                  <a:pt y="644" x="494"/>
                  <a:pt y="667" x="458"/>
                </a:quadBezTo>
                <a:quadBezTo>
                  <a:pt y="691" x="423"/>
                  <a:pt y="703" x="373"/>
                </a:quadBezTo>
                <a:quadBezTo>
                  <a:pt y="715" x="323"/>
                  <a:pt y="715" x="258"/>
                </a:quadBezTo>
                <a:lnTo>
                  <a:pt y="715" x="0"/>
                </a:lnTo>
                <a:close/>
                <a:moveTo>
                  <a:pt y="631" x="94"/>
                </a:moveTo>
                <a:lnTo>
                  <a:pt y="631" x="247"/>
                </a:lnTo>
                <a:quadBezTo>
                  <a:pt y="631" x="318"/>
                  <a:pt y="618" x="358"/>
                </a:quadBezTo>
                <a:quadBezTo>
                  <a:pt y="604" x="398"/>
                  <a:pt y="581" x="422"/>
                </a:quadBezTo>
                <a:quadBezTo>
                  <a:pt y="547" x="456"/>
                  <a:pt y="490" x="475"/>
                </a:quadBezTo>
                <a:quadBezTo>
                  <a:pt y="433" x="494"/>
                  <a:pt y="352" x="494"/>
                </a:quadBezTo>
                <a:quadBezTo>
                  <a:pt y="240" x="494"/>
                  <a:pt y="180" x="457"/>
                </a:quadBezTo>
                <a:quadBezTo>
                  <a:pt y="119" x="420"/>
                  <a:pt y="99" x="367"/>
                </a:quadBezTo>
                <a:quadBezTo>
                  <a:pt y="84" x="329"/>
                  <a:pt y="84" x="245"/>
                </a:quadBezTo>
                <a:lnTo>
                  <a:pt y="84" x="94"/>
                </a:lnTo>
                <a:lnTo>
                  <a:pt y="631" x="94"/>
                </a:lnTo>
                <a:close/>
                <a:moveTo>
                  <a:pt y="548" x="1065"/>
                </a:moveTo>
                <a:lnTo>
                  <a:pt y="560" x="1156"/>
                </a:lnTo>
                <a:quadBezTo>
                  <a:pt y="639" x="1135"/>
                  <a:pt y="683" x="1077"/>
                </a:quadBezTo>
                <a:quadBezTo>
                  <a:pt y="727" x="1019"/>
                  <a:pt y="727" x="928"/>
                </a:quadBezTo>
                <a:quadBezTo>
                  <a:pt y="727" x="814"/>
                  <a:pt y="657" x="748"/>
                </a:quadBezTo>
                <a:quadBezTo>
                  <a:pt y="587" x="681"/>
                  <a:pt y="460" x="681"/>
                </a:quadBezTo>
                <a:quadBezTo>
                  <a:pt y="330" x="681"/>
                  <a:pt y="257" x="749"/>
                </a:quadBezTo>
                <a:quadBezTo>
                  <a:pt y="185" x="816"/>
                  <a:pt y="185" x="923"/>
                </a:quadBezTo>
                <a:quadBezTo>
                  <a:pt y="185" x="1027"/>
                  <a:pt y="256" x="1093"/>
                </a:quadBezTo>
                <a:quadBezTo>
                  <a:pt y="327" x="1159"/>
                  <a:pt y="455" x="1159"/>
                </a:quadBezTo>
                <a:quadBezTo>
                  <a:pt y="463" x="1159"/>
                  <a:pt y="479" x="1159"/>
                </a:quadBezTo>
                <a:lnTo>
                  <a:pt y="479" x="772"/>
                </a:lnTo>
                <a:quadBezTo>
                  <a:pt y="564" x="777"/>
                  <a:pt y="609" x="820"/>
                </a:quadBezTo>
                <a:quadBezTo>
                  <a:pt y="655" x="864"/>
                  <a:pt y="655" x="929"/>
                </a:quadBezTo>
                <a:quadBezTo>
                  <a:pt y="655" x="977"/>
                  <a:pt y="629" x="1011"/>
                </a:quadBezTo>
                <a:quadBezTo>
                  <a:pt y="604" x="1045"/>
                  <a:pt y="548" x="1065"/>
                </a:quadBezTo>
                <a:close/>
                <a:moveTo>
                  <a:pt y="406" x="777"/>
                </a:moveTo>
                <a:lnTo>
                  <a:pt y="406" x="1066"/>
                </a:lnTo>
                <a:quadBezTo>
                  <a:pt y="341" x="1061"/>
                  <a:pt y="308" x="1033"/>
                </a:quadBezTo>
                <a:quadBezTo>
                  <a:pt y="257" x="991"/>
                  <a:pt y="257" x="924"/>
                </a:quadBezTo>
                <a:quadBezTo>
                  <a:pt y="257" x="864"/>
                  <a:pt y="298" x="822"/>
                </a:quadBezTo>
                <a:quadBezTo>
                  <a:pt y="338" x="781"/>
                  <a:pt y="406" x="777"/>
                </a:quadBezTo>
                <a:close/>
                <a:moveTo>
                  <a:pt y="914" x="1267"/>
                </a:moveTo>
                <a:lnTo>
                  <a:pt y="197" x="1267"/>
                </a:lnTo>
                <a:lnTo>
                  <a:pt y="197" x="1347"/>
                </a:lnTo>
                <a:lnTo>
                  <a:pt y="264" x="1347"/>
                </a:lnTo>
                <a:quadBezTo>
                  <a:pt y="225" x="1375"/>
                  <a:pt y="205" x="1411"/>
                </a:quadBezTo>
                <a:quadBezTo>
                  <a:pt y="185" x="1446"/>
                  <a:pt y="185" x="1497"/>
                </a:quadBezTo>
                <a:quadBezTo>
                  <a:pt y="185" x="1563"/>
                  <a:pt y="219" x="1614"/>
                </a:quadBezTo>
                <a:quadBezTo>
                  <a:pt y="253" x="1665"/>
                  <a:pt y="316" x="1691"/>
                </a:quadBezTo>
                <a:quadBezTo>
                  <a:pt y="378" x="1717"/>
                  <a:pt y="452" x="1717"/>
                </a:quadBezTo>
                <a:quadBezTo>
                  <a:pt y="532" x="1717"/>
                  <a:pt y="596" x="1688"/>
                </a:quadBezTo>
                <a:quadBezTo>
                  <a:pt y="659" x="1660"/>
                  <a:pt y="693" x="1605"/>
                </a:quadBezTo>
                <a:quadBezTo>
                  <a:pt y="727" x="1551"/>
                  <a:pt y="727" x="1491"/>
                </a:quadBezTo>
                <a:quadBezTo>
                  <a:pt y="727" x="1447"/>
                  <a:pt y="708" x="1412"/>
                </a:quadBezTo>
                <a:quadBezTo>
                  <a:pt y="690" x="1377"/>
                  <a:pt y="662" x="1354"/>
                </a:quadBezTo>
                <a:lnTo>
                  <a:pt y="914" x="1354"/>
                </a:lnTo>
                <a:lnTo>
                  <a:pt y="914" x="1267"/>
                </a:lnTo>
                <a:close/>
                <a:moveTo>
                  <a:pt y="459" x="1346"/>
                </a:moveTo>
                <a:quadBezTo>
                  <a:pt y="559" x="1346"/>
                  <a:pt y="607" x="1387"/>
                </a:quadBezTo>
                <a:quadBezTo>
                  <a:pt y="655" x="1427"/>
                  <a:pt y="655" x="1485"/>
                </a:quadBezTo>
                <a:quadBezTo>
                  <a:pt y="655" x="1543"/>
                  <a:pt y="605" x="1585"/>
                </a:quadBezTo>
                <a:quadBezTo>
                  <a:pt y="556" x="1627"/>
                  <a:pt y="452" x="1627"/>
                </a:quadBezTo>
                <a:quadBezTo>
                  <a:pt y="353" x="1627"/>
                  <a:pt y="303" x="1586"/>
                </a:quadBezTo>
                <a:quadBezTo>
                  <a:pt y="254" x="1545"/>
                  <a:pt y="254" x="1489"/>
                </a:quadBezTo>
                <a:quadBezTo>
                  <a:pt y="254" x="1433"/>
                  <a:pt y="306" x="1389"/>
                </a:quadBezTo>
                <a:quadBezTo>
                  <a:pt y="359" x="1346"/>
                  <a:pt y="459" x="1346"/>
                </a:quadBezTo>
                <a:close/>
                <a:moveTo>
                  <a:pt y="715" x="1821"/>
                </a:moveTo>
                <a:lnTo>
                  <a:pt y="0" x="1821"/>
                </a:lnTo>
                <a:lnTo>
                  <a:pt y="0" x="1909"/>
                </a:lnTo>
                <a:lnTo>
                  <a:pt y="715" x="1909"/>
                </a:lnTo>
                <a:lnTo>
                  <a:pt y="715" x="1821"/>
                </a:lnTo>
                <a:close/>
                <a:moveTo>
                  <a:pt y="456" x="2012"/>
                </a:moveTo>
                <a:quadBezTo>
                  <a:pt y="312" x="2012"/>
                  <a:pt y="243" x="2092"/>
                </a:quadBezTo>
                <a:quadBezTo>
                  <a:pt y="185" x="2159"/>
                  <a:pt y="185" x="2255"/>
                </a:quadBezTo>
                <a:quadBezTo>
                  <a:pt y="185" x="2362"/>
                  <a:pt y="255" x="2430"/>
                </a:quadBezTo>
                <a:quadBezTo>
                  <a:pt y="325" x="2498"/>
                  <a:pt y="449" x="2498"/>
                </a:quadBezTo>
                <a:quadBezTo>
                  <a:pt y="549" x="2498"/>
                  <a:pt y="606" x="2468"/>
                </a:quadBezTo>
                <a:quadBezTo>
                  <a:pt y="664" x="2438"/>
                  <a:pt y="695" x="2381"/>
                </a:quadBezTo>
                <a:quadBezTo>
                  <a:pt y="727" x="2323"/>
                  <a:pt y="727" x="2255"/>
                </a:quadBezTo>
                <a:quadBezTo>
                  <a:pt y="727" x="2146"/>
                  <a:pt y="657" x="2079"/>
                </a:quadBezTo>
                <a:quadBezTo>
                  <a:pt y="587" x="2012"/>
                  <a:pt y="456" x="2012"/>
                </a:quadBezTo>
                <a:close/>
                <a:moveTo>
                  <a:pt y="456" x="2103"/>
                </a:moveTo>
                <a:quadBezTo>
                  <a:pt y="556" x="2103"/>
                  <a:pt y="605" x="2146"/>
                </a:quadBezTo>
                <a:quadBezTo>
                  <a:pt y="655" x="2189"/>
                  <a:pt y="655" x="2255"/>
                </a:quadBezTo>
                <a:quadBezTo>
                  <a:pt y="655" x="2321"/>
                  <a:pt y="605" x="2364"/>
                </a:quadBezTo>
                <a:quadBezTo>
                  <a:pt y="555" x="2408"/>
                  <a:pt y="453" x="2408"/>
                </a:quadBezTo>
                <a:quadBezTo>
                  <a:pt y="357" x="2408"/>
                  <a:pt y="307" x="2364"/>
                </a:quadBezTo>
                <a:quadBezTo>
                  <a:pt y="258" x="2320"/>
                  <a:pt y="258" x="2255"/>
                </a:quadBezTo>
                <a:quadBezTo>
                  <a:pt y="258" x="2189"/>
                  <a:pt y="307" x="2146"/>
                </a:quadBezTo>
                <a:quadBezTo>
                  <a:pt y="356" x="2103"/>
                  <a:pt y="456" x="2103"/>
                </a:quadBezTo>
                <a:close/>
                <a:moveTo>
                  <a:pt y="915" x="2597"/>
                </a:moveTo>
                <a:lnTo>
                  <a:pt y="833" x="2587"/>
                </a:lnTo>
                <a:quadBezTo>
                  <a:pt y="840" x="2616"/>
                  <a:pt y="840" x="2638"/>
                </a:quadBezTo>
                <a:quadBezTo>
                  <a:pt y="840" x="2667"/>
                  <a:pt y="831" x="2685"/>
                </a:quadBezTo>
                <a:quadBezTo>
                  <a:pt y="821" x="2702"/>
                  <a:pt y="803" x="2713"/>
                </a:quadBezTo>
                <a:quadBezTo>
                  <a:pt y="790" x="2722"/>
                  <a:pt y="738" x="2740"/>
                </a:quadBezTo>
                <a:quadBezTo>
                  <a:pt y="730" x="2743"/>
                  <a:pt y="716" x="2748"/>
                </a:quadBezTo>
                <a:lnTo>
                  <a:pt y="197" x="2551"/>
                </a:lnTo>
                <a:lnTo>
                  <a:pt y="197" x="2646"/>
                </a:lnTo>
                <a:lnTo>
                  <a:pt y="497" x="2754"/>
                </a:lnTo>
                <a:quadBezTo>
                  <a:pt y="554" x="2775"/>
                  <a:pt y="617" x="2791"/>
                </a:quadBezTo>
                <a:quadBezTo>
                  <a:pt y="557" x="2807"/>
                  <a:pt y="499" x="2828"/>
                </a:quadBezTo>
                <a:lnTo>
                  <a:pt y="197" x="2938"/>
                </a:lnTo>
                <a:lnTo>
                  <a:pt y="197" x="3026"/>
                </a:lnTo>
                <a:lnTo>
                  <a:pt y="724" x="2829"/>
                </a:lnTo>
                <a:quadBezTo>
                  <a:pt y="810" x="2797"/>
                  <a:pt y="842" x="2780"/>
                </a:quadBezTo>
                <a:quadBezTo>
                  <a:pt y="885" x="2756"/>
                  <a:pt y="905" x="2726"/>
                </a:quadBezTo>
                <a:quadBezTo>
                  <a:pt y="926" x="2696"/>
                  <a:pt y="926" x="2654"/>
                </a:quadBezTo>
                <a:quadBezTo>
                  <a:pt y="926" x="2628"/>
                  <a:pt y="915" x="2597"/>
                </a:quadBezTo>
                <a:close/>
                <a:moveTo>
                  <a:pt y="715" x="3101"/>
                </a:moveTo>
                <a:lnTo>
                  <a:pt y="197" x="3101"/>
                </a:lnTo>
                <a:lnTo>
                  <a:pt y="197" x="3180"/>
                </a:lnTo>
                <a:lnTo>
                  <a:pt y="270" x="3180"/>
                </a:lnTo>
                <a:quadBezTo>
                  <a:pt y="231" x="3204"/>
                  <a:pt y="208" x="3245"/>
                </a:quadBezTo>
                <a:quadBezTo>
                  <a:pt y="185" x="3285"/>
                  <a:pt y="185" x="3337"/>
                </a:quadBezTo>
                <a:quadBezTo>
                  <a:pt y="185" x="3395"/>
                  <a:pt y="209" x="3431"/>
                </a:quadBezTo>
                <a:quadBezTo>
                  <a:pt y="233" x="3468"/>
                  <a:pt y="276" x="3483"/>
                </a:quadBezTo>
                <a:quadBezTo>
                  <a:pt y="185" x="3545"/>
                  <a:pt y="185" x="3644"/>
                </a:quadBezTo>
                <a:quadBezTo>
                  <a:pt y="185" x="3721"/>
                  <a:pt y="228" x="3762"/>
                </a:quadBezTo>
                <a:quadBezTo>
                  <a:pt y="270" x="3804"/>
                  <a:pt y="359" x="3804"/>
                </a:quadBezTo>
                <a:lnTo>
                  <a:pt y="715" x="3804"/>
                </a:lnTo>
                <a:lnTo>
                  <a:pt y="715" x="3716"/>
                </a:lnTo>
                <a:lnTo>
                  <a:pt y="389" x="3716"/>
                </a:lnTo>
                <a:quadBezTo>
                  <a:pt y="336" x="3716"/>
                  <a:pt y="313" x="3708"/>
                </a:quadBezTo>
                <a:quadBezTo>
                  <a:pt y="290" x="3699"/>
                  <a:pt y="275" x="3677"/>
                </a:quadBezTo>
                <a:quadBezTo>
                  <a:pt y="261" x="3654"/>
                  <a:pt y="261" x="3624"/>
                </a:quadBezTo>
                <a:quadBezTo>
                  <a:pt y="261" x="3569"/>
                  <a:pt y="298" x="3533"/>
                </a:quadBezTo>
                <a:quadBezTo>
                  <a:pt y="334" x="3497"/>
                  <a:pt y="414" x="3497"/>
                </a:quadBezTo>
                <a:lnTo>
                  <a:pt y="715" x="3497"/>
                </a:lnTo>
                <a:lnTo>
                  <a:pt y="715" x="3409"/>
                </a:lnTo>
                <a:lnTo>
                  <a:pt y="378" x="3409"/>
                </a:lnTo>
                <a:quadBezTo>
                  <a:pt y="320" x="3409"/>
                  <a:pt y="291" x="3388"/>
                </a:quadBezTo>
                <a:quadBezTo>
                  <a:pt y="261" x="3366"/>
                  <a:pt y="261" x="3317"/>
                </a:quadBezTo>
                <a:quadBezTo>
                  <a:pt y="261" x="3280"/>
                  <a:pt y="281" x="3249"/>
                </a:quadBezTo>
                <a:quadBezTo>
                  <a:pt y="300" x="3217"/>
                  <a:pt y="338" x="3203"/>
                </a:quadBezTo>
                <a:quadBezTo>
                  <a:pt y="375" x="3189"/>
                  <a:pt y="446" x="3189"/>
                </a:quadBezTo>
                <a:lnTo>
                  <a:pt y="715" x="3189"/>
                </a:lnTo>
                <a:lnTo>
                  <a:pt y="715" x="3101"/>
                </a:lnTo>
                <a:close/>
                <a:moveTo>
                  <a:pt y="548" x="4289"/>
                </a:moveTo>
                <a:lnTo>
                  <a:pt y="560" x="4380"/>
                </a:lnTo>
                <a:quadBezTo>
                  <a:pt y="639" x="4358"/>
                  <a:pt y="683" x="4300"/>
                </a:quadBezTo>
                <a:quadBezTo>
                  <a:pt y="727" x="4242"/>
                  <a:pt y="727" x="4152"/>
                </a:quadBezTo>
                <a:quadBezTo>
                  <a:pt y="727" x="4038"/>
                  <a:pt y="657" x="3971"/>
                </a:quadBezTo>
                <a:quadBezTo>
                  <a:pt y="587" x="3905"/>
                  <a:pt y="460" x="3905"/>
                </a:quadBezTo>
                <a:quadBezTo>
                  <a:pt y="330" x="3905"/>
                  <a:pt y="257" x="3972"/>
                </a:quadBezTo>
                <a:quadBezTo>
                  <a:pt y="185" x="4040"/>
                  <a:pt y="185" x="4147"/>
                </a:quadBezTo>
                <a:quadBezTo>
                  <a:pt y="185" x="4251"/>
                  <a:pt y="256" x="4317"/>
                </a:quadBezTo>
                <a:quadBezTo>
                  <a:pt y="327" x="4383"/>
                  <a:pt y="455" x="4383"/>
                </a:quadBezTo>
                <a:quadBezTo>
                  <a:pt y="463" x="4383"/>
                  <a:pt y="479" x="4382"/>
                </a:quadBezTo>
                <a:lnTo>
                  <a:pt y="479" x="3996"/>
                </a:lnTo>
                <a:quadBezTo>
                  <a:pt y="564" x="4000"/>
                  <a:pt y="609" x="4044"/>
                </a:quadBezTo>
                <a:quadBezTo>
                  <a:pt y="655" x="4087"/>
                  <a:pt y="655" x="4152"/>
                </a:quadBezTo>
                <a:quadBezTo>
                  <a:pt y="655" x="4201"/>
                  <a:pt y="629" x="4235"/>
                </a:quadBezTo>
                <a:quadBezTo>
                  <a:pt y="604" x="4269"/>
                  <a:pt y="548" x="4289"/>
                </a:quadBezTo>
                <a:close/>
                <a:moveTo>
                  <a:pt y="406" x="4000"/>
                </a:moveTo>
                <a:lnTo>
                  <a:pt y="406" x="4290"/>
                </a:lnTo>
                <a:quadBezTo>
                  <a:pt y="341" x="4284"/>
                  <a:pt y="308" x="4257"/>
                </a:quadBezTo>
                <a:quadBezTo>
                  <a:pt y="257" x="4215"/>
                  <a:pt y="257" x="4148"/>
                </a:quadBezTo>
                <a:quadBezTo>
                  <a:pt y="257" x="4087"/>
                  <a:pt y="298" x="4046"/>
                </a:quadBezTo>
                <a:quadBezTo>
                  <a:pt y="338" x="4005"/>
                  <a:pt y="406" x="4000"/>
                </a:quadBezTo>
                <a:close/>
                <a:moveTo>
                  <a:pt y="715" x="4490"/>
                </a:moveTo>
                <a:lnTo>
                  <a:pt y="197" x="4490"/>
                </a:lnTo>
                <a:lnTo>
                  <a:pt y="197" x="4569"/>
                </a:lnTo>
                <a:lnTo>
                  <a:pt y="270" x="4569"/>
                </a:lnTo>
                <a:quadBezTo>
                  <a:pt y="185" x="4626"/>
                  <a:pt y="185" x="4734"/>
                </a:quadBezTo>
                <a:quadBezTo>
                  <a:pt y="185" x="4781"/>
                  <a:pt y="202" x="4820"/>
                </a:quadBezTo>
                <a:quadBezTo>
                  <a:pt y="219" x="4860"/>
                  <a:pt y="246" x="4879"/>
                </a:quadBezTo>
                <a:quadBezTo>
                  <a:pt y="273" x="4899"/>
                  <a:pt y="311" x="4907"/>
                </a:quadBezTo>
                <a:quadBezTo>
                  <a:pt y="335" x="4912"/>
                  <a:pt y="396" x="4912"/>
                </a:quadBezTo>
                <a:lnTo>
                  <a:pt y="715" x="4912"/>
                </a:lnTo>
                <a:lnTo>
                  <a:pt y="715" x="4824"/>
                </a:lnTo>
                <a:lnTo>
                  <a:pt y="400" x="4824"/>
                </a:lnTo>
                <a:quadBezTo>
                  <a:pt y="346" x="4824"/>
                  <a:pt y="320" x="4813"/>
                </a:quadBezTo>
                <a:quadBezTo>
                  <a:pt y="293" x="4803"/>
                  <a:pt y="277" x="4777"/>
                </a:quadBezTo>
                <a:quadBezTo>
                  <a:pt y="261" x="4751"/>
                  <a:pt y="261" x="4716"/>
                </a:quadBezTo>
                <a:quadBezTo>
                  <a:pt y="261" x="4660"/>
                  <a:pt y="297" x="4619"/>
                </a:quadBezTo>
                <a:quadBezTo>
                  <a:pt y="333" x="4578"/>
                  <a:pt y="432" x="4578"/>
                </a:quadBezTo>
                <a:lnTo>
                  <a:pt y="715" x="4578"/>
                </a:lnTo>
                <a:lnTo>
                  <a:pt y="715" x="4490"/>
                </a:lnTo>
                <a:close/>
                <a:moveTo>
                  <a:pt y="637" x="5238"/>
                </a:moveTo>
                <a:lnTo>
                  <a:pt y="714" x="5251"/>
                </a:lnTo>
                <a:quadBezTo>
                  <a:pt y="722" x="5214"/>
                  <a:pt y="722" x="5185"/>
                </a:quadBezTo>
                <a:quadBezTo>
                  <a:pt y="722" x="5137"/>
                  <a:pt y="707" x="5110"/>
                </a:quadBezTo>
                <a:quadBezTo>
                  <a:pt y="692" x="5084"/>
                  <a:pt y="667" x="5073"/>
                </a:quadBezTo>
                <a:quadBezTo>
                  <a:pt y="643" x="5062"/>
                  <a:pt y="563" x="5062"/>
                </a:quadBezTo>
                <a:lnTo>
                  <a:pt y="265" x="5062"/>
                </a:lnTo>
                <a:lnTo>
                  <a:pt y="265" x="4998"/>
                </a:lnTo>
                <a:lnTo>
                  <a:pt y="197" x="4998"/>
                </a:lnTo>
                <a:lnTo>
                  <a:pt y="197" x="5062"/>
                </a:lnTo>
                <a:lnTo>
                  <a:pt y="68" x="5062"/>
                </a:lnTo>
                <a:lnTo>
                  <a:pt y="16" x="5150"/>
                </a:lnTo>
                <a:lnTo>
                  <a:pt y="197" x="5150"/>
                </a:lnTo>
                <a:lnTo>
                  <a:pt y="197" x="5238"/>
                </a:lnTo>
                <a:lnTo>
                  <a:pt y="265" x="5238"/>
                </a:lnTo>
                <a:lnTo>
                  <a:pt y="265" x="5150"/>
                </a:lnTo>
                <a:lnTo>
                  <a:pt y="568" x="5150"/>
                </a:lnTo>
                <a:quadBezTo>
                  <a:pt y="606" x="5150"/>
                  <a:pt y="617" x="5154"/>
                </a:quadBezTo>
                <a:quadBezTo>
                  <a:pt y="627" x="5159"/>
                  <a:pt y="634" x="5170"/>
                </a:quadBezTo>
                <a:quadBezTo>
                  <a:pt y="640" x="5180"/>
                  <a:pt y="640" x="5200"/>
                </a:quadBezTo>
                <a:quadBezTo>
                  <a:pt y="640" x="5214"/>
                  <a:pt y="637" x="5238"/>
                </a:quadBezTo>
                <a:close/>
                <a:moveTo>
                  <a:pt y="715" x="5600"/>
                </a:moveTo>
                <a:lnTo>
                  <a:pt y="0" x="5600"/>
                </a:lnTo>
                <a:lnTo>
                  <a:pt y="0" x="5688"/>
                </a:lnTo>
                <a:lnTo>
                  <a:pt y="715" x="5688"/>
                </a:lnTo>
                <a:lnTo>
                  <a:pt y="715" x="5600"/>
                </a:lnTo>
                <a:close/>
                <a:moveTo>
                  <a:pt y="456" x="5791"/>
                </a:moveTo>
                <a:quadBezTo>
                  <a:pt y="312" x="5791"/>
                  <a:pt y="243" x="5872"/>
                </a:quadBezTo>
                <a:quadBezTo>
                  <a:pt y="185" x="5938"/>
                  <a:pt y="185" x="6035"/>
                </a:quadBezTo>
                <a:quadBezTo>
                  <a:pt y="185" x="6142"/>
                  <a:pt y="255" x="6209"/>
                </a:quadBezTo>
                <a:quadBezTo>
                  <a:pt y="325" x="6277"/>
                  <a:pt y="449" x="6277"/>
                </a:quadBezTo>
                <a:quadBezTo>
                  <a:pt y="549" x="6277"/>
                  <a:pt y="606" x="6247"/>
                </a:quadBezTo>
                <a:quadBezTo>
                  <a:pt y="664" x="6217"/>
                  <a:pt y="695" x="6160"/>
                </a:quadBezTo>
                <a:quadBezTo>
                  <a:pt y="727" x="6103"/>
                  <a:pt y="727" x="6035"/>
                </a:quadBezTo>
                <a:quadBezTo>
                  <a:pt y="727" x="5926"/>
                  <a:pt y="657" x="5859"/>
                </a:quadBezTo>
                <a:quadBezTo>
                  <a:pt y="587" x="5791"/>
                  <a:pt y="456" x="5791"/>
                </a:quadBezTo>
                <a:close/>
                <a:moveTo>
                  <a:pt y="456" x="5882"/>
                </a:moveTo>
                <a:quadBezTo>
                  <a:pt y="556" x="5882"/>
                  <a:pt y="605" x="5925"/>
                </a:quadBezTo>
                <a:quadBezTo>
                  <a:pt y="655" x="5969"/>
                  <a:pt y="655" x="6035"/>
                </a:quadBezTo>
                <a:quadBezTo>
                  <a:pt y="655" x="6100"/>
                  <a:pt y="605" x="6144"/>
                </a:quadBezTo>
                <a:quadBezTo>
                  <a:pt y="555" x="6187"/>
                  <a:pt y="453" x="6187"/>
                </a:quadBezTo>
                <a:quadBezTo>
                  <a:pt y="357" x="6187"/>
                  <a:pt y="307" x="6143"/>
                </a:quadBezTo>
                <a:quadBezTo>
                  <a:pt y="258" x="6100"/>
                  <a:pt y="258" x="6035"/>
                </a:quadBezTo>
                <a:quadBezTo>
                  <a:pt y="258" x="5969"/>
                  <a:pt y="307" x="5925"/>
                </a:quadBezTo>
                <a:quadBezTo>
                  <a:pt y="356" x="5882"/>
                  <a:pt y="456" x="5882"/>
                </a:quadBezTo>
                <a:close/>
                <a:moveTo>
                  <a:pt y="525" x="6719"/>
                </a:moveTo>
                <a:lnTo>
                  <a:pt y="537" x="6805"/>
                </a:lnTo>
                <a:quadBezTo>
                  <a:pt y="626" x="6791"/>
                  <a:pt y="677" x="6733"/>
                </a:quadBezTo>
                <a:quadBezTo>
                  <a:pt y="727" x="6674"/>
                  <a:pt y="727" x="6589"/>
                </a:quadBezTo>
                <a:quadBezTo>
                  <a:pt y="727" x="6483"/>
                  <a:pt y="658" x="6418"/>
                </a:quadBezTo>
                <a:quadBezTo>
                  <a:pt y="588" x="6354"/>
                  <a:pt y="458" x="6354"/>
                </a:quadBezTo>
                <a:quadBezTo>
                  <a:pt y="374" x="6354"/>
                  <a:pt y="311" x="6381"/>
                </a:quadBezTo>
                <a:quadBezTo>
                  <a:pt y="248" x="6409"/>
                  <a:pt y="217" x="6466"/>
                </a:quadBezTo>
                <a:quadBezTo>
                  <a:pt y="185" x="6523"/>
                  <a:pt y="185" x="6590"/>
                </a:quadBezTo>
                <a:quadBezTo>
                  <a:pt y="185" x="6674"/>
                  <a:pt y="228" x="6728"/>
                </a:quadBezTo>
                <a:quadBezTo>
                  <a:pt y="270" x="6782"/>
                  <a:pt y="349" x="6797"/>
                </a:quadBezTo>
                <a:lnTo>
                  <a:pt y="362" x="6711"/>
                </a:lnTo>
                <a:quadBezTo>
                  <a:pt y="310" x="6699"/>
                  <a:pt y="284" x="6668"/>
                </a:quadBezTo>
                <a:quadBezTo>
                  <a:pt y="257" x="6637"/>
                  <a:pt y="257" x="6593"/>
                </a:quadBezTo>
                <a:quadBezTo>
                  <a:pt y="257" x="6527"/>
                  <a:pt y="305" x="6485"/>
                </a:quadBezTo>
                <a:quadBezTo>
                  <a:pt y="353" x="6444"/>
                  <a:pt y="456" x="6444"/>
                </a:quadBezTo>
                <a:quadBezTo>
                  <a:pt y="560" x="6444"/>
                  <a:pt y="607" x="6484"/>
                </a:quadBezTo>
                <a:quadBezTo>
                  <a:pt y="655" x="6524"/>
                  <a:pt y="655" x="6588"/>
                </a:quadBezTo>
                <a:quadBezTo>
                  <a:pt y="655" x="6640"/>
                  <a:pt y="623" x="6675"/>
                </a:quadBezTo>
                <a:quadBezTo>
                  <a:pt y="591" x="6709"/>
                  <a:pt y="525" x="6719"/>
                </a:quadBezTo>
                <a:close/>
                <a:moveTo>
                  <a:pt y="651" x="7219"/>
                </a:moveTo>
                <a:quadBezTo>
                  <a:pt y="693" x="7170"/>
                  <a:pt y="710" x="7125"/>
                </a:quadBezTo>
                <a:quadBezTo>
                  <a:pt y="727" x="7080"/>
                  <a:pt y="727" x="7028"/>
                </a:quadBezTo>
                <a:quadBezTo>
                  <a:pt y="727" x="6942"/>
                  <a:pt y="685" x="6896"/>
                </a:quadBezTo>
                <a:quadBezTo>
                  <a:pt y="644" x="6851"/>
                  <a:pt y="579" x="6851"/>
                </a:quadBezTo>
                <a:quadBezTo>
                  <a:pt y="541" x="6851"/>
                  <a:pt y="509" x="6868"/>
                </a:quadBezTo>
                <a:quadBezTo>
                  <a:pt y="478" x="6885"/>
                  <a:pt y="458" x="6913"/>
                </a:quadBezTo>
                <a:quadBezTo>
                  <a:pt y="439" x="6941"/>
                  <a:pt y="430" x="6977"/>
                </a:quadBezTo>
                <a:quadBezTo>
                  <a:pt y="423" x="7002"/>
                  <a:pt y="416" x="7055"/>
                </a:quadBezTo>
                <a:quadBezTo>
                  <a:pt y="404" x="7161"/>
                  <a:pt y="386" x="7211"/>
                </a:quadBezTo>
                <a:quadBezTo>
                  <a:pt y="368" x="7212"/>
                  <a:pt y="363" x="7212"/>
                </a:quadBezTo>
                <a:quadBezTo>
                  <a:pt y="310" x="7212"/>
                  <a:pt y="288" x="7187"/>
                </a:quadBezTo>
                <a:quadBezTo>
                  <a:pt y="258" x="7153"/>
                  <a:pt y="258" x="7087"/>
                </a:quadBezTo>
                <a:quadBezTo>
                  <a:pt y="258" x="7025"/>
                  <a:pt y="280" x="6995"/>
                </a:quadBezTo>
                <a:quadBezTo>
                  <a:pt y="301" x="6966"/>
                  <a:pt y="356" x="6952"/>
                </a:quadBezTo>
                <a:lnTo>
                  <a:pt y="345" x="6866"/>
                </a:lnTo>
                <a:quadBezTo>
                  <a:pt y="290" x="6877"/>
                  <a:pt y="256" x="6904"/>
                </a:quadBezTo>
                <a:quadBezTo>
                  <a:pt y="222" x="6931"/>
                  <a:pt y="203" x="6982"/>
                </a:quadBezTo>
                <a:quadBezTo>
                  <a:pt y="185" x="7033"/>
                  <a:pt y="185" x="7100"/>
                </a:quadBezTo>
                <a:quadBezTo>
                  <a:pt y="185" x="7166"/>
                  <a:pt y="201" x="7208"/>
                </a:quadBezTo>
                <a:quadBezTo>
                  <a:pt y="216" x="7249"/>
                  <a:pt y="240" x="7269"/>
                </a:quadBezTo>
                <a:quadBezTo>
                  <a:pt y="264" x="7288"/>
                  <a:pt y="300" x="7296"/>
                </a:quadBezTo>
                <a:quadBezTo>
                  <a:pt y="322" x="7300"/>
                  <a:pt y="381" x="7300"/>
                </a:quadBezTo>
                <a:lnTo>
                  <a:pt y="498" x="7300"/>
                </a:lnTo>
                <a:quadBezTo>
                  <a:pt y="621" x="7300"/>
                  <a:pt y="653" x="7306"/>
                </a:quadBezTo>
                <a:quadBezTo>
                  <a:pt y="686" x="7312"/>
                  <a:pt y="715" x="7328"/>
                </a:quadBezTo>
                <a:lnTo>
                  <a:pt y="715" x="7236"/>
                </a:lnTo>
                <a:quadBezTo>
                  <a:pt y="688" x="7223"/>
                  <a:pt y="651" x="7219"/>
                </a:quadBezTo>
                <a:close/>
                <a:moveTo>
                  <a:pt y="455" x="7211"/>
                </a:moveTo>
                <a:quadBezTo>
                  <a:pt y="475" x="7164"/>
                  <a:pt y="488" x="7068"/>
                </a:quadBezTo>
                <a:quadBezTo>
                  <a:pt y="496" x="7014"/>
                  <a:pt y="506" x="6991"/>
                </a:quadBezTo>
                <a:quadBezTo>
                  <a:pt y="516" x="6969"/>
                  <a:pt y="534" x="6957"/>
                </a:quadBezTo>
                <a:quadBezTo>
                  <a:pt y="553" x="6944"/>
                  <a:pt y="576" x="6944"/>
                </a:quadBezTo>
                <a:quadBezTo>
                  <a:pt y="611" x="6944"/>
                  <a:pt y="635" x="6971"/>
                </a:quadBezTo>
                <a:quadBezTo>
                  <a:pt y="658" x="6998"/>
                  <a:pt y="658" x="7049"/>
                </a:quadBezTo>
                <a:quadBezTo>
                  <a:pt y="658" x="7100"/>
                  <a:pt y="636" x="7139"/>
                </a:quadBezTo>
                <a:quadBezTo>
                  <a:pt y="614" x="7179"/>
                  <a:pt y="575" x="7197"/>
                </a:quadBezTo>
                <a:quadBezTo>
                  <a:pt y="545" x="7211"/>
                  <a:pt y="487" x="7211"/>
                </a:quadBezTo>
                <a:lnTo>
                  <a:pt y="455" x="7211"/>
                </a:lnTo>
                <a:close/>
                <a:moveTo>
                  <a:pt y="637" x="7628"/>
                </a:moveTo>
                <a:lnTo>
                  <a:pt y="714" x="7641"/>
                </a:lnTo>
                <a:quadBezTo>
                  <a:pt y="722" x="7604"/>
                  <a:pt y="722" x="7575"/>
                </a:quadBezTo>
                <a:quadBezTo>
                  <a:pt y="722" x="7527"/>
                  <a:pt y="707" x="7500"/>
                </a:quadBezTo>
                <a:quadBezTo>
                  <a:pt y="692" x="7474"/>
                  <a:pt y="667" x="7463"/>
                </a:quadBezTo>
                <a:quadBezTo>
                  <a:pt y="643" x="7453"/>
                  <a:pt y="563" x="7453"/>
                </a:quadBezTo>
                <a:lnTo>
                  <a:pt y="265" x="7453"/>
                </a:lnTo>
                <a:lnTo>
                  <a:pt y="265" x="7388"/>
                </a:lnTo>
                <a:lnTo>
                  <a:pt y="197" x="7388"/>
                </a:lnTo>
                <a:lnTo>
                  <a:pt y="197" x="7453"/>
                </a:lnTo>
                <a:lnTo>
                  <a:pt y="68" x="7453"/>
                </a:lnTo>
                <a:lnTo>
                  <a:pt y="16" x="7540"/>
                </a:lnTo>
                <a:lnTo>
                  <a:pt y="197" x="7540"/>
                </a:lnTo>
                <a:lnTo>
                  <a:pt y="197" x="7628"/>
                </a:lnTo>
                <a:lnTo>
                  <a:pt y="265" x="7628"/>
                </a:lnTo>
                <a:lnTo>
                  <a:pt y="265" x="7540"/>
                </a:lnTo>
                <a:lnTo>
                  <a:pt y="568" x="7540"/>
                </a:lnTo>
                <a:quadBezTo>
                  <a:pt y="606" x="7540"/>
                  <a:pt y="617" x="7545"/>
                </a:quadBezTo>
                <a:quadBezTo>
                  <a:pt y="627" x="7549"/>
                  <a:pt y="634" x="7560"/>
                </a:quadBezTo>
                <a:quadBezTo>
                  <a:pt y="640" x="7570"/>
                  <a:pt y="640" x="7590"/>
                </a:quadBezTo>
                <a:quadBezTo>
                  <a:pt y="640" x="7604"/>
                  <a:pt y="637" x="7628"/>
                </a:quadBezTo>
                <a:close/>
                <a:moveTo>
                  <a:pt y="101" x="7715"/>
                </a:moveTo>
                <a:lnTo>
                  <a:pt y="0" x="7715"/>
                </a:lnTo>
                <a:lnTo>
                  <a:pt y="0" x="7803"/>
                </a:lnTo>
                <a:lnTo>
                  <a:pt y="101" x="7803"/>
                </a:lnTo>
                <a:lnTo>
                  <a:pt y="101" x="7715"/>
                </a:lnTo>
                <a:close/>
                <a:moveTo>
                  <a:pt y="715" x="7715"/>
                </a:moveTo>
                <a:lnTo>
                  <a:pt y="197" x="7715"/>
                </a:lnTo>
                <a:lnTo>
                  <a:pt y="197" x="7803"/>
                </a:lnTo>
                <a:lnTo>
                  <a:pt y="715" x="7803"/>
                </a:lnTo>
                <a:lnTo>
                  <a:pt y="715" x="7715"/>
                </a:lnTo>
                <a:close/>
                <a:moveTo>
                  <a:pt y="456" x="7904"/>
                </a:moveTo>
                <a:quadBezTo>
                  <a:pt y="312" x="7904"/>
                  <a:pt y="243" x="7984"/>
                </a:quadBezTo>
                <a:quadBezTo>
                  <a:pt y="185" x="8051"/>
                  <a:pt y="185" x="8147"/>
                </a:quadBezTo>
                <a:quadBezTo>
                  <a:pt y="185" x="8254"/>
                  <a:pt y="255" x="8322"/>
                </a:quadBezTo>
                <a:quadBezTo>
                  <a:pt y="325" x="8390"/>
                  <a:pt y="449" x="8390"/>
                </a:quadBezTo>
                <a:quadBezTo>
                  <a:pt y="549" x="8390"/>
                  <a:pt y="606" x="8360"/>
                </a:quadBezTo>
                <a:quadBezTo>
                  <a:pt y="664" x="8330"/>
                  <a:pt y="695" x="8272"/>
                </a:quadBezTo>
                <a:quadBezTo>
                  <a:pt y="727" x="8215"/>
                  <a:pt y="727" x="8147"/>
                </a:quadBezTo>
                <a:quadBezTo>
                  <a:pt y="727" x="8038"/>
                  <a:pt y="657" x="7971"/>
                </a:quadBezTo>
                <a:quadBezTo>
                  <a:pt y="587" x="7904"/>
                  <a:pt y="456" x="7904"/>
                </a:quadBezTo>
                <a:close/>
                <a:moveTo>
                  <a:pt y="456" x="7994"/>
                </a:moveTo>
                <a:quadBezTo>
                  <a:pt y="556" x="7994"/>
                  <a:pt y="605" x="8038"/>
                </a:quadBezTo>
                <a:quadBezTo>
                  <a:pt y="655" x="8081"/>
                  <a:pt y="655" x="8147"/>
                </a:quadBezTo>
                <a:quadBezTo>
                  <a:pt y="655" x="8212"/>
                  <a:pt y="605" x="8256"/>
                </a:quadBezTo>
                <a:quadBezTo>
                  <a:pt y="555" x="8299"/>
                  <a:pt y="453" x="8299"/>
                </a:quadBezTo>
                <a:quadBezTo>
                  <a:pt y="357" x="8299"/>
                  <a:pt y="307" x="8256"/>
                </a:quadBezTo>
                <a:quadBezTo>
                  <a:pt y="258" x="8212"/>
                  <a:pt y="258" x="8147"/>
                </a:quadBezTo>
                <a:quadBezTo>
                  <a:pt y="258" x="8081"/>
                  <a:pt y="307" x="8038"/>
                </a:quadBezTo>
                <a:quadBezTo>
                  <a:pt y="356" x="7994"/>
                  <a:pt y="456" x="7994"/>
                </a:quadBezTo>
                <a:close/>
                <a:moveTo>
                  <a:pt y="715" x="8493"/>
                </a:moveTo>
                <a:lnTo>
                  <a:pt y="197" x="8493"/>
                </a:lnTo>
                <a:lnTo>
                  <a:pt y="197" x="8572"/>
                </a:lnTo>
                <a:lnTo>
                  <a:pt y="270" x="8572"/>
                </a:lnTo>
                <a:quadBezTo>
                  <a:pt y="185" x="8629"/>
                  <a:pt y="185" x="8737"/>
                </a:quadBezTo>
                <a:quadBezTo>
                  <a:pt y="185" x="8784"/>
                  <a:pt y="202" x="8823"/>
                </a:quadBezTo>
                <a:quadBezTo>
                  <a:pt y="219" x="8862"/>
                  <a:pt y="246" x="8882"/>
                </a:quadBezTo>
                <a:quadBezTo>
                  <a:pt y="273" x="8901"/>
                  <a:pt y="311" x="8909"/>
                </a:quadBezTo>
                <a:quadBezTo>
                  <a:pt y="335" x="8914"/>
                  <a:pt y="396" x="8914"/>
                </a:quadBezTo>
                <a:lnTo>
                  <a:pt y="715" x="8914"/>
                </a:lnTo>
                <a:lnTo>
                  <a:pt y="715" x="8826"/>
                </a:lnTo>
                <a:lnTo>
                  <a:pt y="400" x="8826"/>
                </a:lnTo>
                <a:quadBezTo>
                  <a:pt y="346" x="8826"/>
                  <a:pt y="320" x="8816"/>
                </a:quadBezTo>
                <a:quadBezTo>
                  <a:pt y="293" x="8806"/>
                  <a:pt y="277" x="8779"/>
                </a:quadBezTo>
                <a:quadBezTo>
                  <a:pt y="261" x="8753"/>
                  <a:pt y="261" x="8718"/>
                </a:quadBezTo>
                <a:quadBezTo>
                  <a:pt y="261" x="8662"/>
                  <a:pt y="297" x="8621"/>
                </a:quadBezTo>
                <a:quadBezTo>
                  <a:pt y="333" x="8581"/>
                  <a:pt y="432" x="8581"/>
                </a:quadBezTo>
                <a:lnTo>
                  <a:pt y="715" x="8581"/>
                </a:lnTo>
                <a:lnTo>
                  <a:pt y="715" x="8493"/>
                </a:lnTo>
                <a:close/>
              </a:path>
            </a:pathLst>
          </a:custGeom>
          <a:solidFill>
            <a:srgbClr val="FF0000"/>
          </a:solidFill>
          <a:ln w="19050" cap="flat">
            <a:solidFill>
              <a:schemeClr val="dk2"/>
            </a:solidFill>
            <a:prstDash val="solid"/>
            <a:round/>
            <a:headEnd len="med" type="none" w="med"/>
            <a:tailEnd len="med" type="none" w="med"/>
          </a:ln>
        </p:spPr>
      </p:sp>
      <p:sp>
        <p:nvSpPr>
          <p:cNvPr name="Shape 79" id="79"/>
          <p:cNvSpPr/>
          <p:nvPr/>
        </p:nvSpPr>
        <p:spPr>
          <a:xfrm>
            <a:off y="4270200" x="4016550"/>
            <a:ext cy="782099" cx="872400"/>
          </a:xfrm>
          <a:prstGeom prst="donut">
            <a:avLst>
              <a:gd name="adj" fmla="val 9574"/>
            </a:avLst>
          </a:prstGeom>
          <a:solidFill>
            <a:srgbClr val="FF0000"/>
          </a:solidFill>
          <a:ln w="19050" cap="flat">
            <a:solidFill>
              <a:schemeClr val="dk2"/>
            </a:solidFill>
            <a:prstDash val="solid"/>
            <a:round/>
            <a:headEnd len="med" type="none" w="med"/>
            <a:tailEnd len="med" type="none" w="med"/>
          </a:ln>
        </p:spPr>
        <p:txBody>
          <a:bodyPr bIns="91425" tIns="91425" lIns="91425" anchor="ctr" anchorCtr="0" rIns="91425">
            <a:spAutoFit/>
          </a:bodyPr>
          <a:lstStyle/>
          <a:p/>
        </p:txBody>
      </p:sp>
    </p:spTree>
  </p:cSld>
  <p:clrMapOvr>
    <a:masterClrMapping/>
  </p:clrMapOvr>
  <p:transition spd="slow">
    <p:cut/>
  </p:transition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name="Shape 83" id="83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name="Shape 84" id="84"/>
          <p:cNvSpPr txBox="1"/>
          <p:nvPr>
            <p:ph type="title"/>
          </p:nvPr>
        </p:nvSpPr>
        <p:spPr>
          <a:xfrm>
            <a:off y="274637" x="457200"/>
            <a:ext cy="1522199" cx="8229600"/>
          </a:xfrm>
          <a:prstGeom prst="rect">
            <a:avLst/>
          </a:prstGeom>
        </p:spPr>
        <p:txBody>
          <a:bodyPr bIns="91425" tIns="91425" lIns="91425" anchor="b" anchorCtr="0" rIns="91425">
            <a:spAutoFit/>
          </a:bodyPr>
          <a:lstStyle/>
          <a:p>
            <a:pPr>
              <a:buNone/>
            </a:pPr>
            <a:r>
              <a:rPr lang="en"/>
              <a:t>Deployment Pictures</a:t>
            </a:r>
          </a:p>
        </p:txBody>
      </p:sp>
      <p:sp>
        <p:nvSpPr>
          <p:cNvPr name="Shape 85" id="85"/>
          <p:cNvSpPr/>
          <p:nvPr/>
        </p:nvSpPr>
        <p:spPr>
          <a:xfrm>
            <a:off y="2133961" x="1143000"/>
            <a:ext cy="4524012" cx="6779507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</p:sp>
    </p:spTree>
  </p:cSld>
  <p:clrMapOvr>
    <a:masterClrMapping/>
  </p:clrMapOvr>
  <p:transition spd="slow">
    <p:cut/>
  </p:transition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name="Shape 89" id="89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name="Shape 90" id="90"/>
          <p:cNvSpPr txBox="1"/>
          <p:nvPr>
            <p:ph type="title"/>
          </p:nvPr>
        </p:nvSpPr>
        <p:spPr>
          <a:xfrm>
            <a:off y="274637" x="457200"/>
            <a:ext cy="1522199" cx="8229600"/>
          </a:xfrm>
          <a:prstGeom prst="rect">
            <a:avLst/>
          </a:prstGeom>
        </p:spPr>
        <p:txBody>
          <a:bodyPr bIns="91425" tIns="91425" lIns="91425" anchor="b" anchorCtr="0" rIns="91425">
            <a:spAutoFit/>
          </a:bodyPr>
          <a:lstStyle/>
          <a:p>
            <a:pPr>
              <a:buNone/>
            </a:pPr>
            <a:r>
              <a:rPr lang="en"/>
              <a:t>Deployment Pictures Con't</a:t>
            </a:r>
          </a:p>
        </p:txBody>
      </p:sp>
      <p:sp>
        <p:nvSpPr>
          <p:cNvPr name="Shape 91" id="91"/>
          <p:cNvSpPr/>
          <p:nvPr/>
        </p:nvSpPr>
        <p:spPr>
          <a:xfrm>
            <a:off y="1981176" x="1396513"/>
            <a:ext cy="4724424" cx="6299689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</p:sp>
    </p:spTree>
  </p:cSld>
  <p:clrMapOvr>
    <a:masterClrMapping/>
  </p:clrMapOvr>
  <p:transition spd="slow">
    <p:cut/>
  </p:transition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name="Shape 95" id="95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name="Shape 96" id="96"/>
          <p:cNvSpPr txBox="1"/>
          <p:nvPr>
            <p:ph type="title"/>
          </p:nvPr>
        </p:nvSpPr>
        <p:spPr>
          <a:xfrm>
            <a:off y="274637" x="457199"/>
            <a:ext cy="1143000" cx="8229600"/>
          </a:xfrm>
          <a:prstGeom prst="rect">
            <a:avLst/>
          </a:prstGeom>
        </p:spPr>
        <p:txBody>
          <a:bodyPr bIns="91425" tIns="91425" lIns="91425" anchor="b" anchorCtr="0" rIns="91425">
            <a:spAutoFit/>
          </a:bodyPr>
          <a:lstStyle/>
          <a:p>
            <a:pPr>
              <a:buNone/>
            </a:pPr>
            <a:r>
              <a:rPr lang="en"/>
              <a:t>RU07 Track 6/13/12</a:t>
            </a:r>
          </a:p>
        </p:txBody>
      </p:sp>
      <p:sp>
        <p:nvSpPr>
          <p:cNvPr name="Shape 97" id="97"/>
          <p:cNvSpPr/>
          <p:nvPr/>
        </p:nvSpPr>
        <p:spPr>
          <a:xfrm>
            <a:off y="1479754" x="1935323"/>
            <a:ext cy="5227557" cx="5429677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</p:sp>
    </p:spTree>
  </p:cSld>
  <p:clrMapOvr>
    <a:masterClrMapping/>
  </p:clrMapOvr>
  <p:transition spd="slow">
    <p:cut/>
  </p:transition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name="Shape 101" id="101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name="Shape 102" id="102"/>
          <p:cNvSpPr txBox="1"/>
          <p:nvPr>
            <p:ph type="title"/>
          </p:nvPr>
        </p:nvSpPr>
        <p:spPr>
          <a:xfrm>
            <a:off y="274637" x="457200"/>
            <a:ext cy="1522199" cx="8229600"/>
          </a:xfrm>
          <a:prstGeom prst="rect">
            <a:avLst/>
          </a:prstGeom>
        </p:spPr>
        <p:txBody>
          <a:bodyPr bIns="91425" tIns="91425" lIns="91425" anchor="b" anchorCtr="0" rIns="91425">
            <a:spAutoFit/>
          </a:bodyPr>
          <a:lstStyle/>
          <a:p>
            <a:pPr>
              <a:buNone/>
            </a:pPr>
            <a:r>
              <a:rPr lang="en"/>
              <a:t>Measuring Anoxic conditions</a:t>
            </a:r>
          </a:p>
        </p:txBody>
      </p:sp>
      <p:grpSp>
        <p:nvGrpSpPr>
          <p:cNvPr name="Shape 103" id="103"/>
          <p:cNvGrpSpPr/>
          <p:nvPr/>
        </p:nvGrpSpPr>
        <p:grpSpPr>
          <a:xfrm>
            <a:off y="1417637" x="4436925"/>
            <a:ext cy="5191125" cx="2634894"/>
            <a:chOff y="1417637" x="3522525"/>
            <a:chExt cy="5191125" cx="2634894"/>
          </a:xfrm>
        </p:grpSpPr>
        <p:sp>
          <p:nvSpPr>
            <p:cNvPr name="Shape 104" id="104"/>
            <p:cNvSpPr/>
            <p:nvPr/>
          </p:nvSpPr>
          <p:spPr>
            <a:xfrm>
              <a:off y="1417637" x="3522525"/>
              <a:ext cy="5191125" cx="2619375"/>
            </a:xfrm>
            <a:prstGeom prst="rect">
              <a:avLst/>
            </a:prstGeom>
            <a:blipFill>
              <a:blip r:embed="rId3"/>
              <a:stretch>
                <a:fillRect/>
              </a:stretch>
            </a:blipFill>
          </p:spPr>
        </p:sp>
        <p:cxnSp>
          <p:nvCxnSpPr>
            <p:cNvPr name="Shape 105" id="105"/>
            <p:cNvCxnSpPr/>
            <p:nvPr/>
          </p:nvCxnSpPr>
          <p:spPr>
            <a:xfrm flipH="1">
              <a:off y="1423550" x="5564724"/>
              <a:ext cy="802500" cx="549900"/>
            </a:xfrm>
            <a:prstGeom prst="straightConnector1">
              <a:avLst/>
            </a:prstGeom>
            <a:noFill/>
            <a:ln w="28575" cap="flat">
              <a:solidFill>
                <a:srgbClr val="FFFF00"/>
              </a:solidFill>
              <a:prstDash val="solid"/>
              <a:round/>
              <a:headEnd len="lg" type="none" w="lg"/>
              <a:tailEnd len="lg" type="none" w="lg"/>
            </a:ln>
          </p:spPr>
        </p:cxnSp>
        <p:sp>
          <p:nvSpPr>
            <p:cNvPr name="Shape 106" id="106"/>
            <p:cNvSpPr/>
            <p:nvPr/>
          </p:nvSpPr>
          <p:spPr>
            <a:xfrm>
              <a:off y="2166675" x="5294900"/>
              <a:ext cy="436200" cx="436200"/>
            </a:xfrm>
            <a:prstGeom prst="donut">
              <a:avLst>
                <a:gd name="adj" fmla="val 13422"/>
              </a:avLst>
            </a:prstGeom>
            <a:solidFill>
              <a:srgbClr val="FFFF00"/>
            </a:solidFill>
            <a:ln w="19050" cap="flat">
              <a:solidFill>
                <a:schemeClr val="dk2"/>
              </a:solidFill>
              <a:prstDash val="solid"/>
              <a:round/>
              <a:headEnd len="med" type="none" w="med"/>
              <a:tailEnd len="med" type="none" w="med"/>
            </a:ln>
          </p:spPr>
          <p:txBody>
            <a:bodyPr bIns="91425" tIns="91425" lIns="91425" anchor="ctr" anchorCtr="0" rIns="91425">
              <a:spAutoFit/>
            </a:bodyPr>
            <a:lstStyle/>
            <a:p/>
          </p:txBody>
        </p:sp>
        <p:cxnSp>
          <p:nvCxnSpPr>
            <p:cNvPr name="Shape 107" id="107"/>
            <p:cNvCxnSpPr>
              <a:stCxn id="106" idx="5"/>
            </p:cNvCxnSpPr>
            <p:nvPr/>
          </p:nvCxnSpPr>
          <p:spPr>
            <a:xfrm>
              <a:off y="2538994" x="5667219"/>
              <a:ext cy="398099" cx="490199"/>
            </a:xfrm>
            <a:prstGeom prst="straightConnector1">
              <a:avLst/>
            </a:prstGeom>
            <a:noFill/>
            <a:ln w="28575" cap="flat">
              <a:solidFill>
                <a:srgbClr val="FFFF00"/>
              </a:solidFill>
              <a:prstDash val="solid"/>
              <a:round/>
              <a:headEnd len="lg" type="none" w="lg"/>
              <a:tailEnd len="lg" type="none" w="lg"/>
            </a:ln>
          </p:spPr>
        </p:cxnSp>
        <p:cxnSp>
          <p:nvCxnSpPr>
            <p:cNvPr name="Shape 108" id="108"/>
            <p:cNvCxnSpPr/>
            <p:nvPr/>
          </p:nvCxnSpPr>
          <p:spPr>
            <a:xfrm flipH="1">
              <a:off y="3570150" x="5514424"/>
              <a:ext cy="99900" cx="624000"/>
            </a:xfrm>
            <a:prstGeom prst="straightConnector1">
              <a:avLst/>
            </a:prstGeom>
            <a:noFill/>
            <a:ln w="28575" cap="flat">
              <a:solidFill>
                <a:srgbClr val="FFFF00"/>
              </a:solidFill>
              <a:prstDash val="solid"/>
              <a:round/>
              <a:headEnd len="lg" type="none" w="lg"/>
              <a:tailEnd len="lg" type="none" w="lg"/>
            </a:ln>
          </p:spPr>
        </p:cxnSp>
        <p:sp>
          <p:nvSpPr>
            <p:cNvPr name="Shape 109" id="109"/>
            <p:cNvSpPr/>
            <p:nvPr/>
          </p:nvSpPr>
          <p:spPr>
            <a:xfrm>
              <a:off y="3575050" x="5088291"/>
              <a:ext cy="396600" cx="433500"/>
            </a:xfrm>
            <a:prstGeom prst="donut">
              <a:avLst>
                <a:gd name="adj" fmla="val 10952"/>
              </a:avLst>
            </a:prstGeom>
            <a:solidFill>
              <a:srgbClr val="FFFF00"/>
            </a:solidFill>
            <a:ln w="19050" cap="flat">
              <a:solidFill>
                <a:schemeClr val="dk2"/>
              </a:solidFill>
              <a:prstDash val="solid"/>
              <a:round/>
              <a:headEnd len="med" type="none" w="med"/>
              <a:tailEnd len="med" type="none" w="med"/>
            </a:ln>
          </p:spPr>
          <p:txBody>
            <a:bodyPr bIns="91425" tIns="91425" lIns="91425" anchor="ctr" anchorCtr="0" rIns="91425">
              <a:spAutoFit/>
            </a:bodyPr>
            <a:lstStyle/>
            <a:p/>
          </p:txBody>
        </p:sp>
        <p:cxnSp>
          <p:nvCxnSpPr>
            <p:cNvPr name="Shape 110" id="110"/>
            <p:cNvCxnSpPr>
              <a:stCxn id="109" idx="5"/>
            </p:cNvCxnSpPr>
            <p:nvPr/>
          </p:nvCxnSpPr>
          <p:spPr>
            <a:xfrm>
              <a:off y="3913569" x="5458306"/>
              <a:ext cy="294900" cx="684900"/>
            </a:xfrm>
            <a:prstGeom prst="straightConnector1">
              <a:avLst/>
            </a:prstGeom>
            <a:noFill/>
            <a:ln w="28575" cap="flat">
              <a:solidFill>
                <a:srgbClr val="FFFF00"/>
              </a:solidFill>
              <a:prstDash val="solid"/>
              <a:round/>
              <a:headEnd len="lg" type="none" w="lg"/>
              <a:tailEnd len="lg" type="none" w="lg"/>
            </a:ln>
          </p:spPr>
        </p:cxnSp>
        <p:cxnSp>
          <p:nvCxnSpPr>
            <p:cNvPr name="Shape 111" id="111"/>
            <p:cNvCxnSpPr/>
            <p:nvPr/>
          </p:nvCxnSpPr>
          <p:spPr>
            <a:xfrm flipH="1">
              <a:off y="4464700" x="5018924"/>
              <a:ext cy="198600" cx="1131600"/>
            </a:xfrm>
            <a:prstGeom prst="straightConnector1">
              <a:avLst/>
            </a:prstGeom>
            <a:noFill/>
            <a:ln w="28575" cap="flat">
              <a:solidFill>
                <a:srgbClr val="FFFF00"/>
              </a:solidFill>
              <a:prstDash val="solid"/>
              <a:round/>
              <a:headEnd len="lg" type="none" w="lg"/>
              <a:tailEnd len="lg" type="none" w="lg"/>
            </a:ln>
          </p:spPr>
        </p:cxnSp>
        <p:sp>
          <p:nvSpPr>
            <p:cNvPr name="Shape 112" id="112"/>
            <p:cNvSpPr/>
            <p:nvPr/>
          </p:nvSpPr>
          <p:spPr>
            <a:xfrm>
              <a:off y="4447425" x="4578550"/>
              <a:ext cy="483600" cx="483600"/>
            </a:xfrm>
            <a:prstGeom prst="donut">
              <a:avLst>
                <a:gd name="adj" fmla="val 8578"/>
              </a:avLst>
            </a:prstGeom>
            <a:solidFill>
              <a:srgbClr val="FFFF00"/>
            </a:solidFill>
            <a:ln w="19050" cap="flat">
              <a:solidFill>
                <a:schemeClr val="dk2"/>
              </a:solidFill>
              <a:prstDash val="solid"/>
              <a:round/>
              <a:headEnd len="med" type="none" w="med"/>
              <a:tailEnd len="med" type="none" w="med"/>
            </a:ln>
          </p:spPr>
          <p:txBody>
            <a:bodyPr bIns="91425" tIns="91425" lIns="91425" anchor="ctr" anchorCtr="0" rIns="91425">
              <a:spAutoFit/>
            </a:bodyPr>
            <a:lstStyle/>
            <a:p/>
          </p:txBody>
        </p:sp>
        <p:cxnSp>
          <p:nvCxnSpPr>
            <p:cNvPr name="Shape 113" id="113"/>
            <p:cNvCxnSpPr/>
            <p:nvPr/>
          </p:nvCxnSpPr>
          <p:spPr>
            <a:xfrm>
              <a:off y="4820375" x="5018925"/>
              <a:ext cy="578700" cx="535499"/>
            </a:xfrm>
            <a:prstGeom prst="straightConnector1">
              <a:avLst/>
            </a:prstGeom>
            <a:noFill/>
            <a:ln w="28575" cap="flat">
              <a:solidFill>
                <a:srgbClr val="FFFF00"/>
              </a:solidFill>
              <a:prstDash val="solid"/>
              <a:round/>
              <a:headEnd len="lg" type="none" w="lg"/>
              <a:tailEnd len="lg" type="none" w="lg"/>
            </a:ln>
          </p:spPr>
        </p:cxnSp>
        <p:cxnSp>
          <p:nvCxnSpPr>
            <p:cNvPr name="Shape 114" id="114"/>
            <p:cNvCxnSpPr/>
            <p:nvPr/>
          </p:nvCxnSpPr>
          <p:spPr>
            <a:xfrm flipH="1">
              <a:off y="5407725" x="4457700"/>
              <a:ext cy="112199" cx="1105499"/>
            </a:xfrm>
            <a:prstGeom prst="straightConnector1">
              <a:avLst/>
            </a:prstGeom>
            <a:noFill/>
            <a:ln w="28575" cap="flat">
              <a:solidFill>
                <a:srgbClr val="FFFF00"/>
              </a:solidFill>
              <a:prstDash val="solid"/>
              <a:round/>
              <a:headEnd len="lg" type="none" w="lg"/>
              <a:tailEnd len="lg" type="none" w="lg"/>
            </a:ln>
          </p:spPr>
        </p:cxnSp>
      </p:grpSp>
    </p:spTree>
  </p:cSld>
  <p:clrMapOvr>
    <a:masterClrMapping/>
  </p:clrMapOvr>
  <p:transition spd="slow">
    <p:cut/>
  </p:transition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name="Shape 118" id="118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name="Shape 119" id="119"/>
          <p:cNvSpPr txBox="1"/>
          <p:nvPr>
            <p:ph type="title"/>
          </p:nvPr>
        </p:nvSpPr>
        <p:spPr>
          <a:xfrm>
            <a:off y="-106362" x="457200"/>
            <a:ext cy="1522199" cx="8229600"/>
          </a:xfrm>
          <a:prstGeom prst="rect">
            <a:avLst/>
          </a:prstGeom>
        </p:spPr>
        <p:txBody>
          <a:bodyPr bIns="91425" tIns="91425" lIns="91425" anchor="b" anchorCtr="0" rIns="91425">
            <a:spAutoFit/>
          </a:bodyPr>
          <a:lstStyle/>
          <a:p>
            <a:pPr>
              <a:buNone/>
            </a:pPr>
            <a:r>
              <a:rPr lang="en"/>
              <a:t>Avoiding shipping lanes</a:t>
            </a:r>
          </a:p>
        </p:txBody>
      </p:sp>
      <p:sp>
        <p:nvSpPr>
          <p:cNvPr name="Shape 120" id="120"/>
          <p:cNvSpPr/>
          <p:nvPr/>
        </p:nvSpPr>
        <p:spPr>
          <a:xfrm>
            <a:off y="1944750" x="2725175"/>
            <a:ext cy="4648200" cx="3495675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</p:sp>
    </p:spTree>
  </p:cSld>
  <p:clrMapOvr>
    <a:masterClrMapping/>
  </p:clrMapOvr>
  <p:transition spd="slow">
    <p:cut/>
  </p:transition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name="Shape 124" id="124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name="Shape 125" id="125"/>
          <p:cNvSpPr txBox="1"/>
          <p:nvPr>
            <p:ph type="title"/>
          </p:nvPr>
        </p:nvSpPr>
        <p:spPr>
          <a:xfrm>
            <a:off y="-258762" x="457200"/>
            <a:ext cy="1522199" cx="8229600"/>
          </a:xfrm>
          <a:prstGeom prst="rect">
            <a:avLst/>
          </a:prstGeom>
        </p:spPr>
        <p:txBody>
          <a:bodyPr bIns="91425" tIns="91425" lIns="91425" anchor="b" anchorCtr="0" rIns="91425">
            <a:spAutoFit/>
          </a:bodyPr>
          <a:lstStyle/>
          <a:p>
            <a:pPr>
              <a:buNone/>
            </a:pPr>
            <a:r>
              <a:rPr lang="en"/>
              <a:t>Alternate view of shipping</a:t>
            </a:r>
          </a:p>
        </p:txBody>
      </p:sp>
      <p:sp>
        <p:nvSpPr>
          <p:cNvPr name="Shape 126" id="126"/>
          <p:cNvSpPr/>
          <p:nvPr/>
        </p:nvSpPr>
        <p:spPr>
          <a:xfrm>
            <a:off y="1916482" x="3453549"/>
            <a:ext cy="4918193" cx="2489700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</p:sp>
    </p:spTree>
  </p:cSld>
  <p:clrMapOvr>
    <a:masterClrMapping/>
  </p:clrMapOvr>
  <p:transition spd="slow">
    <p:cut/>
  </p:transition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Custom 348">
      <a:dk1>
        <a:srgbClr val="000000"/>
      </a:dk1>
      <a:lt1>
        <a:srgbClr val="FFFFFF"/>
      </a:lt1>
      <a:dk2>
        <a:srgbClr val="191919"/>
      </a:dk2>
      <a:lt2>
        <a:srgbClr val="CCCCCC"/>
      </a:lt2>
      <a:accent1>
        <a:srgbClr val="7E5554"/>
      </a:accent1>
      <a:accent2>
        <a:srgbClr val="910A10"/>
      </a:accent2>
      <a:accent3>
        <a:srgbClr val="84294D"/>
      </a:accent3>
      <a:accent4>
        <a:srgbClr val="DA823B"/>
      </a:accent4>
      <a:accent5>
        <a:srgbClr val="625D3C"/>
      </a:accent5>
      <a:accent6>
        <a:srgbClr val="00384A"/>
      </a:accent6>
      <a:hlink>
        <a:srgbClr val="227A78"/>
      </a:hlink>
      <a:folHlink>
        <a:srgbClr val="394749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scaled="1" ang="16200000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scaled="0" ang="1620000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rotWithShape="0" dir="5400000" dist="20000" blurRad="40000">
              <a:srgbClr val="000000">
                <a:alpha val="38000"/>
              </a:srgbClr>
            </a:outerShdw>
          </a:effectLst>
        </a:effectStyle>
        <a:effectStyle>
          <a:effectLst>
            <a:outerShdw rotWithShape="0" dir="5400000" dist="23000" blurRad="40000">
              <a:srgbClr val="000000">
                <a:alpha val="35000"/>
              </a:srgbClr>
            </a:outerShdw>
          </a:effectLst>
        </a:effectStyle>
        <a:effectStyle>
          <a:effectLst>
            <a:outerShdw rotWithShape="0" dir="5400000" dist="23000" blurRad="40000">
              <a:srgbClr val="000000">
                <a:alpha val="35000"/>
              </a:srgbClr>
            </a:outerShdw>
          </a:effectLst>
          <a:scene3d>
            <a:camera prst="orthographicFront">
              <a:rot rev="0" lat="0" lon="0"/>
            </a:camera>
            <a:lightRig rig="threePt" dir="t">
              <a:rot rev="1200000" lat="0" lon="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b="180000" l="50000" t="-80000" r="5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b="50000" l="50000" t="50000" r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scaled="1" ang="16200000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scaled="0" ang="1620000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rotWithShape="0" dir="5400000" dist="20000" blurRad="40000">
              <a:srgbClr val="000000">
                <a:alpha val="38000"/>
              </a:srgbClr>
            </a:outerShdw>
          </a:effectLst>
        </a:effectStyle>
        <a:effectStyle>
          <a:effectLst>
            <a:outerShdw rotWithShape="0" dir="5400000" dist="23000" blurRad="40000">
              <a:srgbClr val="000000">
                <a:alpha val="35000"/>
              </a:srgbClr>
            </a:outerShdw>
          </a:effectLst>
        </a:effectStyle>
        <a:effectStyle>
          <a:effectLst>
            <a:outerShdw rotWithShape="0" dir="5400000" dist="23000" blurRad="40000">
              <a:srgbClr val="000000">
                <a:alpha val="35000"/>
              </a:srgbClr>
            </a:outerShdw>
          </a:effectLst>
          <a:scene3d>
            <a:camera prst="orthographicFront">
              <a:rot rev="0" lat="0" lon="0"/>
            </a:camera>
            <a:lightRig rig="threePt" dir="t">
              <a:rot rev="1200000" lat="0" lon="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b="180000" l="50000" t="-80000" r="5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b="50000" l="50000" t="50000" r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>
  <a:themeElements>
    <a:clrScheme name="Custom 347">
      <a:dk1>
        <a:srgbClr val="000000"/>
      </a:dk1>
      <a:lt1>
        <a:srgbClr val="FFFFFF"/>
      </a:lt1>
      <a:dk2>
        <a:srgbClr val="666666"/>
      </a:dk2>
      <a:lt2>
        <a:srgbClr val="CCCCCC"/>
      </a:lt2>
      <a:accent1>
        <a:srgbClr val="3A81BA"/>
      </a:accent1>
      <a:accent2>
        <a:srgbClr val="D89F39"/>
      </a:accent2>
      <a:accent3>
        <a:srgbClr val="8BAB42"/>
      </a:accent3>
      <a:accent4>
        <a:srgbClr val="57A7B5"/>
      </a:accent4>
      <a:accent5>
        <a:srgbClr val="8B81D2"/>
      </a:accent5>
      <a:accent6>
        <a:srgbClr val="963334"/>
      </a:accent6>
      <a:hlink>
        <a:srgbClr val="1155CC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scaled="1" ang="16200000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scaled="0" ang="1620000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rotWithShape="0" dir="5400000" dist="20000" blurRad="40000">
              <a:srgbClr val="000000">
                <a:alpha val="38000"/>
              </a:srgbClr>
            </a:outerShdw>
          </a:effectLst>
        </a:effectStyle>
        <a:effectStyle>
          <a:effectLst>
            <a:outerShdw rotWithShape="0" dir="5400000" dist="23000" blurRad="40000">
              <a:srgbClr val="000000">
                <a:alpha val="35000"/>
              </a:srgbClr>
            </a:outerShdw>
          </a:effectLst>
        </a:effectStyle>
        <a:effectStyle>
          <a:effectLst>
            <a:outerShdw rotWithShape="0" dir="5400000" dist="23000" blurRad="40000">
              <a:srgbClr val="000000">
                <a:alpha val="35000"/>
              </a:srgbClr>
            </a:outerShdw>
          </a:effectLst>
          <a:scene3d>
            <a:camera prst="orthographicFront">
              <a:rot rev="0" lat="0" lon="0"/>
            </a:camera>
            <a:lightRig rig="threePt" dir="t">
              <a:rot rev="1200000" lat="0" lon="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b="180000" l="50000" t="-80000" r="5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b="50000" l="50000" t="50000" r="50000"/>
          </a:path>
        </a:gradFill>
      </a:bgFillStyleLst>
    </a:fmtScheme>
  </a:themeElements>
</a:theme>
</file>

<file path=ppt/theme/theme4.xml><?xml version="1.0" encoding="utf-8"?>
<a:theme xmlns:a="http://schemas.openxmlformats.org/drawingml/2006/main" xmlns:r="http://schemas.openxmlformats.org/officeDocument/2006/relationships">
  <a:themeElements>
    <a:clrScheme name="Custom 347">
      <a:dk1>
        <a:srgbClr val="000000"/>
      </a:dk1>
      <a:lt1>
        <a:srgbClr val="FFFFFF"/>
      </a:lt1>
      <a:dk2>
        <a:srgbClr val="666666"/>
      </a:dk2>
      <a:lt2>
        <a:srgbClr val="CCCCCC"/>
      </a:lt2>
      <a:accent1>
        <a:srgbClr val="3A81BA"/>
      </a:accent1>
      <a:accent2>
        <a:srgbClr val="D89F39"/>
      </a:accent2>
      <a:accent3>
        <a:srgbClr val="8BAB42"/>
      </a:accent3>
      <a:accent4>
        <a:srgbClr val="57A7B5"/>
      </a:accent4>
      <a:accent5>
        <a:srgbClr val="8B81D2"/>
      </a:accent5>
      <a:accent6>
        <a:srgbClr val="963334"/>
      </a:accent6>
      <a:hlink>
        <a:srgbClr val="1155CC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scaled="1" ang="16200000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scaled="0" ang="1620000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rotWithShape="0" dir="5400000" dist="20000" blurRad="40000">
              <a:srgbClr val="000000">
                <a:alpha val="38000"/>
              </a:srgbClr>
            </a:outerShdw>
          </a:effectLst>
        </a:effectStyle>
        <a:effectStyle>
          <a:effectLst>
            <a:outerShdw rotWithShape="0" dir="5400000" dist="23000" blurRad="40000">
              <a:srgbClr val="000000">
                <a:alpha val="35000"/>
              </a:srgbClr>
            </a:outerShdw>
          </a:effectLst>
        </a:effectStyle>
        <a:effectStyle>
          <a:effectLst>
            <a:outerShdw rotWithShape="0" dir="5400000" dist="23000" blurRad="40000">
              <a:srgbClr val="000000">
                <a:alpha val="35000"/>
              </a:srgbClr>
            </a:outerShdw>
          </a:effectLst>
          <a:scene3d>
            <a:camera prst="orthographicFront">
              <a:rot rev="0" lat="0" lon="0"/>
            </a:camera>
            <a:lightRig rig="threePt" dir="t">
              <a:rot rev="1200000" lat="0" lon="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b="180000" l="50000" t="-80000" r="5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b="50000" l="50000" t="50000" r="50000"/>
          </a:path>
        </a:gradFill>
      </a:bgFillStyleLst>
    </a:fmtScheme>
  </a:themeElements>
</a:theme>
</file>

<file path=ppt/theme/theme5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scaled="1" ang="16200000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scaled="0" ang="1620000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rotWithShape="0" dir="5400000" dist="20000" blurRad="40000">
              <a:srgbClr val="000000">
                <a:alpha val="38000"/>
              </a:srgbClr>
            </a:outerShdw>
          </a:effectLst>
        </a:effectStyle>
        <a:effectStyle>
          <a:effectLst>
            <a:outerShdw rotWithShape="0" dir="5400000" dist="23000" blurRad="40000">
              <a:srgbClr val="000000">
                <a:alpha val="35000"/>
              </a:srgbClr>
            </a:outerShdw>
          </a:effectLst>
        </a:effectStyle>
        <a:effectStyle>
          <a:effectLst>
            <a:outerShdw rotWithShape="0" dir="5400000" dist="23000" blurRad="40000">
              <a:srgbClr val="000000">
                <a:alpha val="35000"/>
              </a:srgbClr>
            </a:outerShdw>
          </a:effectLst>
          <a:scene3d>
            <a:camera prst="orthographicFront">
              <a:rot rev="0" lat="0" lon="0"/>
            </a:camera>
            <a:lightRig rig="threePt" dir="t">
              <a:rot rev="1200000" lat="0" lon="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b="180000" l="50000" t="-80000" r="5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b="50000" l="50000" t="50000" r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