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19" Target="slides/slide13.xml"/><Relationship Type="http://schemas.openxmlformats.org/officeDocument/2006/relationships/slide" Id="rId18" Target="slides/slide12.xml"/><Relationship Type="http://schemas.openxmlformats.org/officeDocument/2006/relationships/slide" Id="rId17" Target="slides/slide11.xml"/><Relationship Type="http://schemas.openxmlformats.org/officeDocument/2006/relationships/slide" Id="rId16" Target="slides/slide10.xml"/><Relationship Type="http://schemas.openxmlformats.org/officeDocument/2006/relationships/slide" Id="rId15" Target="slides/slide9.xml"/><Relationship Type="http://schemas.openxmlformats.org/officeDocument/2006/relationships/slide" Id="rId14" Target="slides/slide8.xml"/><Relationship Type="http://schemas.openxmlformats.org/officeDocument/2006/relationships/slide" Id="rId12" Target="slides/slide6.xml"/><Relationship Type="http://schemas.openxmlformats.org/officeDocument/2006/relationships/slide" Id="rId13" Target="slides/slide7.xml"/><Relationship Type="http://schemas.openxmlformats.org/officeDocument/2006/relationships/slide" Id="rId10" Target="slides/slide4.xml"/><Relationship Type="http://schemas.openxmlformats.org/officeDocument/2006/relationships/slide" Id="rId11" Target="slides/slide5.xml"/><Relationship Type="http://schemas.openxmlformats.org/officeDocument/2006/relationships/slide" Id="rId25" Target="slides/slide19.xml"/><Relationship Type="http://schemas.openxmlformats.org/officeDocument/2006/relationships/presProps" Id="rId2" Target="presProps.xml"/><Relationship Type="http://schemas.openxmlformats.org/officeDocument/2006/relationships/slide" Id="rId21" Target="slides/slide15.xml"/><Relationship Type="http://schemas.openxmlformats.org/officeDocument/2006/relationships/theme" Id="rId1" Target="theme/theme4.xml"/><Relationship Type="http://schemas.openxmlformats.org/officeDocument/2006/relationships/slide" Id="rId22" Target="slides/slide16.xml"/><Relationship Type="http://schemas.openxmlformats.org/officeDocument/2006/relationships/slideMaster" Id="rId4" Target="slideMasters/slideMaster1.xml"/><Relationship Type="http://schemas.openxmlformats.org/officeDocument/2006/relationships/slide" Id="rId23" Target="slides/slide17.xml"/><Relationship Type="http://schemas.openxmlformats.org/officeDocument/2006/relationships/tableStyles" Id="rId3" Target="tableStyles.xml"/><Relationship Type="http://schemas.openxmlformats.org/officeDocument/2006/relationships/slide" Id="rId24" Target="slides/slide18.xml"/><Relationship Type="http://schemas.openxmlformats.org/officeDocument/2006/relationships/slide" Id="rId20" Target="slides/slide14.xml"/><Relationship Type="http://schemas.openxmlformats.org/officeDocument/2006/relationships/slide" Id="rId9" Target="slides/slide3.xml"/><Relationship Type="http://schemas.openxmlformats.org/officeDocument/2006/relationships/notesMaster" Id="rId6" Target="notesMasters/notesMaster1.xml"/><Relationship Type="http://schemas.openxmlformats.org/officeDocument/2006/relationships/slideMaster" Id="rId5" Target="slideMasters/slideMaster2.xml"/><Relationship Type="http://schemas.openxmlformats.org/officeDocument/2006/relationships/slide" Id="rId8" Target="slides/slide2.xml"/><Relationship Type="http://schemas.openxmlformats.org/officeDocument/2006/relationships/slide" Id="rId7" Target="slides/slide1.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spAutoFit/>
          </a:bodyPr>
          <a:lstStyle/>
          <a:p>
            <a:pPr indent="-317500" lvl="1" marL="914400">
              <a:buClr>
                <a:srgbClr val="000000"/>
              </a:buClr>
              <a:buSzPct val="127272"/>
              <a:buFont typeface="Courier New"/>
              <a:buChar char="o"/>
            </a:pPr>
            <a:r>
              <a:rPr sz="1100" lang="en"/>
              <a:t>
</a:t>
            </a:r>
          </a:p>
          <a:p>
            <a:r>
              <a:t/>
            </a:r>
          </a:p>
          <a:p>
            <a:r>
              <a:t/>
            </a:r>
          </a:p>
          <a:p>
            <a:r>
              <a:t/>
            </a:r>
          </a:p>
          <a:p>
            <a:r>
              <a:t/>
            </a:r>
          </a:p>
          <a:p>
            <a:r>
              <a:t/>
            </a:r>
          </a:p>
          <a:p>
            <a:r>
              <a:t/>
            </a:r>
          </a:p>
          <a:p>
            <a:r>
              <a:t/>
            </a:r>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2" id="92"/>
        <p:cNvGrpSpPr/>
        <p:nvPr/>
      </p:nvGrpSpPr>
      <p:grpSpPr>
        <a:xfrm>
          <a:off y="0" x="0"/>
          <a:ext cy="0" cx="0"/>
          <a:chOff y="0" x="0"/>
          <a:chExt cy="0" cx="0"/>
        </a:xfrm>
      </p:grpSpPr>
      <p:sp>
        <p:nvSpPr>
          <p:cNvPr name="Shape 93" id="9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94" id="9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6" id="156"/>
        <p:cNvGrpSpPr/>
        <p:nvPr/>
      </p:nvGrpSpPr>
      <p:grpSpPr>
        <a:xfrm>
          <a:off y="0" x="0"/>
          <a:ext cy="0" cx="0"/>
          <a:chOff y="0" x="0"/>
          <a:chExt cy="0" cx="0"/>
        </a:xfrm>
      </p:grpSpPr>
      <p:sp>
        <p:nvSpPr>
          <p:cNvPr name="Shape 157" id="157"/>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58" id="158"/>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2" id="162"/>
        <p:cNvGrpSpPr/>
        <p:nvPr/>
      </p:nvGrpSpPr>
      <p:grpSpPr>
        <a:xfrm>
          <a:off y="0" x="0"/>
          <a:ext cy="0" cx="0"/>
          <a:chOff y="0" x="0"/>
          <a:chExt cy="0" cx="0"/>
        </a:xfrm>
      </p:grpSpPr>
      <p:sp>
        <p:nvSpPr>
          <p:cNvPr name="Shape 163" id="16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64" id="16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9" id="169"/>
        <p:cNvGrpSpPr/>
        <p:nvPr/>
      </p:nvGrpSpPr>
      <p:grpSpPr>
        <a:xfrm>
          <a:off y="0" x="0"/>
          <a:ext cy="0" cx="0"/>
          <a:chOff y="0" x="0"/>
          <a:chExt cy="0" cx="0"/>
        </a:xfrm>
      </p:grpSpPr>
      <p:sp>
        <p:nvSpPr>
          <p:cNvPr name="Shape 170" id="17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1" id="17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7" id="177"/>
        <p:cNvGrpSpPr/>
        <p:nvPr/>
      </p:nvGrpSpPr>
      <p:grpSpPr>
        <a:xfrm>
          <a:off y="0" x="0"/>
          <a:ext cy="0" cx="0"/>
          <a:chOff y="0" x="0"/>
          <a:chExt cy="0" cx="0"/>
        </a:xfrm>
      </p:grpSpPr>
      <p:sp>
        <p:nvSpPr>
          <p:cNvPr name="Shape 178" id="17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79" id="17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5" id="185"/>
        <p:cNvGrpSpPr/>
        <p:nvPr/>
      </p:nvGrpSpPr>
      <p:grpSpPr>
        <a:xfrm>
          <a:off y="0" x="0"/>
          <a:ext cy="0" cx="0"/>
          <a:chOff y="0" x="0"/>
          <a:chExt cy="0" cx="0"/>
        </a:xfrm>
      </p:grpSpPr>
      <p:sp>
        <p:nvSpPr>
          <p:cNvPr name="Shape 186" id="18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87" id="18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1" id="191"/>
        <p:cNvGrpSpPr/>
        <p:nvPr/>
      </p:nvGrpSpPr>
      <p:grpSpPr>
        <a:xfrm>
          <a:off y="0" x="0"/>
          <a:ext cy="0" cx="0"/>
          <a:chOff y="0" x="0"/>
          <a:chExt cy="0" cx="0"/>
        </a:xfrm>
      </p:grpSpPr>
      <p:sp>
        <p:nvSpPr>
          <p:cNvPr name="Shape 192" id="19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93" id="19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7" id="197"/>
        <p:cNvGrpSpPr/>
        <p:nvPr/>
      </p:nvGrpSpPr>
      <p:grpSpPr>
        <a:xfrm>
          <a:off y="0" x="0"/>
          <a:ext cy="0" cx="0"/>
          <a:chOff y="0" x="0"/>
          <a:chExt cy="0" cx="0"/>
        </a:xfrm>
      </p:grpSpPr>
      <p:sp>
        <p:nvSpPr>
          <p:cNvPr name="Shape 198" id="198"/>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99" id="199"/>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3" id="203"/>
        <p:cNvGrpSpPr/>
        <p:nvPr/>
      </p:nvGrpSpPr>
      <p:grpSpPr>
        <a:xfrm>
          <a:off y="0" x="0"/>
          <a:ext cy="0" cx="0"/>
          <a:chOff y="0" x="0"/>
          <a:chExt cy="0" cx="0"/>
        </a:xfrm>
      </p:grpSpPr>
      <p:sp>
        <p:nvSpPr>
          <p:cNvPr name="Shape 204" id="20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05" id="20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9" id="209"/>
        <p:cNvGrpSpPr/>
        <p:nvPr/>
      </p:nvGrpSpPr>
      <p:grpSpPr>
        <a:xfrm>
          <a:off y="0" x="0"/>
          <a:ext cy="0" cx="0"/>
          <a:chOff y="0" x="0"/>
          <a:chExt cy="0" cx="0"/>
        </a:xfrm>
      </p:grpSpPr>
      <p:sp>
        <p:nvSpPr>
          <p:cNvPr name="Shape 210" id="210"/>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11" id="211"/>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5" id="215"/>
        <p:cNvGrpSpPr/>
        <p:nvPr/>
      </p:nvGrpSpPr>
      <p:grpSpPr>
        <a:xfrm>
          <a:off y="0" x="0"/>
          <a:ext cy="0" cx="0"/>
          <a:chOff y="0" x="0"/>
          <a:chExt cy="0" cx="0"/>
        </a:xfrm>
      </p:grpSpPr>
      <p:sp>
        <p:nvSpPr>
          <p:cNvPr name="Shape 216" id="216"/>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217" id="217"/>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1" id="101"/>
        <p:cNvGrpSpPr/>
        <p:nvPr/>
      </p:nvGrpSpPr>
      <p:grpSpPr>
        <a:xfrm>
          <a:off y="0" x="0"/>
          <a:ext cy="0" cx="0"/>
          <a:chOff y="0" x="0"/>
          <a:chExt cy="0" cx="0"/>
        </a:xfrm>
      </p:grpSpPr>
      <p:sp>
        <p:nvSpPr>
          <p:cNvPr name="Shape 102" id="102"/>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03" id="103"/>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8" id="108"/>
        <p:cNvGrpSpPr/>
        <p:nvPr/>
      </p:nvGrpSpPr>
      <p:grpSpPr>
        <a:xfrm>
          <a:off y="0" x="0"/>
          <a:ext cy="0" cx="0"/>
          <a:chOff y="0" x="0"/>
          <a:chExt cy="0" cx="0"/>
        </a:xfrm>
      </p:grpSpPr>
      <p:sp>
        <p:nvSpPr>
          <p:cNvPr name="Shape 109" id="10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10" id="11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2" id="122"/>
        <p:cNvGrpSpPr/>
        <p:nvPr/>
      </p:nvGrpSpPr>
      <p:grpSpPr>
        <a:xfrm>
          <a:off y="0" x="0"/>
          <a:ext cy="0" cx="0"/>
          <a:chOff y="0" x="0"/>
          <a:chExt cy="0" cx="0"/>
        </a:xfrm>
      </p:grpSpPr>
      <p:sp>
        <p:nvSpPr>
          <p:cNvPr name="Shape 123" id="123"/>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24" id="124"/>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8" id="128"/>
        <p:cNvGrpSpPr/>
        <p:nvPr/>
      </p:nvGrpSpPr>
      <p:grpSpPr>
        <a:xfrm>
          <a:off y="0" x="0"/>
          <a:ext cy="0" cx="0"/>
          <a:chOff y="0" x="0"/>
          <a:chExt cy="0" cx="0"/>
        </a:xfrm>
      </p:grpSpPr>
      <p:sp>
        <p:nvSpPr>
          <p:cNvPr name="Shape 129" id="12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30" id="130"/>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3" id="133"/>
        <p:cNvGrpSpPr/>
        <p:nvPr/>
      </p:nvGrpSpPr>
      <p:grpSpPr>
        <a:xfrm>
          <a:off y="0" x="0"/>
          <a:ext cy="0" cx="0"/>
          <a:chOff y="0" x="0"/>
          <a:chExt cy="0" cx="0"/>
        </a:xfrm>
      </p:grpSpPr>
      <p:sp>
        <p:nvSpPr>
          <p:cNvPr name="Shape 134" id="13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35" id="135"/>
          <p:cNvSpPr txBox="1"/>
          <p:nvPr>
            <p:ph type="body" idx="1"/>
          </p:nvPr>
        </p:nvSpPr>
        <p:spPr>
          <a:xfrm>
            <a:off y="4343400" x="685800"/>
            <a:ext cy="4114800" cx="5486399"/>
          </a:xfrm>
          <a:prstGeom prst="rect">
            <a:avLst/>
          </a:prstGeom>
        </p:spPr>
        <p:txBody>
          <a:bodyPr bIns="91425" tIns="91425" lIns="91425" anchor="t" anchorCtr="0" rIns="91425">
            <a:sp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8" id="138"/>
        <p:cNvGrpSpPr/>
        <p:nvPr/>
      </p:nvGrpSpPr>
      <p:grpSpPr>
        <a:xfrm>
          <a:off y="0" x="0"/>
          <a:ext cy="0" cx="0"/>
          <a:chOff y="0" x="0"/>
          <a:chExt cy="0" cx="0"/>
        </a:xfrm>
      </p:grpSpPr>
      <p:sp>
        <p:nvSpPr>
          <p:cNvPr name="Shape 139" id="13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0" id="140"/>
          <p:cNvSpPr txBox="1"/>
          <p:nvPr>
            <p:ph type="body" idx="1"/>
          </p:nvPr>
        </p:nvSpPr>
        <p:spPr>
          <a:xfrm>
            <a:off y="4343400" x="685800"/>
            <a:ext cy="4114800" cx="5486399"/>
          </a:xfrm>
          <a:prstGeom prst="rect">
            <a:avLst/>
          </a:prstGeom>
        </p:spPr>
        <p:txBody>
          <a:bodyPr bIns="91425" tIns="91425" lIns="91425" anchor="t" anchorCtr="0" rIns="91425">
            <a:spAutoFit/>
          </a:bodyPr>
          <a:lstStyle/>
          <a:p>
            <a:pPr rtl="0" lvl="0">
              <a:buNone/>
            </a:pPr>
            <a:r>
              <a:rPr lang="en"/>
              <a:t>Iceland: Thermocline begins at about 20m.  Temp range from surface to 1000m is from 10 to 5</a:t>
            </a:r>
          </a:p>
          <a:p>
            <a:pPr>
              <a:buNone/>
            </a:pPr>
            <a:r>
              <a:rPr lang="en"/>
              <a:t>October: Thermoclie has dropped to 40m.  temp range is 7-18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3" id="143"/>
        <p:cNvGrpSpPr/>
        <p:nvPr/>
      </p:nvGrpSpPr>
      <p:grpSpPr>
        <a:xfrm>
          <a:off y="0" x="0"/>
          <a:ext cy="0" cx="0"/>
          <a:chOff y="0" x="0"/>
          <a:chExt cy="0" cx="0"/>
        </a:xfrm>
      </p:grpSpPr>
      <p:sp>
        <p:nvSpPr>
          <p:cNvPr name="Shape 144" id="144"/>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45" id="145"/>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Argos Drifter shows same profile as Silbo off of Iceland for June.  For the same time period, the other drifter shows a range of 7-16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8" id="148"/>
        <p:cNvGrpSpPr/>
        <p:nvPr/>
      </p:nvGrpSpPr>
      <p:grpSpPr>
        <a:xfrm>
          <a:off y="0" x="0"/>
          <a:ext cy="0" cx="0"/>
          <a:chOff y="0" x="0"/>
          <a:chExt cy="0" cx="0"/>
        </a:xfrm>
      </p:grpSpPr>
      <p:sp>
        <p:nvSpPr>
          <p:cNvPr name="Shape 149" id="149"/>
          <p:cNvSpPr/>
          <p:nvPr>
            <p:ph type="sldImg" idx="2"/>
          </p:nvPr>
        </p:nvSpPr>
        <p:spPr>
          <a:xfrm>
            <a:off y="685800" x="1143225"/>
            <a:ext cy="3429000" cx="4572299"/>
          </a:xfrm>
          <a:custGeom>
            <a:pathLst>
              <a:path extrusionOk="0" h="120000" w="120000">
                <a:moveTo>
                  <a:pt y="0" x="0"/>
                </a:moveTo>
                <a:lnTo>
                  <a:pt y="0" x="120000"/>
                </a:lnTo>
                <a:lnTo>
                  <a:pt y="120000" x="120000"/>
                </a:lnTo>
                <a:lnTo>
                  <a:pt y="120000" x="0"/>
                </a:lnTo>
                <a:close/>
              </a:path>
            </a:pathLst>
          </a:custGeom>
        </p:spPr>
      </p:sp>
      <p:sp>
        <p:nvSpPr>
          <p:cNvPr name="Shape 150" id="150"/>
          <p:cNvSpPr txBox="1"/>
          <p:nvPr>
            <p:ph type="body" idx="1"/>
          </p:nvPr>
        </p:nvSpPr>
        <p:spPr>
          <a:xfrm>
            <a:off y="4343400" x="685800"/>
            <a:ext cy="4114800" cx="5486399"/>
          </a:xfrm>
          <a:prstGeom prst="rect">
            <a:avLst/>
          </a:prstGeom>
        </p:spPr>
        <p:txBody>
          <a:bodyPr bIns="91425" tIns="91425" lIns="91425" anchor="t" anchorCtr="0" rIns="91425">
            <a:spAutoFit/>
          </a:bodyPr>
          <a:lstStyle/>
          <a:p>
            <a:pPr>
              <a:buNone/>
            </a:pPr>
            <a:r>
              <a:rPr lang="en"/>
              <a:t>Iceland 6-10 thermocline has deepend, october position 7-19</a:t>
            </a:r>
          </a:p>
        </p:txBody>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12.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7" id="7"/>
        <p:cNvGrpSpPr/>
        <p:nvPr/>
      </p:nvGrpSpPr>
      <p:grpSpPr>
        <a:xfrm>
          <a:off y="0" x="0"/>
          <a:ext cy="0" cx="0"/>
          <a:chOff y="0" x="0"/>
          <a:chExt cy="0" cx="0"/>
        </a:xfrm>
      </p:grpSpPr>
      <p:sp>
        <p:nvSpPr>
          <p:cNvPr name="Shape 8" id="8"/>
          <p:cNvSpPr/>
          <p:nvPr/>
        </p:nvSpPr>
        <p:spPr>
          <a:xfrm>
            <a:off y="1600200" x="0"/>
            <a:ext cy="3657600" cx="9144000"/>
          </a:xfrm>
          <a:prstGeom prst="rect">
            <a:avLst/>
          </a:prstGeom>
          <a:solidFill>
            <a:schemeClr val="dk1">
              <a:alpha val="20000"/>
            </a:schemeClr>
          </a:solidFill>
          <a:ln>
            <a:noFill/>
          </a:ln>
        </p:spPr>
        <p:txBody>
          <a:bodyPr bIns="45700" tIns="45700" lIns="91425" anchor="ctr" anchorCtr="0" rIns="91425">
            <a:spAutoFit/>
          </a:bodyPr>
          <a:lstStyle/>
          <a:p/>
        </p:txBody>
      </p:sp>
      <p:grpSp>
        <p:nvGrpSpPr>
          <p:cNvPr name="Shape 9" id="9"/>
          <p:cNvGrpSpPr/>
          <p:nvPr/>
        </p:nvGrpSpPr>
        <p:grpSpPr>
          <a:xfrm>
            <a:off y="-1438" x="0"/>
            <a:ext cy="6859503" cx="1827407"/>
            <a:chOff y="-1438" x="0"/>
            <a:chExt cy="6859503" cx="798029"/>
          </a:xfrm>
        </p:grpSpPr>
        <p:sp>
          <p:nvSpPr>
            <p:cNvPr name="Shape 10" id="10"/>
            <p:cNvSpPr/>
            <p:nvPr/>
          </p:nvSpPr>
          <p:spPr>
            <a:xfrm>
              <a:off y="-1438" x="0"/>
              <a:ext cy="6858065" cx="798029"/>
            </a:xfrm>
            <a:custGeom>
              <a:pathLst>
                <a:path extrusionOk="0" h="6875253" w="500332">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tIns="45700" lIns="91425" anchor="ctr" anchorCtr="0" rIns="91425">
              <a:spAutoFit/>
            </a:bodyPr>
            <a:lstStyle/>
            <a:p/>
          </p:txBody>
        </p:sp>
        <p:sp>
          <p:nvSpPr>
            <p:cNvPr name="Shape 11" id="11"/>
            <p:cNvSpPr/>
            <p:nvPr/>
          </p:nvSpPr>
          <p:spPr>
            <a:xfrm>
              <a:off y="0" x="0"/>
              <a:ext cy="6858065" cx="399014"/>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12" id="12"/>
          <p:cNvGrpSpPr/>
          <p:nvPr/>
        </p:nvGrpSpPr>
        <p:grpSpPr>
          <a:xfrm flipH="1">
            <a:off y="0" x="7316591"/>
            <a:ext cy="6859503" cx="1827407"/>
            <a:chOff y="-1438" x="0"/>
            <a:chExt cy="6859503" cx="798029"/>
          </a:xfrm>
        </p:grpSpPr>
        <p:sp>
          <p:nvSpPr>
            <p:cNvPr name="Shape 13" id="13"/>
            <p:cNvSpPr/>
            <p:nvPr/>
          </p:nvSpPr>
          <p:spPr>
            <a:xfrm>
              <a:off y="-1438" x="0"/>
              <a:ext cy="6858065" cx="798029"/>
            </a:xfrm>
            <a:custGeom>
              <a:pathLst>
                <a:path extrusionOk="0" h="6875253" w="500332">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tIns="45700" lIns="91425" anchor="ctr" anchorCtr="0" rIns="91425">
              <a:spAutoFit/>
            </a:bodyPr>
            <a:lstStyle/>
            <a:p/>
          </p:txBody>
        </p:sp>
        <p:sp>
          <p:nvSpPr>
            <p:cNvPr name="Shape 14" id="14"/>
            <p:cNvSpPr/>
            <p:nvPr/>
          </p:nvSpPr>
          <p:spPr>
            <a:xfrm>
              <a:off y="0" x="0"/>
              <a:ext cy="6858065" cx="399014"/>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15" id="15"/>
          <p:cNvSpPr txBox="1"/>
          <p:nvPr>
            <p:ph type="ctrTitle"/>
          </p:nvPr>
        </p:nvSpPr>
        <p:spPr>
          <a:xfrm>
            <a:off y="2090913" x="685800"/>
            <a:ext cy="1650599" cx="7772400"/>
          </a:xfrm>
          <a:prstGeom prst="rect">
            <a:avLst/>
          </a:prstGeom>
          <a:noFill/>
          <a:ln>
            <a:noFill/>
          </a:ln>
        </p:spPr>
        <p:txBody>
          <a:bodyPr bIns="91425" tIns="91425" lIns="91425" anchor="b" anchorCtr="0" rIns="91425"/>
          <a:lstStyle>
            <a:lvl1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1pPr>
            <a:lvl2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2pPr>
            <a:lvl3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3pPr>
            <a:lvl4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4pPr>
            <a:lvl5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5pPr>
            <a:lvl6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6pPr>
            <a:lvl7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7pPr>
            <a:lvl8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8pPr>
            <a:lvl9pPr indent="304800" algn="ctr" marL="0" rtl="0">
              <a:spcBef>
                <a:spcPts val="0"/>
              </a:spcBef>
              <a:buClr>
                <a:schemeClr val="lt2"/>
              </a:buClr>
              <a:buSzPct val="100000"/>
              <a:buFont typeface="Trebuchet MS"/>
              <a:buNone/>
              <a:defRPr i="0" baseline="0" strike="noStrike" sz="4800" b="1" cap="none" u="none">
                <a:solidFill>
                  <a:schemeClr val="lt2"/>
                </a:solidFill>
                <a:latin typeface="Trebuchet MS"/>
                <a:ea typeface="Trebuchet MS"/>
                <a:cs typeface="Trebuchet MS"/>
                <a:sym typeface="Trebuchet MS"/>
              </a:defRPr>
            </a:lvl9pPr>
          </a:lstStyle>
          <a:p/>
        </p:txBody>
      </p:sp>
      <p:sp>
        <p:nvSpPr>
          <p:cNvPr name="Shape 16" id="16"/>
          <p:cNvSpPr txBox="1"/>
          <p:nvPr>
            <p:ph type="subTitle" idx="1"/>
          </p:nvPr>
        </p:nvSpPr>
        <p:spPr>
          <a:xfrm>
            <a:off y="3886200" x="685800"/>
            <a:ext cy="878099" cx="7772400"/>
          </a:xfrm>
          <a:prstGeom prst="rect">
            <a:avLst/>
          </a:prstGeom>
          <a:noFill/>
          <a:ln>
            <a:noFill/>
          </a:ln>
        </p:spPr>
        <p:txBody>
          <a:bodyPr bIns="91425" tIns="91425" lIns="91425" anchor="t" anchorCtr="0" rIns="91425"/>
          <a:lstStyle>
            <a:lvl1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1pPr>
            <a:lvl2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2pPr>
            <a:lvl3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3pPr>
            <a:lvl4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4pPr>
            <a:lvl5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5pPr>
            <a:lvl6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6pPr>
            <a:lvl7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7pPr>
            <a:lvl8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8pPr>
            <a:lvl9pPr indent="152400" algn="ctr" marL="0" rtl="0">
              <a:spcBef>
                <a:spcPts val="0"/>
              </a:spcBef>
              <a:buClr>
                <a:schemeClr val="lt2"/>
              </a:buClr>
              <a:buSzPct val="100000"/>
              <a:buFont typeface="Trebuchet MS"/>
              <a:buNone/>
              <a:defRPr i="0" baseline="0" strike="noStrike" sz="2400" b="0" cap="none" u="none">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82" id="82"/>
        <p:cNvGrpSpPr/>
        <p:nvPr/>
      </p:nvGrpSpPr>
      <p:grpSpPr>
        <a:xfrm>
          <a:off y="0" x="0"/>
          <a:ext cy="0" cx="0"/>
          <a:chOff y="0" x="0"/>
          <a:chExt cy="0" cx="0"/>
        </a:xfrm>
      </p:grpSpPr>
      <p:sp>
        <p:nvSpPr>
          <p:cNvPr name="Shape 83" id="83"/>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84" id="84"/>
        <p:cNvGrpSpPr/>
        <p:nvPr/>
      </p:nvGrpSpPr>
      <p:grpSpPr>
        <a:xfrm>
          <a:off y="0" x="0"/>
          <a:ext cy="0" cx="0"/>
          <a:chOff y="0" x="0"/>
          <a:chExt cy="0" cx="0"/>
        </a:xfrm>
      </p:grpSpPr>
      <p:sp>
        <p:nvSpPr>
          <p:cNvPr name="Shape 85" id="85"/>
          <p:cNvSpPr txBox="1"/>
          <p:nvPr>
            <p:ph type="body" idx="1"/>
          </p:nvPr>
        </p:nvSpPr>
        <p:spPr>
          <a:xfrm>
            <a:off y="5875078" x="457200"/>
            <a:ext cy="692693" cx="8229600"/>
          </a:xfrm>
          <a:prstGeom prst="rect">
            <a:avLst/>
          </a:prstGeom>
          <a:noFill/>
          <a:ln>
            <a:noFill/>
          </a:ln>
        </p:spPr>
        <p:txBody>
          <a:bodyPr bIns="91425" tIns="91425" lIns="91425" anchor="t" anchorCtr="0" rIns="91425"/>
          <a:lstStyle>
            <a:lvl1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1pPr>
            <a:lvl2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2pPr>
            <a:lvl3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3pPr>
            <a:lvl4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4pPr>
            <a:lvl5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5pPr>
            <a:lvl6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6pPr>
            <a:lvl7pPr indent="-285750" algn="ctr" marL="285750" rtl="0">
              <a:lnSpc>
                <a:spcPct val="100000"/>
              </a:lnSpc>
              <a:spcBef>
                <a:spcPts val="360"/>
              </a:spcBef>
              <a:spcAft>
                <a:spcPts val="0"/>
              </a:spcAft>
              <a:buClr>
                <a:schemeClr val="dk1"/>
              </a:buClr>
              <a:buSzPct val="166666"/>
              <a:buFont typeface="Arial"/>
              <a:buChar char="•"/>
              <a:defRPr sz="1800">
                <a:solidFill>
                  <a:schemeClr val="dk1"/>
                </a:solidFill>
              </a:defRPr>
            </a:lvl7pPr>
            <a:lvl8pPr indent="-285750" algn="ctr" marL="285750" rtl="0">
              <a:lnSpc>
                <a:spcPct val="100000"/>
              </a:lnSpc>
              <a:spcBef>
                <a:spcPts val="360"/>
              </a:spcBef>
              <a:spcAft>
                <a:spcPts val="0"/>
              </a:spcAft>
              <a:buClr>
                <a:schemeClr val="dk1"/>
              </a:buClr>
              <a:buSzPct val="100000"/>
              <a:buFont typeface="Courier New"/>
              <a:buChar char="o"/>
              <a:defRPr sz="1800">
                <a:solidFill>
                  <a:schemeClr val="dk1"/>
                </a:solidFill>
              </a:defRPr>
            </a:lvl8pPr>
            <a:lvl9pPr indent="-285750" algn="ctr" marL="285750" rtl="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86" id="86"/>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17" id="17"/>
        <p:cNvGrpSpPr/>
        <p:nvPr/>
      </p:nvGrpSpPr>
      <p:grpSpPr>
        <a:xfrm>
          <a:off y="0" x="0"/>
          <a:ext cy="0" cx="0"/>
          <a:chOff y="0" x="0"/>
          <a:chExt cy="0" cx="0"/>
        </a:xfrm>
      </p:grpSpPr>
      <p:sp>
        <p:nvSpPr>
          <p:cNvPr name="Shape 18" id="18"/>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19" id="19"/>
          <p:cNvGrpSpPr/>
          <p:nvPr/>
        </p:nvGrpSpPr>
        <p:grpSpPr>
          <a:xfrm>
            <a:off y="-1438" x="0"/>
            <a:ext cy="6859503" cx="649180"/>
            <a:chOff y="-1438" x="0"/>
            <a:chExt cy="6859503" cx="649180"/>
          </a:xfrm>
        </p:grpSpPr>
        <p:sp>
          <p:nvSpPr>
            <p:cNvPr name="Shape 20" id="20"/>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tIns="45700" lIns="91425" anchor="ctr" anchorCtr="0" rIns="91425">
              <a:spAutoFit/>
            </a:bodyPr>
            <a:lstStyle/>
            <a:p/>
          </p:txBody>
        </p:sp>
        <p:sp>
          <p:nvSpPr>
            <p:cNvPr name="Shape 21" id="21"/>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22" id="22"/>
          <p:cNvGrpSpPr/>
          <p:nvPr/>
        </p:nvGrpSpPr>
        <p:grpSpPr>
          <a:xfrm flipH="1">
            <a:off y="0" x="8494493"/>
            <a:ext cy="6859503" cx="649180"/>
            <a:chOff y="-1438" x="0"/>
            <a:chExt cy="6859503" cx="649180"/>
          </a:xfrm>
        </p:grpSpPr>
        <p:sp>
          <p:nvSpPr>
            <p:cNvPr name="Shape 23" id="23"/>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tIns="45700" lIns="91425" anchor="ctr" anchorCtr="0" rIns="91425">
              <a:spAutoFit/>
            </a:bodyPr>
            <a:lstStyle/>
            <a:p/>
          </p:txBody>
        </p:sp>
        <p:sp>
          <p:nvSpPr>
            <p:cNvPr name="Shape 24" id="24"/>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25" id="25"/>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26" id="26"/>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p:txBody>
      </p:sp>
      <p:sp>
        <p:nvSpPr>
          <p:cNvPr name="Shape 27" id="27"/>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28" id="28"/>
        <p:cNvGrpSpPr/>
        <p:nvPr/>
      </p:nvGrpSpPr>
      <p:grpSpPr>
        <a:xfrm>
          <a:off y="0" x="0"/>
          <a:ext cy="0" cx="0"/>
          <a:chOff y="0" x="0"/>
          <a:chExt cy="0" cx="0"/>
        </a:xfrm>
      </p:grpSpPr>
      <p:sp>
        <p:nvSpPr>
          <p:cNvPr name="Shape 29" id="29"/>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30" id="30"/>
          <p:cNvGrpSpPr/>
          <p:nvPr/>
        </p:nvGrpSpPr>
        <p:grpSpPr>
          <a:xfrm>
            <a:off y="-1438" x="0"/>
            <a:ext cy="6859503" cx="649180"/>
            <a:chOff y="-1438" x="0"/>
            <a:chExt cy="6859503" cx="649180"/>
          </a:xfrm>
        </p:grpSpPr>
        <p:sp>
          <p:nvSpPr>
            <p:cNvPr name="Shape 31" id="31"/>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32" id="32"/>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33" id="33"/>
          <p:cNvGrpSpPr/>
          <p:nvPr/>
        </p:nvGrpSpPr>
        <p:grpSpPr>
          <a:xfrm flipH="1">
            <a:off y="0" x="8494493"/>
            <a:ext cy="6859503" cx="649180"/>
            <a:chOff y="-1438" x="0"/>
            <a:chExt cy="6859503" cx="649180"/>
          </a:xfrm>
        </p:grpSpPr>
        <p:sp>
          <p:nvSpPr>
            <p:cNvPr name="Shape 34" id="34"/>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tIns="45700" lIns="91425" anchor="ctr" anchorCtr="0" rIns="91425">
              <a:spAutoFit/>
            </a:bodyPr>
            <a:lstStyle/>
            <a:p/>
          </p:txBody>
        </p:sp>
        <p:sp>
          <p:nvSpPr>
            <p:cNvPr name="Shape 35" id="35"/>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36" id="36"/>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37" id="37"/>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p:txBody>
      </p:sp>
      <p:sp>
        <p:nvSpPr>
          <p:cNvPr name="Shape 38" id="38"/>
          <p:cNvSpPr txBox="1"/>
          <p:nvPr>
            <p:ph type="body" idx="1"/>
          </p:nvPr>
        </p:nvSpPr>
        <p:spPr>
          <a:xfrm>
            <a:off y="1600200" x="457200"/>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39" id="39"/>
          <p:cNvSpPr txBox="1"/>
          <p:nvPr>
            <p:ph type="body" idx="2"/>
          </p:nvPr>
        </p:nvSpPr>
        <p:spPr>
          <a:xfrm>
            <a:off y="1600200" x="4692273"/>
            <a:ext cy="4967700" cx="3994500"/>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40" id="40"/>
        <p:cNvGrpSpPr/>
        <p:nvPr/>
      </p:nvGrpSpPr>
      <p:grpSpPr>
        <a:xfrm>
          <a:off y="0" x="0"/>
          <a:ext cy="0" cx="0"/>
          <a:chOff y="0" x="0"/>
          <a:chExt cy="0" cx="0"/>
        </a:xfrm>
      </p:grpSpPr>
      <p:sp>
        <p:nvSpPr>
          <p:cNvPr name="Shape 41" id="41"/>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42" id="42"/>
          <p:cNvGrpSpPr/>
          <p:nvPr/>
        </p:nvGrpSpPr>
        <p:grpSpPr>
          <a:xfrm>
            <a:off y="-1438" x="0"/>
            <a:ext cy="6859503" cx="649180"/>
            <a:chOff y="-1438" x="0"/>
            <a:chExt cy="6859503" cx="649180"/>
          </a:xfrm>
        </p:grpSpPr>
        <p:sp>
          <p:nvSpPr>
            <p:cNvPr name="Shape 43" id="43"/>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44" id="44"/>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45" id="45"/>
          <p:cNvGrpSpPr/>
          <p:nvPr/>
        </p:nvGrpSpPr>
        <p:grpSpPr>
          <a:xfrm flipH="1">
            <a:off y="0" x="8494493"/>
            <a:ext cy="6859503" cx="649180"/>
            <a:chOff y="-1438" x="0"/>
            <a:chExt cy="6859503" cx="649180"/>
          </a:xfrm>
        </p:grpSpPr>
        <p:sp>
          <p:nvSpPr>
            <p:cNvPr name="Shape 46" id="46"/>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47" id="47"/>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48" id="48"/>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49" id="49"/>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name="Shape 50" id="50"/>
        <p:cNvGrpSpPr/>
        <p:nvPr/>
      </p:nvGrpSpPr>
      <p:grpSpPr>
        <a:xfrm>
          <a:off y="0" x="0"/>
          <a:ext cy="0" cx="0"/>
          <a:chOff y="0" x="0"/>
          <a:chExt cy="0" cx="0"/>
        </a:xfrm>
      </p:grpSpPr>
      <p:sp>
        <p:nvSpPr>
          <p:cNvPr name="Shape 51" id="51"/>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52" id="52"/>
          <p:cNvGrpSpPr/>
          <p:nvPr/>
        </p:nvGrpSpPr>
        <p:grpSpPr>
          <a:xfrm>
            <a:off y="-1438" x="0"/>
            <a:ext cy="6859503" cx="649180"/>
            <a:chOff y="-1438" x="0"/>
            <a:chExt cy="6859503" cx="649180"/>
          </a:xfrm>
        </p:grpSpPr>
        <p:sp>
          <p:nvSpPr>
            <p:cNvPr name="Shape 53" id="53"/>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54" id="54"/>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55" id="55"/>
          <p:cNvGrpSpPr/>
          <p:nvPr/>
        </p:nvGrpSpPr>
        <p:grpSpPr>
          <a:xfrm flipH="1">
            <a:off y="0" x="8494493"/>
            <a:ext cy="6859503" cx="649180"/>
            <a:chOff y="-1438" x="0"/>
            <a:chExt cy="6859503" cx="649180"/>
          </a:xfrm>
        </p:grpSpPr>
        <p:sp>
          <p:nvSpPr>
            <p:cNvPr name="Shape 56" id="56"/>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57" id="57"/>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58" id="58"/>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
        <p:nvSpPr>
          <p:cNvPr name="Shape 59" id="59"/>
          <p:cNvSpPr txBox="1"/>
          <p:nvPr>
            <p:ph type="body" idx="1"/>
          </p:nvPr>
        </p:nvSpPr>
        <p:spPr>
          <a:xfrm>
            <a:off y="5875078" x="457200"/>
            <a:ext cy="692700" cx="8229600"/>
          </a:xfrm>
          <a:prstGeom prst="rect">
            <a:avLst/>
          </a:prstGeom>
          <a:noFill/>
          <a:ln>
            <a:noFill/>
          </a:ln>
        </p:spPr>
        <p:txBody>
          <a:bodyPr bIns="91425" tIns="91425" lIns="91425" anchor="t" anchorCtr="0" rIns="91425"/>
          <a:lstStyle>
            <a:lvl1pPr indent="-285750" algn="ctr" marL="285750" rtl="0">
              <a:lnSpc>
                <a:spcPct val="100000"/>
              </a:lnSpc>
              <a:spcBef>
                <a:spcPts val="0"/>
              </a:spcBef>
              <a:spcAft>
                <a:spcPts val="0"/>
              </a:spcAft>
              <a:buClr>
                <a:schemeClr val="lt2"/>
              </a:buClr>
              <a:buSzPct val="166666"/>
              <a:buFont typeface="Arial"/>
              <a:buChar char="•"/>
              <a:defRPr sz="1800">
                <a:solidFill>
                  <a:schemeClr val="lt2"/>
                </a:solidFill>
              </a:defRPr>
            </a:lvl1pPr>
            <a:lvl2pPr indent="-285750" algn="ctr" marL="285750" rtl="0">
              <a:lnSpc>
                <a:spcPct val="100000"/>
              </a:lnSpc>
              <a:spcBef>
                <a:spcPts val="0"/>
              </a:spcBef>
              <a:spcAft>
                <a:spcPts val="0"/>
              </a:spcAft>
              <a:buClr>
                <a:schemeClr val="lt2"/>
              </a:buClr>
              <a:buSzPct val="100000"/>
              <a:buFont typeface="Courier New"/>
              <a:buChar char="o"/>
              <a:defRPr sz="1800">
                <a:solidFill>
                  <a:schemeClr val="lt2"/>
                </a:solidFill>
              </a:defRPr>
            </a:lvl2pPr>
            <a:lvl3pPr indent="-285750" algn="ctr" marL="285750" rtl="0">
              <a:lnSpc>
                <a:spcPct val="100000"/>
              </a:lnSpc>
              <a:spcBef>
                <a:spcPts val="0"/>
              </a:spcBef>
              <a:spcAft>
                <a:spcPts val="0"/>
              </a:spcAft>
              <a:buClr>
                <a:schemeClr val="lt2"/>
              </a:buClr>
              <a:buSzPct val="100000"/>
              <a:buFont typeface="Wingdings"/>
              <a:buChar char="§"/>
              <a:defRPr sz="1800">
                <a:solidFill>
                  <a:schemeClr val="lt2"/>
                </a:solidFill>
              </a:defRPr>
            </a:lvl3pPr>
            <a:lvl4pPr indent="-285750" algn="ctr" marL="285750" rtl="0">
              <a:lnSpc>
                <a:spcPct val="100000"/>
              </a:lnSpc>
              <a:spcBef>
                <a:spcPts val="0"/>
              </a:spcBef>
              <a:spcAft>
                <a:spcPts val="0"/>
              </a:spcAft>
              <a:buClr>
                <a:schemeClr val="lt2"/>
              </a:buClr>
              <a:buSzPct val="166666"/>
              <a:buFont typeface="Arial"/>
              <a:buChar char="•"/>
              <a:defRPr sz="1800">
                <a:solidFill>
                  <a:schemeClr val="lt2"/>
                </a:solidFill>
              </a:defRPr>
            </a:lvl4pPr>
            <a:lvl5pPr indent="-285750" algn="ctr" marL="285750" rtl="0">
              <a:lnSpc>
                <a:spcPct val="100000"/>
              </a:lnSpc>
              <a:spcBef>
                <a:spcPts val="0"/>
              </a:spcBef>
              <a:spcAft>
                <a:spcPts val="0"/>
              </a:spcAft>
              <a:buClr>
                <a:schemeClr val="lt2"/>
              </a:buClr>
              <a:buSzPct val="100000"/>
              <a:buFont typeface="Courier New"/>
              <a:buChar char="o"/>
              <a:defRPr sz="1800">
                <a:solidFill>
                  <a:schemeClr val="lt2"/>
                </a:solidFill>
              </a:defRPr>
            </a:lvl5pPr>
            <a:lvl6pPr indent="-285750" algn="ctr" marL="285750" rtl="0">
              <a:lnSpc>
                <a:spcPct val="100000"/>
              </a:lnSpc>
              <a:spcBef>
                <a:spcPts val="0"/>
              </a:spcBef>
              <a:spcAft>
                <a:spcPts val="0"/>
              </a:spcAft>
              <a:buClr>
                <a:schemeClr val="lt2"/>
              </a:buClr>
              <a:buSzPct val="100000"/>
              <a:buFont typeface="Wingdings"/>
              <a:buChar char="§"/>
              <a:defRPr sz="1800">
                <a:solidFill>
                  <a:schemeClr val="lt2"/>
                </a:solidFill>
              </a:defRPr>
            </a:lvl6pPr>
            <a:lvl7pPr indent="-285750" algn="ctr" marL="285750" rtl="0">
              <a:lnSpc>
                <a:spcPct val="100000"/>
              </a:lnSpc>
              <a:spcBef>
                <a:spcPts val="0"/>
              </a:spcBef>
              <a:spcAft>
                <a:spcPts val="0"/>
              </a:spcAft>
              <a:buClr>
                <a:schemeClr val="lt2"/>
              </a:buClr>
              <a:buSzPct val="166666"/>
              <a:buFont typeface="Arial"/>
              <a:buChar char="•"/>
              <a:defRPr sz="1800">
                <a:solidFill>
                  <a:schemeClr val="lt2"/>
                </a:solidFill>
              </a:defRPr>
            </a:lvl7pPr>
            <a:lvl8pPr indent="-285750" algn="ctr" marL="285750" rtl="0">
              <a:lnSpc>
                <a:spcPct val="100000"/>
              </a:lnSpc>
              <a:spcBef>
                <a:spcPts val="0"/>
              </a:spcBef>
              <a:spcAft>
                <a:spcPts val="0"/>
              </a:spcAft>
              <a:buClr>
                <a:schemeClr val="lt2"/>
              </a:buClr>
              <a:buSzPct val="100000"/>
              <a:buFont typeface="Courier New"/>
              <a:buChar char="o"/>
              <a:defRPr sz="1800">
                <a:solidFill>
                  <a:schemeClr val="lt2"/>
                </a:solidFill>
              </a:defRPr>
            </a:lvl8pPr>
            <a:lvl9pPr indent="-285750" algn="ctr" marL="285750" rtl="0">
              <a:lnSpc>
                <a:spcPct val="100000"/>
              </a:lnSpc>
              <a:spcBef>
                <a:spcPts val="0"/>
              </a:spcBef>
              <a:spcAft>
                <a:spcPts val="0"/>
              </a:spcAft>
              <a:buClr>
                <a:schemeClr val="lt2"/>
              </a:buClr>
              <a:buSzPct val="100000"/>
              <a:buFont typeface="Wingdings"/>
              <a:buChar char="§"/>
              <a:defRPr sz="1800">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60" id="60"/>
        <p:cNvGrpSpPr/>
        <p:nvPr/>
      </p:nvGrpSpPr>
      <p:grpSpPr>
        <a:xfrm>
          <a:off y="0" x="0"/>
          <a:ext cy="0" cx="0"/>
          <a:chOff y="0" x="0"/>
          <a:chExt cy="0" cx="0"/>
        </a:xfrm>
      </p:grpSpPr>
      <p:sp>
        <p:nvSpPr>
          <p:cNvPr name="Shape 61" id="61"/>
          <p:cNvSpPr/>
          <p:nvPr/>
        </p:nvSpPr>
        <p:spPr>
          <a:xfrm>
            <a:off y="-1438" x="0"/>
            <a:ext cy="1525499" cx="9144000"/>
          </a:xfrm>
          <a:prstGeom prst="rect">
            <a:avLst/>
          </a:prstGeom>
          <a:solidFill>
            <a:schemeClr val="dk2">
              <a:alpha val="20000"/>
            </a:schemeClr>
          </a:solidFill>
          <a:ln>
            <a:noFill/>
          </a:ln>
        </p:spPr>
        <p:txBody>
          <a:bodyPr bIns="45700" tIns="45700" lIns="91425" anchor="ctr" anchorCtr="0" rIns="91425">
            <a:spAutoFit/>
          </a:bodyPr>
          <a:lstStyle/>
          <a:p/>
        </p:txBody>
      </p:sp>
      <p:grpSp>
        <p:nvGrpSpPr>
          <p:cNvPr name="Shape 62" id="62"/>
          <p:cNvGrpSpPr/>
          <p:nvPr/>
        </p:nvGrpSpPr>
        <p:grpSpPr>
          <a:xfrm>
            <a:off y="-1438" x="0"/>
            <a:ext cy="6859503" cx="649180"/>
            <a:chOff y="-1438" x="0"/>
            <a:chExt cy="6859503" cx="649180"/>
          </a:xfrm>
        </p:grpSpPr>
        <p:sp>
          <p:nvSpPr>
            <p:cNvPr name="Shape 63" id="63"/>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64" id="64"/>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grpSp>
        <p:nvGrpSpPr>
          <p:cNvPr name="Shape 65" id="65"/>
          <p:cNvGrpSpPr/>
          <p:nvPr/>
        </p:nvGrpSpPr>
        <p:grpSpPr>
          <a:xfrm flipH="1">
            <a:off y="0" x="8494493"/>
            <a:ext cy="6859503" cx="649180"/>
            <a:chOff y="-1438" x="0"/>
            <a:chExt cy="6859503" cx="649180"/>
          </a:xfrm>
        </p:grpSpPr>
        <p:sp>
          <p:nvSpPr>
            <p:cNvPr name="Shape 66" id="66"/>
            <p:cNvSpPr/>
            <p:nvPr/>
          </p:nvSpPr>
          <p:spPr>
            <a:xfrm>
              <a:off y="-1438" x="0"/>
              <a:ext cy="6858065" cx="649180"/>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sp>
          <p:nvSpPr>
            <p:cNvPr name="Shape 67" id="67"/>
            <p:cNvSpPr/>
            <p:nvPr/>
          </p:nvSpPr>
          <p:spPr>
            <a:xfrm>
              <a:off y="0" x="0"/>
              <a:ext cy="6858065" cx="500331"/>
            </a:xfrm>
            <a:custGeom>
              <a:pathLst>
                <a:path extrusionOk="0" h="6875253" w="500332">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tIns="45700" lIns="91425" anchor="ctr" anchorCtr="0" rIns="91425">
              <a:spAutoFit/>
            </a:bodyPr>
            <a:lstStyle/>
            <a:p/>
          </p:txBody>
        </p:sp>
      </p:grpSp>
      <p:sp>
        <p:nvSpPr>
          <p:cNvPr name="Shape 68" id="68"/>
          <p:cNvSpPr/>
          <p:nvPr/>
        </p:nvSpPr>
        <p:spPr>
          <a:xfrm>
            <a:off y="6324600" x="0"/>
            <a:ext cy="534899" cx="9144000"/>
          </a:xfrm>
          <a:prstGeom prst="rect">
            <a:avLst/>
          </a:prstGeom>
          <a:solidFill>
            <a:schemeClr val="dk1">
              <a:alpha val="14901"/>
            </a:schemeClr>
          </a:solidFill>
          <a:ln>
            <a:noFill/>
          </a:ln>
        </p:spPr>
        <p:txBody>
          <a:bodyPr bIns="45700" tIns="45700" lIns="91425" anchor="ctr" anchorCtr="0" rIns="91425">
            <a:spAutoFit/>
          </a:body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72" id="72"/>
        <p:cNvGrpSpPr/>
        <p:nvPr/>
      </p:nvGrpSpPr>
      <p:grpSpPr>
        <a:xfrm>
          <a:off y="0" x="0"/>
          <a:ext cy="0" cx="0"/>
          <a:chOff y="0" x="0"/>
          <a:chExt cy="0" cx="0"/>
        </a:xfrm>
      </p:grpSpPr>
      <p:sp>
        <p:nvSpPr>
          <p:cNvPr name="Shape 73" id="73"/>
          <p:cNvSpPr txBox="1"/>
          <p:nvPr>
            <p:ph type="ctrTitle"/>
          </p:nvPr>
        </p:nvSpPr>
        <p:spPr>
          <a:xfrm>
            <a:off y="2111123" x="685800"/>
            <a:ext cy="1546474" cx="7772400"/>
          </a:xfrm>
          <a:prstGeom prst="rect">
            <a:avLst/>
          </a:prstGeom>
          <a:noFill/>
          <a:ln>
            <a:noFill/>
          </a:ln>
        </p:spPr>
        <p:txBody>
          <a:bodyPr bIns="91425" tIns="91425" lIns="91425" anchor="b" anchorCtr="0" rIns="91425"/>
          <a:lstStyle>
            <a:lvl1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1pPr>
            <a:lvl2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2pPr>
            <a:lvl3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3pPr>
            <a:lvl4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4pPr>
            <a:lvl5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5pPr>
            <a:lvl6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6pPr>
            <a:lvl7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7pPr>
            <a:lvl8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8pPr>
            <a:lvl9pPr indent="304800" algn="ctr" marL="0" rtl="0">
              <a:spcBef>
                <a:spcPts val="0"/>
              </a:spcBef>
              <a:buClr>
                <a:schemeClr val="dk1"/>
              </a:buClr>
              <a:buSzPct val="100000"/>
              <a:buFont typeface="Arial"/>
              <a:buNone/>
              <a:defRPr i="0" baseline="0" strike="noStrike" sz="4800" b="1" cap="none" u="none">
                <a:solidFill>
                  <a:schemeClr val="dk1"/>
                </a:solidFill>
                <a:latin typeface="Arial"/>
                <a:ea typeface="Arial"/>
                <a:cs typeface="Arial"/>
                <a:sym typeface="Arial"/>
              </a:defRPr>
            </a:lvl9pPr>
          </a:lstStyle>
          <a:p/>
        </p:txBody>
      </p:sp>
      <p:sp>
        <p:nvSpPr>
          <p:cNvPr name="Shape 74" id="74"/>
          <p:cNvSpPr txBox="1"/>
          <p:nvPr>
            <p:ph type="subTitle" idx="1"/>
          </p:nvPr>
        </p:nvSpPr>
        <p:spPr>
          <a:xfrm>
            <a:off y="3786737" x="685800"/>
            <a:ext cy="1046317" cx="7772400"/>
          </a:xfrm>
          <a:prstGeom prst="rect">
            <a:avLst/>
          </a:prstGeom>
          <a:noFill/>
          <a:ln>
            <a:noFill/>
          </a:ln>
        </p:spPr>
        <p:txBody>
          <a:bodyPr bIns="91425" tIns="91425" lIns="91425" anchor="t" anchorCtr="0" rIns="91425"/>
          <a:lstStyle>
            <a:lvl1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1pPr>
            <a:lvl2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2pPr>
            <a:lvl3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3pPr>
            <a:lvl4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4pPr>
            <a:lvl5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5pPr>
            <a:lvl6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6pPr>
            <a:lvl7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7pPr>
            <a:lvl8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8pPr>
            <a:lvl9pPr indent="190500" algn="ctr" marL="0" rtl="0">
              <a:lnSpc>
                <a:spcPct val="100000"/>
              </a:lnSpc>
              <a:spcBef>
                <a:spcPts val="0"/>
              </a:spcBef>
              <a:spcAft>
                <a:spcPts val="0"/>
              </a:spcAft>
              <a:buClr>
                <a:schemeClr val="dk2"/>
              </a:buClr>
              <a:buSzPct val="100000"/>
              <a:buFont typeface="Arial"/>
              <a:buNone/>
              <a:defRPr i="0" baseline="0" strike="noStrike" sz="3000" b="0" cap="none" u="none">
                <a:solidFill>
                  <a:schemeClr val="dk2"/>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name="Shape 75" id="75"/>
        <p:cNvGrpSpPr/>
        <p:nvPr/>
      </p:nvGrpSpPr>
      <p:grpSpPr>
        <a:xfrm>
          <a:off y="0" x="0"/>
          <a:ext cy="0" cx="0"/>
          <a:chOff y="0" x="0"/>
          <a:chExt cy="0" cx="0"/>
        </a:xfrm>
      </p:grpSpPr>
      <p:sp>
        <p:nvSpPr>
          <p:cNvPr name="Shape 76" id="76"/>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77" id="77"/>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rtl="0">
              <a:defRPr/>
            </a:lvl1pPr>
            <a:lvl2pPr indent="-285750" marL="742950" rtl="0">
              <a:defRPr/>
            </a:lvl2pPr>
            <a:lvl3pPr indent="-228600" marL="1143000" rtl="0">
              <a:defRPr/>
            </a:lvl3pPr>
            <a:lvl4pPr indent="-228600" marL="1600200"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name="Shape 78" id="78"/>
        <p:cNvGrpSpPr/>
        <p:nvPr/>
      </p:nvGrpSpPr>
      <p:grpSpPr>
        <a:xfrm>
          <a:off y="0" x="0"/>
          <a:ext cy="0" cx="0"/>
          <a:chOff y="0" x="0"/>
          <a:chExt cy="0" cx="0"/>
        </a:xfrm>
      </p:grpSpPr>
      <p:sp>
        <p:nvSpPr>
          <p:cNvPr name="Shape 79" id="79"/>
          <p:cNvSpPr txBox="1"/>
          <p:nvPr>
            <p:ph type="title"/>
          </p:nvPr>
        </p:nvSpPr>
        <p:spPr>
          <a:xfrm>
            <a:off y="274637" x="457200"/>
            <a:ext cy="1143000" cx="8229600"/>
          </a:xfrm>
          <a:prstGeom prst="rect">
            <a:avLst/>
          </a:prstGeom>
          <a:noFill/>
          <a:ln>
            <a:noFill/>
          </a:ln>
        </p:spPr>
        <p:txBody>
          <a:bodyPr bIns="91425" tIns="91425" lIns="91425" anchor="b" anchorCtr="0" rIns="91425"/>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p:txBody>
      </p:sp>
      <p:sp>
        <p:nvSpPr>
          <p:cNvPr name="Shape 80" id="80"/>
          <p:cNvSpPr txBox="1"/>
          <p:nvPr>
            <p:ph type="body" idx="1"/>
          </p:nvPr>
        </p:nvSpPr>
        <p:spPr>
          <a:xfrm>
            <a:off y="1600200" x="457200"/>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name="Shape 81" id="81"/>
          <p:cNvSpPr txBox="1"/>
          <p:nvPr>
            <p:ph type="body" idx="2"/>
          </p:nvPr>
        </p:nvSpPr>
        <p:spPr>
          <a:xfrm>
            <a:off y="1600200" x="4692273"/>
            <a:ext cy="4967574" cx="3994525"/>
          </a:xfrm>
          <a:prstGeom prst="rect">
            <a:avLst/>
          </a:prstGeom>
          <a:noFill/>
          <a:ln>
            <a:noFill/>
          </a:ln>
        </p:spPr>
        <p:txBody>
          <a:bodyPr bIns="91425" tIns="91425" lIns="91425" anchor="t" anchorCtr="0" r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4" Target="../slideLayouts/slideLayout4.xml"/><Relationship Type="http://schemas.openxmlformats.org/officeDocument/2006/relationships/slideLayout" Id="rId3" Target="../slideLayouts/slideLayout3.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theme" Id="rId7" Target="../theme/theme2.xml"/></Relationships>
</file>

<file path=ppt/slideMasters/_rels/slideMaster2.xml.rels><?xml version="1.0" encoding="UTF-8" standalone="yes"?><Relationships xmlns="http://schemas.openxmlformats.org/package/2006/relationships"><Relationship Type="http://schemas.openxmlformats.org/officeDocument/2006/relationships/slideLayout" Id="rId2" Target="../slideLayouts/slideLayout8.xml"/><Relationship Type="http://schemas.openxmlformats.org/officeDocument/2006/relationships/slideLayout" Id="rId1" Target="../slideLayouts/slideLayout7.xml"/><Relationship Type="http://schemas.openxmlformats.org/officeDocument/2006/relationships/slideLayout" Id="rId4" Target="../slideLayouts/slideLayout10.xml"/><Relationship Type="http://schemas.openxmlformats.org/officeDocument/2006/relationships/slideLayout" Id="rId3" Target="../slideLayouts/slideLayout9.xml"/><Relationship Type="http://schemas.openxmlformats.org/officeDocument/2006/relationships/slideLayout" Id="rId6" Target="../slideLayouts/slideLayout12.xml"/><Relationship Type="http://schemas.openxmlformats.org/officeDocument/2006/relationships/slideLayout" Id="rId5" Target="../slideLayouts/slideLayout11.xml"/><Relationship Type="http://schemas.openxmlformats.org/officeDocument/2006/relationships/theme" Id="rId7"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r="50%" l="50%" b="50%" t="50%"/>
          </a:path>
          <a:tileRect/>
        </a:gra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1pPr>
            <a:lvl2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2pPr>
            <a:lvl3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3pPr>
            <a:lvl4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4pPr>
            <a:lvl5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5pPr>
            <a:lvl6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6pPr>
            <a:lvl7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7pPr>
            <a:lvl8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8pPr>
            <a:lvl9pPr indent="228600" algn="l" marL="0" rtl="0">
              <a:spcBef>
                <a:spcPts val="0"/>
              </a:spcBef>
              <a:buClr>
                <a:schemeClr val="lt2"/>
              </a:buClr>
              <a:buSzPct val="100000"/>
              <a:buFont typeface="Trebuchet MS"/>
              <a:buNone/>
              <a:defRPr i="0" baseline="0" strike="noStrike" sz="3600" b="1" cap="none" u="none">
                <a:solidFill>
                  <a:schemeClr val="lt2"/>
                </a:solidFill>
                <a:latin typeface="Trebuchet MS"/>
                <a:ea typeface="Trebuchet MS"/>
                <a:cs typeface="Trebuchet MS"/>
                <a:sym typeface="Trebuchet MS"/>
              </a:defRPr>
            </a:lvl9pPr>
          </a:lstStyle>
          <a:p/>
        </p:txBody>
      </p:sp>
      <p:sp>
        <p:nvSpPr>
          <p:cNvPr name="Shape 6" id="6"/>
          <p:cNvSpPr txBox="1"/>
          <p:nvPr>
            <p:ph type="body" idx="1"/>
          </p:nvPr>
        </p:nvSpPr>
        <p:spPr>
          <a:xfrm>
            <a:off y="1600200" x="457200"/>
            <a:ext cy="4967700" cx="8229600"/>
          </a:xfrm>
          <a:prstGeom prst="rect">
            <a:avLst/>
          </a:prstGeom>
          <a:noFill/>
          <a:ln>
            <a:noFill/>
          </a:ln>
        </p:spPr>
        <p:txBody>
          <a:bodyPr bIns="91425" tIns="91425" lIns="91425" anchor="t" anchorCtr="0" rIns="91425"/>
          <a:lstStyle>
            <a:lvl1pPr indent="-342900" algn="l" marL="342900" rtl="0">
              <a:spcBef>
                <a:spcPts val="600"/>
              </a:spcBef>
              <a:buClr>
                <a:schemeClr val="lt1"/>
              </a:buClr>
              <a:buSzPct val="166666"/>
              <a:buFont typeface="Arial"/>
              <a:buChar char="•"/>
              <a:defRPr i="0" baseline="0" strike="noStrike" sz="3000" b="0" cap="none" u="none">
                <a:solidFill>
                  <a:schemeClr val="lt1"/>
                </a:solidFill>
                <a:latin typeface="Trebuchet MS"/>
                <a:ea typeface="Trebuchet MS"/>
                <a:cs typeface="Trebuchet MS"/>
                <a:sym typeface="Trebuchet MS"/>
              </a:defRPr>
            </a:lvl1pPr>
            <a:lvl2pPr indent="-285750" algn="l" marL="742950" rtl="0">
              <a:spcBef>
                <a:spcPts val="480"/>
              </a:spcBef>
              <a:buClr>
                <a:schemeClr val="lt1"/>
              </a:buClr>
              <a:buSzPct val="100000"/>
              <a:buFont typeface="Courier New"/>
              <a:buChar char="o"/>
              <a:defRPr i="0" baseline="0" strike="noStrike" sz="2400" b="0" cap="none" u="none">
                <a:solidFill>
                  <a:schemeClr val="lt1"/>
                </a:solidFill>
                <a:latin typeface="Trebuchet MS"/>
                <a:ea typeface="Trebuchet MS"/>
                <a:cs typeface="Trebuchet MS"/>
                <a:sym typeface="Trebuchet MS"/>
              </a:defRPr>
            </a:lvl2pPr>
            <a:lvl3pPr indent="-228600" algn="l" marL="1143000" rtl="0">
              <a:spcBef>
                <a:spcPts val="480"/>
              </a:spcBef>
              <a:buClr>
                <a:schemeClr val="lt1"/>
              </a:buClr>
              <a:buSzPct val="100000"/>
              <a:buFont typeface="Wingdings"/>
              <a:buChar char="§"/>
              <a:defRPr i="0" baseline="0" strike="noStrike" sz="2400" b="0" cap="none" u="none">
                <a:solidFill>
                  <a:schemeClr val="lt1"/>
                </a:solidFill>
                <a:latin typeface="Trebuchet MS"/>
                <a:ea typeface="Trebuchet MS"/>
                <a:cs typeface="Trebuchet MS"/>
                <a:sym typeface="Trebuchet MS"/>
              </a:defRPr>
            </a:lvl3pPr>
            <a:lvl4pPr indent="-228600" algn="l" marL="1600200" rtl="0">
              <a:spcBef>
                <a:spcPts val="360"/>
              </a:spcBef>
              <a:buClr>
                <a:schemeClr val="lt1"/>
              </a:buClr>
              <a:buSzPct val="166666"/>
              <a:buFont typeface="Arial"/>
              <a:buChar char="•"/>
              <a:defRPr i="0" baseline="0" strike="noStrike" sz="1800" b="0" cap="none" u="none">
                <a:solidFill>
                  <a:schemeClr val="lt1"/>
                </a:solidFill>
                <a:latin typeface="Trebuchet MS"/>
                <a:ea typeface="Trebuchet MS"/>
                <a:cs typeface="Trebuchet MS"/>
                <a:sym typeface="Trebuchet MS"/>
              </a:defRPr>
            </a:lvl4pPr>
            <a:lvl5pPr indent="-228600" algn="l" marL="2057400" rtl="0">
              <a:spcBef>
                <a:spcPts val="360"/>
              </a:spcBef>
              <a:buClr>
                <a:schemeClr val="lt1"/>
              </a:buClr>
              <a:buSzPct val="100000"/>
              <a:buFont typeface="Courier New"/>
              <a:buChar char="o"/>
              <a:defRPr i="0" baseline="0" strike="noStrike" sz="1800" b="0" cap="none" u="none">
                <a:solidFill>
                  <a:schemeClr val="lt1"/>
                </a:solidFill>
                <a:latin typeface="Trebuchet MS"/>
                <a:ea typeface="Trebuchet MS"/>
                <a:cs typeface="Trebuchet MS"/>
                <a:sym typeface="Trebuchet MS"/>
              </a:defRPr>
            </a:lvl5pPr>
            <a:lvl6pPr indent="-228600" algn="l" marL="2514600" rtl="0">
              <a:spcBef>
                <a:spcPts val="360"/>
              </a:spcBef>
              <a:buClr>
                <a:schemeClr val="lt1"/>
              </a:buClr>
              <a:buSzPct val="100000"/>
              <a:buFont typeface="Wingdings"/>
              <a:buChar char="§"/>
              <a:defRPr i="0" baseline="0" strike="noStrike" sz="1800" b="0" cap="none" u="none">
                <a:solidFill>
                  <a:schemeClr val="lt1"/>
                </a:solidFill>
                <a:latin typeface="Trebuchet MS"/>
                <a:ea typeface="Trebuchet MS"/>
                <a:cs typeface="Trebuchet MS"/>
                <a:sym typeface="Trebuchet MS"/>
              </a:defRPr>
            </a:lvl6pPr>
            <a:lvl7pPr indent="-228600" algn="l" marL="2971800" rtl="0">
              <a:spcBef>
                <a:spcPts val="360"/>
              </a:spcBef>
              <a:buClr>
                <a:schemeClr val="lt1"/>
              </a:buClr>
              <a:buSzPct val="166666"/>
              <a:buFont typeface="Arial"/>
              <a:buChar char="•"/>
              <a:defRPr i="0" baseline="0" strike="noStrike" sz="1800" b="0" cap="none" u="none">
                <a:solidFill>
                  <a:schemeClr val="lt1"/>
                </a:solidFill>
                <a:latin typeface="Trebuchet MS"/>
                <a:ea typeface="Trebuchet MS"/>
                <a:cs typeface="Trebuchet MS"/>
                <a:sym typeface="Trebuchet MS"/>
              </a:defRPr>
            </a:lvl7pPr>
            <a:lvl8pPr indent="-228600" algn="l" marL="3429000" rtl="0">
              <a:spcBef>
                <a:spcPts val="360"/>
              </a:spcBef>
              <a:buClr>
                <a:schemeClr val="lt1"/>
              </a:buClr>
              <a:buSzPct val="100000"/>
              <a:buFont typeface="Courier New"/>
              <a:buChar char="o"/>
              <a:defRPr i="0" baseline="0" strike="noStrike" sz="1800" b="0" cap="none" u="none">
                <a:solidFill>
                  <a:schemeClr val="lt1"/>
                </a:solidFill>
                <a:latin typeface="Trebuchet MS"/>
                <a:ea typeface="Trebuchet MS"/>
                <a:cs typeface="Trebuchet MS"/>
                <a:sym typeface="Trebuchet MS"/>
              </a:defRPr>
            </a:lvl8pPr>
            <a:lvl9pPr indent="-228600" algn="l" marL="3886200" rtl="0">
              <a:spcBef>
                <a:spcPts val="360"/>
              </a:spcBef>
              <a:buClr>
                <a:schemeClr val="lt1"/>
              </a:buClr>
              <a:buSzPct val="100000"/>
              <a:buFont typeface="Wingdings"/>
              <a:buChar char="§"/>
              <a:defRPr i="0" baseline="0" strike="noStrike" sz="1800" b="0" cap="none" u="none">
                <a:solidFill>
                  <a:schemeClr val="lt1"/>
                </a:solidFill>
                <a:latin typeface="Trebuchet MS"/>
                <a:ea typeface="Trebuchet MS"/>
                <a:cs typeface="Trebuchet MS"/>
                <a:sym typeface="Trebuchet MS"/>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69" id="69"/>
        <p:cNvGrpSpPr/>
        <p:nvPr/>
      </p:nvGrpSpPr>
      <p:grpSpPr>
        <a:xfrm>
          <a:off y="0" x="0"/>
          <a:ext cy="0" cx="0"/>
          <a:chOff y="0" x="0"/>
          <a:chExt cy="0" cx="0"/>
        </a:xfrm>
      </p:grpSpPr>
      <p:sp>
        <p:nvSpPr>
          <p:cNvPr name="Shape 70" id="70"/>
          <p:cNvSpPr txBox="1"/>
          <p:nvPr>
            <p:ph type="title"/>
          </p:nvPr>
        </p:nvSpPr>
        <p:spPr>
          <a:xfrm>
            <a:off y="274637" x="457200"/>
            <a:ext cy="1143000" cx="8229600"/>
          </a:xfrm>
          <a:prstGeom prst="rect">
            <a:avLst/>
          </a:prstGeom>
          <a:noFill/>
          <a:ln>
            <a:noFill/>
          </a:ln>
        </p:spPr>
        <p:txBody>
          <a:bodyPr bIns="91425" tIns="91425" lIns="91425" anchor="b" anchorCtr="0" rIns="91425"/>
          <a:lstStyle>
            <a:lvl1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1pPr>
            <a:lvl2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2pPr>
            <a:lvl3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3pPr>
            <a:lvl4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4pPr>
            <a:lvl5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5pPr>
            <a:lvl6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6pPr>
            <a:lvl7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7pPr>
            <a:lvl8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8pPr>
            <a:lvl9pPr indent="228600" algn="l" marL="0" rtl="0">
              <a:spcBef>
                <a:spcPts val="0"/>
              </a:spcBef>
              <a:buClr>
                <a:schemeClr val="dk1"/>
              </a:buClr>
              <a:buSzPct val="100000"/>
              <a:buFont typeface="Arial"/>
              <a:buNone/>
              <a:defRPr i="0" baseline="0" strike="noStrike" sz="3600" b="1" cap="none" u="none">
                <a:solidFill>
                  <a:schemeClr val="dk1"/>
                </a:solidFill>
                <a:latin typeface="Arial"/>
                <a:ea typeface="Arial"/>
                <a:cs typeface="Arial"/>
                <a:sym typeface="Arial"/>
              </a:defRPr>
            </a:lvl9pPr>
          </a:lstStyle>
          <a:p/>
        </p:txBody>
      </p:sp>
      <p:sp>
        <p:nvSpPr>
          <p:cNvPr name="Shape 71" id="71"/>
          <p:cNvSpPr txBox="1"/>
          <p:nvPr>
            <p:ph type="body" idx="1"/>
          </p:nvPr>
        </p:nvSpPr>
        <p:spPr>
          <a:xfrm>
            <a:off y="1600200" x="457200"/>
            <a:ext cy="4967574" cx="8229600"/>
          </a:xfrm>
          <a:prstGeom prst="rect">
            <a:avLst/>
          </a:prstGeom>
          <a:noFill/>
          <a:ln>
            <a:noFill/>
          </a:ln>
        </p:spPr>
        <p:txBody>
          <a:bodyPr bIns="91425" tIns="91425" lIns="91425" anchor="t" anchorCtr="0" rIns="91425"/>
          <a:lstStyle>
            <a:lvl1pPr indent="-342900" algn="l" marL="342900" rtl="0">
              <a:spcBef>
                <a:spcPts val="600"/>
              </a:spcBef>
              <a:buClr>
                <a:schemeClr val="dk1"/>
              </a:buClr>
              <a:buSzPct val="166666"/>
              <a:buFont typeface="Arial"/>
              <a:buChar char="•"/>
              <a:defRPr i="0" baseline="0" strike="noStrike" sz="3000" b="0" cap="none" u="none">
                <a:solidFill>
                  <a:schemeClr val="dk1"/>
                </a:solidFill>
                <a:latin typeface="Arial"/>
                <a:ea typeface="Arial"/>
                <a:cs typeface="Arial"/>
                <a:sym typeface="Arial"/>
              </a:defRPr>
            </a:lvl1pPr>
            <a:lvl2pPr indent="-285750" algn="l" marL="742950" rtl="0">
              <a:spcBef>
                <a:spcPts val="480"/>
              </a:spcBef>
              <a:buClr>
                <a:schemeClr val="dk1"/>
              </a:buClr>
              <a:buSzPct val="100000"/>
              <a:buFont typeface="Courier New"/>
              <a:buChar char="o"/>
              <a:defRPr i="0" baseline="0" strike="noStrike" sz="2400" b="0" cap="none" u="none">
                <a:solidFill>
                  <a:schemeClr val="dk1"/>
                </a:solidFill>
                <a:latin typeface="Arial"/>
                <a:ea typeface="Arial"/>
                <a:cs typeface="Arial"/>
                <a:sym typeface="Arial"/>
              </a:defRPr>
            </a:lvl2pPr>
            <a:lvl3pPr indent="-228600" algn="l" marL="1143000" rtl="0">
              <a:spcBef>
                <a:spcPts val="480"/>
              </a:spcBef>
              <a:buClr>
                <a:schemeClr val="dk1"/>
              </a:buClr>
              <a:buSzPct val="100000"/>
              <a:buFont typeface="Wingdings"/>
              <a:buChar char="§"/>
              <a:defRPr i="0" baseline="0" strike="noStrike" sz="2400" b="0" cap="none" u="none">
                <a:solidFill>
                  <a:schemeClr val="dk1"/>
                </a:solidFill>
                <a:latin typeface="Arial"/>
                <a:ea typeface="Arial"/>
                <a:cs typeface="Arial"/>
                <a:sym typeface="Arial"/>
              </a:defRPr>
            </a:lvl3pPr>
            <a:lvl4pPr indent="-228600" algn="l" marL="16002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4pPr>
            <a:lvl5pPr indent="-228600" algn="l" marL="20574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5pPr>
            <a:lvl6pPr indent="-228600" algn="l" marL="25146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6pPr>
            <a:lvl7pPr indent="-228600" algn="l" marL="2971800" rtl="0">
              <a:spcBef>
                <a:spcPts val="360"/>
              </a:spcBef>
              <a:buClr>
                <a:schemeClr val="dk1"/>
              </a:buClr>
              <a:buSzPct val="166666"/>
              <a:buFont typeface="Arial"/>
              <a:buChar char="•"/>
              <a:defRPr i="0" baseline="0" strike="noStrike" sz="1800" b="0" cap="none" u="none">
                <a:solidFill>
                  <a:schemeClr val="dk1"/>
                </a:solidFill>
                <a:latin typeface="Arial"/>
                <a:ea typeface="Arial"/>
                <a:cs typeface="Arial"/>
                <a:sym typeface="Arial"/>
              </a:defRPr>
            </a:lvl7pPr>
            <a:lvl8pPr indent="-228600" algn="l" marL="3429000" rtl="0">
              <a:spcBef>
                <a:spcPts val="360"/>
              </a:spcBef>
              <a:buClr>
                <a:schemeClr val="dk1"/>
              </a:buClr>
              <a:buSzPct val="100000"/>
              <a:buFont typeface="Courier New"/>
              <a:buChar char="o"/>
              <a:defRPr i="0" baseline="0" strike="noStrike" sz="1800" b="0" cap="none" u="none">
                <a:solidFill>
                  <a:schemeClr val="dk1"/>
                </a:solidFill>
                <a:latin typeface="Arial"/>
                <a:ea typeface="Arial"/>
                <a:cs typeface="Arial"/>
                <a:sym typeface="Arial"/>
              </a:defRPr>
            </a:lvl8pPr>
            <a:lvl9pPr indent="-228600" algn="l" marL="3886200" rtl="0">
              <a:spcBef>
                <a:spcPts val="360"/>
              </a:spcBef>
              <a:buClr>
                <a:schemeClr val="dk1"/>
              </a:buClr>
              <a:buSzPct val="100000"/>
              <a:buFont typeface="Wingdings"/>
              <a:buChar char="§"/>
              <a:defRPr i="0" baseline="0" strike="noStrike" sz="1800" b="0" cap="none" u="none">
                <a:solidFill>
                  <a:schemeClr val="dk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2.xml"/><Relationship Type="http://schemas.openxmlformats.org/officeDocument/2006/relationships/image" Id="rId4" Target="../media/image00.png"/><Relationship Type="http://schemas.openxmlformats.org/officeDocument/2006/relationships/image" Id="rId3" Target="../media/image03.jpg"/></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2.xml"/><Relationship Type="http://schemas.openxmlformats.org/officeDocument/2006/relationships/image" Id="rId4" Target="../media/image05.gif"/><Relationship Type="http://schemas.openxmlformats.org/officeDocument/2006/relationships/image" Id="rId3" Target="../media/image07.jpg"/></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2.xml"/><Relationship Type="http://schemas.openxmlformats.org/officeDocument/2006/relationships/image" Id="rId3" Target="../media/image06.jpg"/></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xml"/><Relationship Type="http://schemas.openxmlformats.org/officeDocument/2006/relationships/image" Id="rId3" Target="../media/image08.jpg"/></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2.xml"/><Relationship Type="http://schemas.openxmlformats.org/officeDocument/2006/relationships/image" Id="rId4" Target="../media/image10.jpg"/><Relationship Type="http://schemas.openxmlformats.org/officeDocument/2006/relationships/image" Id="rId3" Target="../media/image11.jpg"/></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2.xml"/><Relationship Type="http://schemas.openxmlformats.org/officeDocument/2006/relationships/image" Id="rId4" Target="../media/image17.jpg"/><Relationship Type="http://schemas.openxmlformats.org/officeDocument/2006/relationships/image" Id="rId3" Target="../media/image13.jpg"/></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2.xml"/><Relationship Type="http://schemas.openxmlformats.org/officeDocument/2006/relationships/image" Id="rId4" Target="../media/image16.jpg"/><Relationship Type="http://schemas.openxmlformats.org/officeDocument/2006/relationships/image" Id="rId3" Target="../media/image14.jpg"/></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2.xml"/><Relationship Type="http://schemas.openxmlformats.org/officeDocument/2006/relationships/image" Id="rId4" Target="../media/image18.jpg"/><Relationship Type="http://schemas.openxmlformats.org/officeDocument/2006/relationships/image" Id="rId3" Target="../media/image21.jp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xml"/><Relationship Type="http://schemas.openxmlformats.org/officeDocument/2006/relationships/image" Id="rId4" Target="../media/image20.jpg"/><Relationship Type="http://schemas.openxmlformats.org/officeDocument/2006/relationships/image" Id="rId3" Target="../media/image22.pn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xml"/></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2.xml"/></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2.xml"/><Relationship Type="http://schemas.openxmlformats.org/officeDocument/2006/relationships/image" Id="rId3" Target="../media/image04.png"/></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2.xml"/><Relationship Type="http://schemas.openxmlformats.org/officeDocument/2006/relationships/image" Id="rId3" Target="../media/image15.gif"/></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2.xml"/><Relationship Type="http://schemas.openxmlformats.org/officeDocument/2006/relationships/image" Id="rId3" Target="../media/image01.jpg"/></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2.xml"/><Relationship Type="http://schemas.openxmlformats.org/officeDocument/2006/relationships/image" Id="rId3" Target="../media/image02.jpg"/></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2.xml"/><Relationship Type="http://schemas.openxmlformats.org/officeDocument/2006/relationships/image" Id="rId3" Target="../media/image19.png"/></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2.xml"/><Relationship Type="http://schemas.openxmlformats.org/officeDocument/2006/relationships/image" Id="rId3" Target="../media/image23.pn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2.xml"/><Relationship Type="http://schemas.openxmlformats.org/officeDocument/2006/relationships/image" Id="rId3" Target="../media/image09.png"/></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2.xml"/><Relationship Type="http://schemas.openxmlformats.org/officeDocument/2006/relationships/image" Id="rId3"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7" id="87"/>
        <p:cNvGrpSpPr/>
        <p:nvPr/>
      </p:nvGrpSpPr>
      <p:grpSpPr>
        <a:xfrm>
          <a:off y="0" x="0"/>
          <a:ext cy="0" cx="0"/>
          <a:chOff y="0" x="0"/>
          <a:chExt cy="0" cx="0"/>
        </a:xfrm>
      </p:grpSpPr>
      <p:sp>
        <p:nvSpPr>
          <p:cNvPr name="Shape 88" id="88"/>
          <p:cNvSpPr/>
          <p:nvPr/>
        </p:nvSpPr>
        <p:spPr>
          <a:xfrm>
            <a:off y="800270" x="0"/>
            <a:ext cy="6057729" cx="9144000"/>
          </a:xfrm>
          <a:prstGeom prst="rect">
            <a:avLst/>
          </a:prstGeom>
          <a:blipFill>
            <a:blip r:embed="rId3"/>
            <a:stretch>
              <a:fillRect/>
            </a:stretch>
          </a:blipFill>
        </p:spPr>
      </p:sp>
      <p:sp>
        <p:nvSpPr>
          <p:cNvPr name="Shape 89" id="89"/>
          <p:cNvSpPr txBox="1"/>
          <p:nvPr>
            <p:ph type="ctrTitle"/>
          </p:nvPr>
        </p:nvSpPr>
        <p:spPr>
          <a:xfrm>
            <a:off y="543875" x="685800"/>
            <a:ext cy="1650599" cx="7772400"/>
          </a:xfrm>
          <a:prstGeom prst="rect">
            <a:avLst/>
          </a:prstGeom>
        </p:spPr>
        <p:txBody>
          <a:bodyPr bIns="91425" tIns="91425" lIns="91425" anchor="b" anchorCtr="0" rIns="91425">
            <a:spAutoFit/>
          </a:bodyPr>
          <a:lstStyle/>
          <a:p>
            <a:pPr lvl="0">
              <a:buClr>
                <a:srgbClr val="000000"/>
              </a:buClr>
              <a:buSzPct val="30555"/>
              <a:buFont typeface="Arial"/>
              <a:buNone/>
            </a:pPr>
            <a:r>
              <a:rPr lang="en"/>
              <a:t>Heat Flux in the North Atlantic derived from Slocum Glider Silbo</a:t>
            </a:r>
          </a:p>
        </p:txBody>
      </p:sp>
      <p:sp>
        <p:nvSpPr>
          <p:cNvPr name="Shape 90" id="90"/>
          <p:cNvSpPr txBox="1"/>
          <p:nvPr>
            <p:ph type="subTitle" idx="1"/>
          </p:nvPr>
        </p:nvSpPr>
        <p:spPr>
          <a:xfrm>
            <a:off y="5225525" x="443700"/>
            <a:ext cy="878099" cx="8256599"/>
          </a:xfrm>
          <a:prstGeom prst="rect">
            <a:avLst/>
          </a:prstGeom>
        </p:spPr>
        <p:txBody>
          <a:bodyPr bIns="91425" tIns="91425" lIns="91425" anchor="t" anchorCtr="0" rIns="91425">
            <a:spAutoFit/>
          </a:bodyPr>
          <a:lstStyle/>
          <a:p>
            <a:pPr algn="ctr" lvl="0">
              <a:buClr>
                <a:srgbClr val="000000"/>
              </a:buClr>
              <a:buSzPct val="36666"/>
              <a:buFont typeface="Arial"/>
              <a:buNone/>
            </a:pPr>
            <a:r>
              <a:rPr lang="en"/>
              <a:t>Nilsen Strandskov, Mak Weston, John O'keefe, Taylor Bachorski</a:t>
            </a:r>
          </a:p>
        </p:txBody>
      </p:sp>
      <p:sp>
        <p:nvSpPr>
          <p:cNvPr name="Shape 91" id="91"/>
          <p:cNvSpPr/>
          <p:nvPr/>
        </p:nvSpPr>
        <p:spPr>
          <a:xfrm>
            <a:off y="214524" x="0"/>
            <a:ext cy="426151" cx="9143999"/>
          </a:xfrm>
          <a:prstGeom prst="rect">
            <a:avLst/>
          </a:prstGeom>
          <a:blipFill>
            <a:blip r:embed="rId4"/>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51" id="151"/>
        <p:cNvGrpSpPr/>
        <p:nvPr/>
      </p:nvGrpSpPr>
      <p:grpSpPr>
        <a:xfrm>
          <a:off y="0" x="0"/>
          <a:ext cy="0" cx="0"/>
          <a:chOff y="0" x="0"/>
          <a:chExt cy="0" cx="0"/>
        </a:xfrm>
      </p:grpSpPr>
      <p:sp>
        <p:nvSpPr>
          <p:cNvPr name="Shape 152" id="152"/>
          <p:cNvSpPr/>
          <p:nvPr/>
        </p:nvSpPr>
        <p:spPr>
          <a:xfrm>
            <a:off y="3207667" x="4380278"/>
            <a:ext cy="3326029" cx="4360294"/>
          </a:xfrm>
          <a:prstGeom prst="rect">
            <a:avLst/>
          </a:prstGeom>
          <a:blipFill>
            <a:blip r:embed="rId3"/>
            <a:stretch>
              <a:fillRect/>
            </a:stretch>
          </a:blipFill>
        </p:spPr>
      </p:sp>
      <p:sp>
        <p:nvSpPr>
          <p:cNvPr name="Shape 153" id="153"/>
          <p:cNvSpPr/>
          <p:nvPr/>
        </p:nvSpPr>
        <p:spPr>
          <a:xfrm>
            <a:off y="2650312" x="308537"/>
            <a:ext cy="2928731" cx="3847313"/>
          </a:xfrm>
          <a:prstGeom prst="rect">
            <a:avLst/>
          </a:prstGeom>
          <a:blipFill>
            <a:blip r:embed="rId4"/>
            <a:stretch>
              <a:fillRect/>
            </a:stretch>
          </a:blipFill>
        </p:spPr>
      </p:sp>
      <p:sp>
        <p:nvSpPr>
          <p:cNvPr name="Shape 154" id="154"/>
          <p:cNvSpPr txBox="1"/>
          <p:nvPr/>
        </p:nvSpPr>
        <p:spPr>
          <a:xfrm>
            <a:off y="209775" x="2759325"/>
            <a:ext cy="597000" cx="4032299"/>
          </a:xfrm>
          <a:prstGeom prst="rect">
            <a:avLst/>
          </a:prstGeom>
        </p:spPr>
        <p:txBody>
          <a:bodyPr bIns="91425" tIns="91425" lIns="91425" anchor="t" anchorCtr="0" rIns="91425">
            <a:spAutoFit/>
          </a:bodyPr>
          <a:lstStyle/>
          <a:p>
            <a:pPr rtl="0" lvl="0">
              <a:buClr>
                <a:srgbClr val="000000"/>
              </a:buClr>
              <a:buSzPct val="45833"/>
              <a:buFont typeface="Arial"/>
              <a:buNone/>
            </a:pPr>
            <a:r>
              <a:rPr lang="en" sz="2400">
                <a:solidFill>
                  <a:srgbClr val="F3F3F3"/>
                </a:solidFill>
              </a:rPr>
              <a:t>Heat Content Calculation:</a:t>
            </a:r>
          </a:p>
        </p:txBody>
      </p:sp>
      <p:sp>
        <p:nvSpPr>
          <p:cNvPr name="Shape 155" id="155"/>
          <p:cNvSpPr txBox="1"/>
          <p:nvPr/>
        </p:nvSpPr>
        <p:spPr>
          <a:xfrm>
            <a:off y="727600" x="1153200"/>
            <a:ext cy="500100" cx="6837600"/>
          </a:xfrm>
          <a:prstGeom prst="rect">
            <a:avLst/>
          </a:prstGeom>
        </p:spPr>
        <p:txBody>
          <a:bodyPr bIns="91425" tIns="91425" lIns="91425" anchor="t" anchorCtr="0" rIns="91425">
            <a:spAutoFit/>
          </a:bodyPr>
          <a:lstStyle/>
          <a:p>
            <a:pPr rtl="0" lvl="0">
              <a:buNone/>
            </a:pPr>
            <a:r>
              <a:rPr lang="en" sz="1800">
                <a:solidFill>
                  <a:srgbClr val="FFFFFF"/>
                </a:solidFill>
              </a:rPr>
              <a:t>The Ocean is warming resulting in the noticeable increase in the number and intensity of tropical storms and hurricanes along the Eastern Seaboard down through the Gulf and Caribbean.  </a:t>
            </a:r>
          </a:p>
          <a:p>
            <a:pPr>
              <a:buNone/>
            </a:pPr>
            <a:r>
              <a:rPr lang="en" sz="1800">
                <a:solidFill>
                  <a:srgbClr val="FFFFFF"/>
                </a:solidFill>
              </a:rPr>
              <a:t>Over the past 10 years countries on the eastern side of the North Atlantic Basin  have begun to feel the effects of the Tropical Storms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59" id="159"/>
        <p:cNvGrpSpPr/>
        <p:nvPr/>
      </p:nvGrpSpPr>
      <p:grpSpPr>
        <a:xfrm>
          <a:off y="0" x="0"/>
          <a:ext cy="0" cx="0"/>
          <a:chOff y="0" x="0"/>
          <a:chExt cy="0" cx="0"/>
        </a:xfrm>
      </p:grpSpPr>
      <p:sp>
        <p:nvSpPr>
          <p:cNvPr name="Shape 160" id="160"/>
          <p:cNvSpPr txBox="1"/>
          <p:nvPr/>
        </p:nvSpPr>
        <p:spPr>
          <a:xfrm>
            <a:off y="209775" x="2759325"/>
            <a:ext cy="597000" cx="4032299"/>
          </a:xfrm>
          <a:prstGeom prst="rect">
            <a:avLst/>
          </a:prstGeom>
        </p:spPr>
        <p:txBody>
          <a:bodyPr bIns="91425" tIns="91425" lIns="91425" anchor="t" anchorCtr="0" rIns="91425">
            <a:spAutoFit/>
          </a:bodyPr>
          <a:lstStyle/>
          <a:p>
            <a:pPr rtl="0" lvl="0">
              <a:buNone/>
            </a:pPr>
            <a:r>
              <a:rPr lang="en" sz="2400">
                <a:solidFill>
                  <a:srgbClr val="F3F3F3"/>
                </a:solidFill>
              </a:rPr>
              <a:t>Heat Content Calculation:</a:t>
            </a:r>
          </a:p>
        </p:txBody>
      </p:sp>
      <p:sp>
        <p:nvSpPr>
          <p:cNvPr name="Shape 161" id="161"/>
          <p:cNvSpPr/>
          <p:nvPr/>
        </p:nvSpPr>
        <p:spPr>
          <a:xfrm>
            <a:off y="1023937" x="1133475"/>
            <a:ext cy="4810125" cx="6877050"/>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65" id="165"/>
        <p:cNvGrpSpPr/>
        <p:nvPr/>
      </p:nvGrpSpPr>
      <p:grpSpPr>
        <a:xfrm>
          <a:off y="0" x="0"/>
          <a:ext cy="0" cx="0"/>
          <a:chOff y="0" x="0"/>
          <a:chExt cy="0" cx="0"/>
        </a:xfrm>
      </p:grpSpPr>
      <p:sp>
        <p:nvSpPr>
          <p:cNvPr name="Shape 166" id="166"/>
          <p:cNvSpPr/>
          <p:nvPr/>
        </p:nvSpPr>
        <p:spPr>
          <a:xfrm>
            <a:off y="1262879" x="4379809"/>
            <a:ext cy="5122869" cx="4139927"/>
          </a:xfrm>
          <a:prstGeom prst="rect">
            <a:avLst/>
          </a:prstGeom>
          <a:blipFill>
            <a:blip r:embed="rId3"/>
            <a:stretch>
              <a:fillRect/>
            </a:stretch>
          </a:blipFill>
        </p:spPr>
      </p:sp>
      <p:sp>
        <p:nvSpPr>
          <p:cNvPr name="Shape 167" id="167"/>
          <p:cNvSpPr txBox="1"/>
          <p:nvPr/>
        </p:nvSpPr>
        <p:spPr>
          <a:xfrm>
            <a:off y="1952525" x="822950"/>
            <a:ext cy="4114800" cx="2920799"/>
          </a:xfrm>
          <a:prstGeom prst="rect">
            <a:avLst/>
          </a:prstGeom>
        </p:spPr>
        <p:txBody>
          <a:bodyPr bIns="91425" tIns="91425" lIns="91425" anchor="t" anchorCtr="0" rIns="91425">
            <a:spAutoFit/>
          </a:bodyPr>
          <a:lstStyle/>
          <a:p>
            <a:pPr rtl="0" lvl="0">
              <a:buNone/>
            </a:pPr>
            <a:r>
              <a:rPr lang="en">
                <a:solidFill>
                  <a:schemeClr val="lt1"/>
                </a:solidFill>
              </a:rPr>
              <a:t>Applying rough calculation of heat content equation</a:t>
            </a:r>
          </a:p>
          <a:p>
            <a:r>
              <a:t/>
            </a:r>
          </a:p>
          <a:p>
            <a:pPr rtl="0" lvl="0">
              <a:buNone/>
            </a:pPr>
            <a:r>
              <a:rPr lang="en">
                <a:solidFill>
                  <a:schemeClr val="lt1"/>
                </a:solidFill>
              </a:rPr>
              <a:t>Sept 1: </a:t>
            </a:r>
          </a:p>
          <a:p>
            <a:r>
              <a:t/>
            </a:r>
          </a:p>
          <a:p>
            <a:pPr rtl="0" lvl="0">
              <a:buNone/>
            </a:pPr>
            <a:r>
              <a:rPr lang="en">
                <a:solidFill>
                  <a:schemeClr val="lt1"/>
                </a:solidFill>
              </a:rPr>
              <a:t>Sept 3: </a:t>
            </a:r>
          </a:p>
          <a:p>
            <a:r>
              <a:t/>
            </a:r>
          </a:p>
          <a:p>
            <a:pPr>
              <a:buNone/>
            </a:pPr>
            <a:r>
              <a:rPr lang="en">
                <a:solidFill>
                  <a:schemeClr val="lt1"/>
                </a:solidFill>
              </a:rPr>
              <a:t>Sept 4:</a:t>
            </a:r>
          </a:p>
        </p:txBody>
      </p:sp>
      <p:sp>
        <p:nvSpPr>
          <p:cNvPr name="Shape 168" id="168"/>
          <p:cNvSpPr txBox="1"/>
          <p:nvPr/>
        </p:nvSpPr>
        <p:spPr>
          <a:xfrm>
            <a:off y="438125" x="630900"/>
            <a:ext cy="693899" cx="8513099"/>
          </a:xfrm>
          <a:prstGeom prst="rect">
            <a:avLst/>
          </a:prstGeom>
        </p:spPr>
        <p:txBody>
          <a:bodyPr bIns="91425" tIns="91425" lIns="91425" anchor="t" anchorCtr="0" rIns="91425">
            <a:spAutoFit/>
          </a:bodyPr>
          <a:lstStyle/>
          <a:p>
            <a:pPr indent="0" marL="0">
              <a:buNone/>
            </a:pPr>
            <a:r>
              <a:rPr lang="en" sz="2400">
                <a:solidFill>
                  <a:srgbClr val="FFFFFF"/>
                </a:solidFill>
              </a:rPr>
              <a:t>Heat Content of Hurricane Irene over the North Atlantic</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2" id="172"/>
        <p:cNvGrpSpPr/>
        <p:nvPr/>
      </p:nvGrpSpPr>
      <p:grpSpPr>
        <a:xfrm>
          <a:off y="0" x="0"/>
          <a:ext cy="0" cx="0"/>
          <a:chOff y="0" x="0"/>
          <a:chExt cy="0" cx="0"/>
        </a:xfrm>
      </p:grpSpPr>
      <p:sp>
        <p:nvSpPr>
          <p:cNvPr name="Shape 173" id="173"/>
          <p:cNvSpPr txBox="1"/>
          <p:nvPr/>
        </p:nvSpPr>
        <p:spPr>
          <a:xfrm>
            <a:off y="438125" x="630900"/>
            <a:ext cy="693899" cx="8513099"/>
          </a:xfrm>
          <a:prstGeom prst="rect">
            <a:avLst/>
          </a:prstGeom>
        </p:spPr>
        <p:txBody>
          <a:bodyPr bIns="91425" tIns="91425" lIns="91425" anchor="t" anchorCtr="0" rIns="91425">
            <a:spAutoFit/>
          </a:bodyPr>
          <a:lstStyle/>
          <a:p>
            <a:pPr rtl="0" lvl="0">
              <a:buClr>
                <a:srgbClr val="000000"/>
              </a:buClr>
              <a:buSzPct val="45833"/>
              <a:buFont typeface="Arial"/>
              <a:buNone/>
            </a:pPr>
            <a:r>
              <a:rPr lang="en" sz="2400">
                <a:solidFill>
                  <a:srgbClr val="FFFFFF"/>
                </a:solidFill>
              </a:rPr>
              <a:t>Heat Content of Tropical Storm Katia  over the North Atlantic</a:t>
            </a:r>
          </a:p>
        </p:txBody>
      </p:sp>
      <p:sp>
        <p:nvSpPr>
          <p:cNvPr name="Shape 174" id="174"/>
          <p:cNvSpPr/>
          <p:nvPr/>
        </p:nvSpPr>
        <p:spPr>
          <a:xfrm>
            <a:off y="2371702" x="338850"/>
            <a:ext cy="2674133" cx="3641118"/>
          </a:xfrm>
          <a:prstGeom prst="rect">
            <a:avLst/>
          </a:prstGeom>
          <a:blipFill>
            <a:blip r:embed="rId3"/>
            <a:stretch>
              <a:fillRect/>
            </a:stretch>
          </a:blipFill>
        </p:spPr>
      </p:sp>
      <p:sp>
        <p:nvSpPr>
          <p:cNvPr name="Shape 175" id="175"/>
          <p:cNvSpPr txBox="1"/>
          <p:nvPr/>
        </p:nvSpPr>
        <p:spPr>
          <a:xfrm>
            <a:off y="5502525" x="629325"/>
            <a:ext cy="822900" cx="3082200"/>
          </a:xfrm>
          <a:prstGeom prst="rect">
            <a:avLst/>
          </a:prstGeom>
        </p:spPr>
        <p:txBody>
          <a:bodyPr bIns="91425" tIns="91425" lIns="91425" anchor="t" anchorCtr="0" rIns="91425">
            <a:spAutoFit/>
          </a:bodyPr>
          <a:lstStyle/>
          <a:p>
            <a:pPr>
              <a:buNone/>
            </a:pPr>
            <a:r>
              <a:rPr lang="en">
                <a:solidFill>
                  <a:srgbClr val="FFFFFF"/>
                </a:solidFill>
              </a:rPr>
              <a:t>Data distorted due to crossing of a band of the Gulf Stream causing the temp to rise.</a:t>
            </a:r>
          </a:p>
        </p:txBody>
      </p:sp>
      <p:sp>
        <p:nvSpPr>
          <p:cNvPr name="Shape 176" id="176"/>
          <p:cNvSpPr/>
          <p:nvPr/>
        </p:nvSpPr>
        <p:spPr>
          <a:xfrm>
            <a:off y="1843435" x="5252975"/>
            <a:ext cy="3730669" cx="2875100"/>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80" id="180"/>
        <p:cNvGrpSpPr/>
        <p:nvPr/>
      </p:nvGrpSpPr>
      <p:grpSpPr>
        <a:xfrm>
          <a:off y="0" x="0"/>
          <a:ext cy="0" cx="0"/>
          <a:chOff y="0" x="0"/>
          <a:chExt cy="0" cx="0"/>
        </a:xfrm>
      </p:grpSpPr>
      <p:sp>
        <p:nvSpPr>
          <p:cNvPr name="Shape 181" id="181"/>
          <p:cNvSpPr/>
          <p:nvPr/>
        </p:nvSpPr>
        <p:spPr>
          <a:xfrm>
            <a:off y="786325" x="82250"/>
            <a:ext cy="2800350" cx="6591300"/>
          </a:xfrm>
          <a:prstGeom prst="rect">
            <a:avLst/>
          </a:prstGeom>
          <a:blipFill>
            <a:blip r:embed="rId3"/>
            <a:stretch>
              <a:fillRect/>
            </a:stretch>
          </a:blipFill>
        </p:spPr>
      </p:sp>
      <p:sp>
        <p:nvSpPr>
          <p:cNvPr name="Shape 182" id="182"/>
          <p:cNvSpPr/>
          <p:nvPr/>
        </p:nvSpPr>
        <p:spPr>
          <a:xfrm>
            <a:off y="3586675" x="4897645"/>
            <a:ext cy="3120411" cx="4149529"/>
          </a:xfrm>
          <a:prstGeom prst="rect">
            <a:avLst/>
          </a:prstGeom>
          <a:blipFill>
            <a:blip r:embed="rId4"/>
            <a:stretch>
              <a:fillRect/>
            </a:stretch>
          </a:blipFill>
        </p:spPr>
      </p:sp>
      <p:sp>
        <p:nvSpPr>
          <p:cNvPr name="Shape 183" id="183"/>
          <p:cNvSpPr txBox="1"/>
          <p:nvPr/>
        </p:nvSpPr>
        <p:spPr>
          <a:xfrm>
            <a:off y="225900" x="1645925"/>
            <a:ext cy="500400" cx="5244300"/>
          </a:xfrm>
          <a:prstGeom prst="rect">
            <a:avLst/>
          </a:prstGeom>
        </p:spPr>
        <p:txBody>
          <a:bodyPr bIns="91425" tIns="91425" lIns="91425" anchor="t" anchorCtr="0" rIns="91425">
            <a:spAutoFit/>
          </a:bodyPr>
          <a:lstStyle/>
          <a:p>
            <a:pPr>
              <a:buNone/>
            </a:pPr>
            <a:r>
              <a:rPr lang="en" sz="1800">
                <a:solidFill>
                  <a:srgbClr val="FFFFFF"/>
                </a:solidFill>
              </a:rPr>
              <a:t>Drivers in the N. Atlantic Encountered by Silbo</a:t>
            </a:r>
          </a:p>
        </p:txBody>
      </p:sp>
      <p:sp>
        <p:nvSpPr>
          <p:cNvPr name="Shape 184" id="184"/>
          <p:cNvSpPr txBox="1"/>
          <p:nvPr/>
        </p:nvSpPr>
        <p:spPr>
          <a:xfrm>
            <a:off y="3736898" x="325801"/>
            <a:ext cy="3084600" cx="4253399"/>
          </a:xfrm>
          <a:prstGeom prst="rect">
            <a:avLst/>
          </a:prstGeom>
        </p:spPr>
        <p:txBody>
          <a:bodyPr bIns="91425" tIns="91425" lIns="91425" anchor="t" anchorCtr="0" rIns="91425">
            <a:spAutoFit/>
          </a:bodyPr>
          <a:lstStyle/>
          <a:p>
            <a:pPr rtl="0" lvl="0">
              <a:buNone/>
            </a:pPr>
            <a:r>
              <a:rPr lang="en">
                <a:solidFill>
                  <a:srgbClr val="FFFFFF"/>
                </a:solidFill>
              </a:rPr>
              <a:t>Currents: Gulf Stream</a:t>
            </a:r>
          </a:p>
          <a:p>
            <a:pPr rtl="0" lvl="0">
              <a:buNone/>
            </a:pPr>
            <a:r>
              <a:rPr lang="en">
                <a:solidFill>
                  <a:srgbClr val="FFFFFF"/>
                </a:solidFill>
              </a:rPr>
              <a:t>top speed of 9km/hr (5.6mi/hr) and transports 4 billion cubic ft/sec.  This water caries very warm water from the Gulf of Mexico across to Europe and dictates their climate</a:t>
            </a:r>
          </a:p>
          <a:p>
            <a:r>
              <a:t/>
            </a:r>
          </a:p>
          <a:p>
            <a:r>
              <a:t/>
            </a:r>
          </a:p>
          <a:p>
            <a:pPr rtl="0" lvl="0">
              <a:buNone/>
            </a:pPr>
            <a:r>
              <a:rPr lang="en">
                <a:solidFill>
                  <a:srgbClr val="FFFFFF"/>
                </a:solidFill>
              </a:rPr>
              <a:t>Eddies:</a:t>
            </a:r>
          </a:p>
          <a:p>
            <a:pPr rtl="0" lvl="0">
              <a:buNone/>
            </a:pPr>
            <a:r>
              <a:rPr lang="en">
                <a:solidFill>
                  <a:srgbClr val="FFFFFF"/>
                </a:solidFill>
              </a:rPr>
              <a:t>Warm- High Pressure, clockwise spinning</a:t>
            </a:r>
          </a:p>
          <a:p>
            <a:pPr>
              <a:buNone/>
            </a:pPr>
            <a:r>
              <a:rPr lang="en">
                <a:solidFill>
                  <a:srgbClr val="FFFFFF"/>
                </a:solidFill>
              </a:rPr>
              <a:t>Cold- Low Pressure, counterclockwise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88" id="188"/>
        <p:cNvGrpSpPr/>
        <p:nvPr/>
      </p:nvGrpSpPr>
      <p:grpSpPr>
        <a:xfrm>
          <a:off y="0" x="0"/>
          <a:ext cy="0" cx="0"/>
          <a:chOff y="0" x="0"/>
          <a:chExt cy="0" cx="0"/>
        </a:xfrm>
      </p:grpSpPr>
      <p:sp>
        <p:nvSpPr>
          <p:cNvPr name="Shape 189" id="189"/>
          <p:cNvSpPr/>
          <p:nvPr/>
        </p:nvSpPr>
        <p:spPr>
          <a:xfrm>
            <a:off y="654639" x="4834619"/>
            <a:ext cy="5209822" cx="4060892"/>
          </a:xfrm>
          <a:prstGeom prst="rect">
            <a:avLst/>
          </a:prstGeom>
          <a:blipFill>
            <a:blip r:embed="rId3"/>
            <a:stretch>
              <a:fillRect/>
            </a:stretch>
          </a:blipFill>
        </p:spPr>
      </p:sp>
      <p:sp>
        <p:nvSpPr>
          <p:cNvPr name="Shape 190" id="190"/>
          <p:cNvSpPr/>
          <p:nvPr/>
        </p:nvSpPr>
        <p:spPr>
          <a:xfrm>
            <a:off y="664270" x="238358"/>
            <a:ext cy="5190560" cx="4192840"/>
          </a:xfrm>
          <a:prstGeom prst="rect">
            <a:avLst/>
          </a:prstGeom>
          <a:blipFill>
            <a:blip r:embed="rId4"/>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94" id="194"/>
        <p:cNvGrpSpPr/>
        <p:nvPr/>
      </p:nvGrpSpPr>
      <p:grpSpPr>
        <a:xfrm>
          <a:off y="0" x="0"/>
          <a:ext cy="0" cx="0"/>
          <a:chOff y="0" x="0"/>
          <a:chExt cy="0" cx="0"/>
        </a:xfrm>
      </p:grpSpPr>
      <p:sp>
        <p:nvSpPr>
          <p:cNvPr name="Shape 195" id="195"/>
          <p:cNvSpPr/>
          <p:nvPr/>
        </p:nvSpPr>
        <p:spPr>
          <a:xfrm>
            <a:off y="280623" x="149397"/>
            <a:ext cy="2887120" cx="4830447"/>
          </a:xfrm>
          <a:prstGeom prst="rect">
            <a:avLst/>
          </a:prstGeom>
          <a:blipFill>
            <a:blip r:embed="rId3"/>
            <a:stretch>
              <a:fillRect/>
            </a:stretch>
          </a:blipFill>
        </p:spPr>
      </p:sp>
      <p:sp>
        <p:nvSpPr>
          <p:cNvPr name="Shape 196" id="196"/>
          <p:cNvSpPr/>
          <p:nvPr/>
        </p:nvSpPr>
        <p:spPr>
          <a:xfrm>
            <a:off y="3440113" x="3267387"/>
            <a:ext cy="3140551" cx="5731386"/>
          </a:xfrm>
          <a:prstGeom prst="rect">
            <a:avLst/>
          </a:prstGeom>
          <a:blipFill>
            <a:blip r:embed="rId4"/>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00" id="200"/>
        <p:cNvGrpSpPr/>
        <p:nvPr/>
      </p:nvGrpSpPr>
      <p:grpSpPr>
        <a:xfrm>
          <a:off y="0" x="0"/>
          <a:ext cy="0" cx="0"/>
          <a:chOff y="0" x="0"/>
          <a:chExt cy="0" cx="0"/>
        </a:xfrm>
      </p:grpSpPr>
      <p:sp>
        <p:nvSpPr>
          <p:cNvPr name="Shape 201" id="201"/>
          <p:cNvSpPr/>
          <p:nvPr/>
        </p:nvSpPr>
        <p:spPr>
          <a:xfrm>
            <a:off y="554721" x="322177"/>
            <a:ext cy="2933773" cx="5352484"/>
          </a:xfrm>
          <a:prstGeom prst="rect">
            <a:avLst/>
          </a:prstGeom>
          <a:blipFill>
            <a:blip r:embed="rId3"/>
            <a:stretch>
              <a:fillRect/>
            </a:stretch>
          </a:blipFill>
        </p:spPr>
      </p:sp>
      <p:sp>
        <p:nvSpPr>
          <p:cNvPr name="Shape 202" id="202"/>
          <p:cNvSpPr/>
          <p:nvPr/>
        </p:nvSpPr>
        <p:spPr>
          <a:xfrm>
            <a:off y="3553059" x="4094009"/>
            <a:ext cy="2704850" cx="4937041"/>
          </a:xfrm>
          <a:prstGeom prst="rect">
            <a:avLst/>
          </a:prstGeom>
          <a:blipFill>
            <a:blip r:embed="rId4"/>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06" id="206"/>
        <p:cNvGrpSpPr/>
        <p:nvPr/>
      </p:nvGrpSpPr>
      <p:grpSpPr>
        <a:xfrm>
          <a:off y="0" x="0"/>
          <a:ext cy="0" cx="0"/>
          <a:chOff y="0" x="0"/>
          <a:chExt cy="0" cx="0"/>
        </a:xfrm>
      </p:grpSpPr>
      <p:sp>
        <p:nvSpPr>
          <p:cNvPr name="Shape 207" id="207"/>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In Conclusion:</a:t>
            </a:r>
          </a:p>
        </p:txBody>
      </p:sp>
      <p:sp>
        <p:nvSpPr>
          <p:cNvPr name="Shape 208" id="208"/>
          <p:cNvSpPr txBox="1"/>
          <p:nvPr>
            <p:ph type="body" idx="1"/>
          </p:nvPr>
        </p:nvSpPr>
        <p:spPr>
          <a:xfrm>
            <a:off y="2954425" x="457200"/>
            <a:ext cy="1946699" cx="8229600"/>
          </a:xfrm>
          <a:prstGeom prst="rect">
            <a:avLst/>
          </a:prstGeom>
        </p:spPr>
        <p:txBody>
          <a:bodyPr bIns="91425" tIns="91425" lIns="91425" anchor="t" anchorCtr="0" rIns="91425">
            <a:spAutoFit/>
          </a:bodyPr>
          <a:lstStyle/>
          <a:p>
            <a:pPr>
              <a:buNone/>
            </a:pPr>
            <a:r>
              <a:rPr lang="en"/>
              <a:t>The oceans are changing on shorter timescales than we could have expected.  It is now more important than ever to study how it is changing so we can make more accurate predictions for the future.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12" id="212"/>
        <p:cNvGrpSpPr/>
        <p:nvPr/>
      </p:nvGrpSpPr>
      <p:grpSpPr>
        <a:xfrm>
          <a:off y="0" x="0"/>
          <a:ext cy="0" cx="0"/>
          <a:chOff y="0" x="0"/>
          <a:chExt cy="0" cx="0"/>
        </a:xfrm>
      </p:grpSpPr>
      <p:sp>
        <p:nvSpPr>
          <p:cNvPr name="Shape 213" id="213"/>
          <p:cNvSpPr txBox="1"/>
          <p:nvPr>
            <p:ph type="title"/>
          </p:nvPr>
        </p:nvSpPr>
        <p:spPr>
          <a:xfrm>
            <a:off y="274637" x="457200"/>
            <a:ext cy="1143000" cx="8229600"/>
          </a:xfrm>
          <a:prstGeom prst="rect">
            <a:avLst/>
          </a:prstGeom>
        </p:spPr>
        <p:txBody>
          <a:bodyPr bIns="91425" tIns="91425" lIns="91425" anchor="b" anchorCtr="0" rIns="91425">
            <a:spAutoFit/>
          </a:bodyPr>
          <a:lstStyle/>
          <a:p>
            <a:pPr>
              <a:buNone/>
            </a:pPr>
            <a:r>
              <a:rPr lang="en"/>
              <a:t>Special Thanks to:</a:t>
            </a:r>
          </a:p>
        </p:txBody>
      </p:sp>
      <p:sp>
        <p:nvSpPr>
          <p:cNvPr name="Shape 214" id="214"/>
          <p:cNvSpPr txBox="1"/>
          <p:nvPr>
            <p:ph type="body" idx="1"/>
          </p:nvPr>
        </p:nvSpPr>
        <p:spPr>
          <a:xfrm>
            <a:off y="2815550" x="457200"/>
            <a:ext cy="2554499" cx="8229600"/>
          </a:xfrm>
          <a:prstGeom prst="rect">
            <a:avLst/>
          </a:prstGeom>
        </p:spPr>
        <p:txBody>
          <a:bodyPr bIns="91425" tIns="91425" lIns="91425" anchor="t" anchorCtr="0" rIns="91425">
            <a:spAutoFit/>
          </a:bodyPr>
          <a:lstStyle/>
          <a:p>
            <a:pPr>
              <a:buNone/>
            </a:pPr>
            <a:r>
              <a:rPr lang="en"/>
              <a:t>Dr. Scott Glenn, Dr. Oscar Schofield, Dr. Josh Kohut, John Kerfoot, Dr. Antonio Ramos Kaycee Coleman, Ben Allsup, Alberto Gonzalez &amp; Ruben Marrero</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5" id="95"/>
        <p:cNvGrpSpPr/>
        <p:nvPr/>
      </p:nvGrpSpPr>
      <p:grpSpPr>
        <a:xfrm>
          <a:off y="0" x="0"/>
          <a:ext cy="0" cx="0"/>
          <a:chOff y="0" x="0"/>
          <a:chExt cy="0" cx="0"/>
        </a:xfrm>
      </p:grpSpPr>
      <p:sp>
        <p:nvSpPr>
          <p:cNvPr name="Shape 96" id="96"/>
          <p:cNvSpPr txBox="1"/>
          <p:nvPr/>
        </p:nvSpPr>
        <p:spPr>
          <a:xfrm>
            <a:off y="325175" x="1270275"/>
            <a:ext cy="2549700" cx="6804300"/>
          </a:xfrm>
          <a:prstGeom prst="rect">
            <a:avLst/>
          </a:prstGeom>
        </p:spPr>
        <p:txBody>
          <a:bodyPr bIns="91425" tIns="91425" lIns="91425" anchor="t" anchorCtr="0" rIns="91425">
            <a:spAutoFit/>
          </a:bodyPr>
          <a:lstStyle/>
          <a:p>
            <a:pPr>
              <a:buNone/>
            </a:pPr>
            <a:r>
              <a:rPr lang="en" sz="3000">
                <a:solidFill>
                  <a:schemeClr val="lt1"/>
                </a:solidFill>
              </a:rPr>
              <a:t>Description of the Challenger Mission</a:t>
            </a:r>
          </a:p>
        </p:txBody>
      </p:sp>
      <p:sp>
        <p:nvSpPr>
          <p:cNvPr name="Shape 97" id="97"/>
          <p:cNvSpPr txBox="1"/>
          <p:nvPr/>
        </p:nvSpPr>
        <p:spPr>
          <a:xfrm>
            <a:off y="906475" x="260450"/>
            <a:ext cy="1565100" cx="4727999"/>
          </a:xfrm>
          <a:prstGeom prst="rect">
            <a:avLst/>
          </a:prstGeom>
        </p:spPr>
        <p:txBody>
          <a:bodyPr bIns="91425" tIns="91425" lIns="91425" anchor="t" anchorCtr="0" rIns="91425">
            <a:spAutoFit/>
          </a:bodyPr>
          <a:lstStyle/>
          <a:p>
            <a:pPr rtl="0" lvl="0">
              <a:buNone/>
            </a:pPr>
            <a:r>
              <a:rPr lang="en">
                <a:solidFill>
                  <a:srgbClr val="FFFFFF"/>
                </a:solidFill>
              </a:rPr>
              <a:t>1872-1876</a:t>
            </a:r>
          </a:p>
          <a:p>
            <a:pPr rtl="0" lvl="0">
              <a:buNone/>
            </a:pPr>
            <a:r>
              <a:rPr lang="en">
                <a:solidFill>
                  <a:srgbClr val="FFFFFF"/>
                </a:solidFill>
              </a:rPr>
              <a:t>First Government Funded Science Expedition</a:t>
            </a:r>
          </a:p>
          <a:p>
            <a:pPr rtl="0" lvl="0">
              <a:buNone/>
            </a:pPr>
            <a:r>
              <a:rPr lang="en">
                <a:solidFill>
                  <a:srgbClr val="FFFFFF"/>
                </a:solidFill>
              </a:rPr>
              <a:t>4,500 new aquatic species</a:t>
            </a:r>
          </a:p>
          <a:p>
            <a:pPr rtl="0" lvl="0">
              <a:buNone/>
            </a:pPr>
            <a:r>
              <a:rPr lang="en">
                <a:solidFill>
                  <a:srgbClr val="FFFFFF"/>
                </a:solidFill>
              </a:rPr>
              <a:t>Discovered the Mariana Trench to be deepest point</a:t>
            </a:r>
          </a:p>
          <a:p>
            <a:pPr rtl="0" lvl="0">
              <a:buNone/>
            </a:pPr>
            <a:r>
              <a:rPr lang="en">
                <a:solidFill>
                  <a:srgbClr val="FFFFFF"/>
                </a:solidFill>
              </a:rPr>
              <a:t>first time the term "oceanography" was used</a:t>
            </a:r>
          </a:p>
          <a:p>
            <a:pPr rtl="0" lvl="0">
              <a:buNone/>
            </a:pPr>
            <a:r>
              <a:rPr lang="en">
                <a:solidFill>
                  <a:srgbClr val="FFFFFF"/>
                </a:solidFill>
              </a:rPr>
              <a:t>263 temperature casts</a:t>
            </a:r>
          </a:p>
          <a:p>
            <a:r>
              <a:t/>
            </a:r>
          </a:p>
        </p:txBody>
      </p:sp>
      <p:sp>
        <p:nvSpPr>
          <p:cNvPr name="Shape 98" id="98"/>
          <p:cNvSpPr txBox="1"/>
          <p:nvPr/>
        </p:nvSpPr>
        <p:spPr>
          <a:xfrm>
            <a:off y="958225" x="5290125"/>
            <a:ext cy="1461599" cx="3388800"/>
          </a:xfrm>
          <a:prstGeom prst="rect">
            <a:avLst/>
          </a:prstGeom>
        </p:spPr>
        <p:txBody>
          <a:bodyPr bIns="91425" tIns="91425" lIns="91425" anchor="t" anchorCtr="0" rIns="91425">
            <a:spAutoFit/>
          </a:bodyPr>
          <a:lstStyle/>
          <a:p>
            <a:pPr rtl="0" lvl="0">
              <a:buNone/>
            </a:pPr>
            <a:r>
              <a:rPr lang="en">
                <a:solidFill>
                  <a:srgbClr val="FFFFFF"/>
                </a:solidFill>
              </a:rPr>
              <a:t>1989 Stomels Vision:</a:t>
            </a:r>
          </a:p>
          <a:p>
            <a:pPr>
              <a:buNone/>
            </a:pPr>
            <a:r>
              <a:rPr lang="en">
                <a:solidFill>
                  <a:srgbClr val="FFFFFF"/>
                </a:solidFill>
              </a:rPr>
              <a:t>A fleet of 1,000 'Slocums' throughout the ocean focusing on the main question of is the ocean warming</a:t>
            </a:r>
          </a:p>
        </p:txBody>
      </p:sp>
      <p:sp>
        <p:nvSpPr>
          <p:cNvPr name="Shape 99" id="99"/>
          <p:cNvSpPr txBox="1"/>
          <p:nvPr/>
        </p:nvSpPr>
        <p:spPr>
          <a:xfrm>
            <a:off y="2419825" x="461223"/>
            <a:ext cy="1597500" cx="8169299"/>
          </a:xfrm>
          <a:prstGeom prst="rect">
            <a:avLst/>
          </a:prstGeom>
        </p:spPr>
        <p:txBody>
          <a:bodyPr bIns="91425" tIns="91425" lIns="91425" anchor="t" anchorCtr="0" rIns="91425">
            <a:spAutoFit/>
          </a:bodyPr>
          <a:lstStyle/>
          <a:p>
            <a:pPr rtl="0" lvl="0">
              <a:buNone/>
            </a:pPr>
            <a:r>
              <a:rPr lang="en">
                <a:solidFill>
                  <a:srgbClr val="FFFFFF"/>
                </a:solidFill>
              </a:rPr>
              <a:t>Our goal is to combine these two:</a:t>
            </a:r>
          </a:p>
          <a:p>
            <a:pPr rtl="0" lvl="0">
              <a:buNone/>
            </a:pPr>
            <a:r>
              <a:rPr lang="en">
                <a:solidFill>
                  <a:srgbClr val="FFFFFF"/>
                </a:solidFill>
              </a:rPr>
              <a:t>Oceans are changing on rapid timescales that we will see in our lifetime, yet we know very little about it.  Rutgers COOL group has proven the Slocum Gliders are capable of long duration flights from the first international flight of RU15 to the historic transatlantic crossing of RU27</a:t>
            </a:r>
          </a:p>
          <a:p>
            <a:pPr>
              <a:buNone/>
            </a:pPr>
            <a:r>
              <a:rPr lang="en">
                <a:solidFill>
                  <a:srgbClr val="FFFFFF"/>
                </a:solidFill>
              </a:rPr>
              <a:t>Goal: 16 gliders.  "The ocean is the most undersampled and least understood aspect of the climate system.  The Challenger Glider Mission will focus new attention on the oceans, and the important role they play in short-term weather patterns and long-term climate change."</a:t>
            </a:r>
          </a:p>
        </p:txBody>
      </p:sp>
      <p:sp>
        <p:nvSpPr>
          <p:cNvPr name="Shape 100" id="100"/>
          <p:cNvSpPr/>
          <p:nvPr/>
        </p:nvSpPr>
        <p:spPr>
          <a:xfrm>
            <a:off y="4247093" x="2515360"/>
            <a:ext cy="2216430" cx="4061025"/>
          </a:xfrm>
          <a:prstGeom prst="rect">
            <a:avLst/>
          </a:prstGeom>
          <a:blipFill>
            <a:blip r:embed="rId3"/>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4" id="104"/>
        <p:cNvGrpSpPr/>
        <p:nvPr/>
      </p:nvGrpSpPr>
      <p:grpSpPr>
        <a:xfrm>
          <a:off y="0" x="0"/>
          <a:ext cy="0" cx="0"/>
          <a:chOff y="0" x="0"/>
          <a:chExt cy="0" cx="0"/>
        </a:xfrm>
      </p:grpSpPr>
      <p:sp>
        <p:nvSpPr>
          <p:cNvPr name="Shape 105" id="105"/>
          <p:cNvSpPr txBox="1"/>
          <p:nvPr>
            <p:ph type="body" idx="1"/>
          </p:nvPr>
        </p:nvSpPr>
        <p:spPr>
          <a:xfrm>
            <a:off y="3584464" x="457200"/>
            <a:ext cy="2398199" cx="8229600"/>
          </a:xfrm>
          <a:prstGeom prst="rect">
            <a:avLst/>
          </a:prstGeom>
        </p:spPr>
        <p:txBody>
          <a:bodyPr bIns="91425" tIns="91425" lIns="91425" anchor="t" anchorCtr="0" rIns="91425">
            <a:spAutoFit/>
          </a:bodyPr>
          <a:lstStyle/>
          <a:p>
            <a:pPr rtl="0" lvl="0">
              <a:buNone/>
            </a:pPr>
            <a:r>
              <a:rPr lang="en" sz="1800"/>
              <a:t>Buoyancy Driven:  </a:t>
            </a:r>
          </a:p>
          <a:p>
            <a:pPr rtl="0" lvl="0">
              <a:buNone/>
            </a:pPr>
            <a:r>
              <a:rPr lang="en" sz="1800"/>
              <a:t>by changing buoyancy, the glider rises and falls in the water column</a:t>
            </a:r>
          </a:p>
          <a:p>
            <a:pPr>
              <a:buNone/>
            </a:pPr>
            <a:r>
              <a:rPr lang="en" sz="1800"/>
              <a:t>the wings allow for the vertical movement to be applied to the horizontal axes.  It changes buoyancy by altering its volume through the movement of the pump found in the nose of the glider.  By taking in about half a cup of sea water, the resulting change in buoyancy allows for the glider to sink, falling forward with the help of the wings.</a:t>
            </a:r>
          </a:p>
        </p:txBody>
      </p:sp>
      <p:sp>
        <p:nvSpPr>
          <p:cNvPr name="Shape 106" id="106"/>
          <p:cNvSpPr txBox="1"/>
          <p:nvPr/>
        </p:nvSpPr>
        <p:spPr>
          <a:xfrm>
            <a:off y="387275" x="435675"/>
            <a:ext cy="758399" cx="4970100"/>
          </a:xfrm>
          <a:prstGeom prst="rect">
            <a:avLst/>
          </a:prstGeom>
        </p:spPr>
        <p:txBody>
          <a:bodyPr bIns="91425" tIns="91425" lIns="91425" anchor="t" anchorCtr="0" rIns="91425">
            <a:spAutoFit/>
          </a:bodyPr>
          <a:lstStyle/>
          <a:p>
            <a:pPr>
              <a:buNone/>
            </a:pPr>
            <a:r>
              <a:rPr lang="en" sz="3000">
                <a:solidFill>
                  <a:schemeClr val="lt1"/>
                </a:solidFill>
              </a:rPr>
              <a:t>The Tool: Slocum Electric Glider</a:t>
            </a:r>
          </a:p>
        </p:txBody>
      </p:sp>
      <p:sp>
        <p:nvSpPr>
          <p:cNvPr name="Shape 107" id="107"/>
          <p:cNvSpPr/>
          <p:nvPr/>
        </p:nvSpPr>
        <p:spPr>
          <a:xfrm>
            <a:off y="995432" x="3872801"/>
            <a:ext cy="2817606" cx="4703471"/>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1" id="111"/>
        <p:cNvGrpSpPr/>
        <p:nvPr/>
      </p:nvGrpSpPr>
      <p:grpSpPr>
        <a:xfrm>
          <a:off y="0" x="0"/>
          <a:ext cy="0" cx="0"/>
          <a:chOff y="0" x="0"/>
          <a:chExt cy="0" cx="0"/>
        </a:xfrm>
      </p:grpSpPr>
      <p:sp>
        <p:nvSpPr>
          <p:cNvPr name="Shape 112" id="112"/>
          <p:cNvSpPr/>
          <p:nvPr/>
        </p:nvSpPr>
        <p:spPr>
          <a:xfrm>
            <a:off y="714166" x="2749550"/>
            <a:ext cy="3207133" cx="5702243"/>
          </a:xfrm>
          <a:prstGeom prst="rect">
            <a:avLst/>
          </a:prstGeom>
          <a:blipFill>
            <a:blip r:embed="rId3"/>
            <a:stretch>
              <a:fillRect/>
            </a:stretch>
          </a:blipFill>
        </p:spPr>
      </p:sp>
      <p:sp>
        <p:nvSpPr>
          <p:cNvPr name="Shape 113" id="113"/>
          <p:cNvSpPr/>
          <p:nvPr/>
        </p:nvSpPr>
        <p:spPr>
          <a:xfrm>
            <a:off y="3921300" x="2313950"/>
            <a:ext cy="1645800" cx="435599"/>
          </a:xfrm>
          <a:prstGeom prst="downArrow">
            <a:avLst>
              <a:gd name="adj1" fmla="val 50000"/>
              <a:gd name="adj2" fmla="val 50000"/>
            </a:avLst>
          </a:prstGeom>
        </p:spPr>
        <p:txBody>
          <a:bodyPr bIns="91425" tIns="91425" lIns="91425" anchor="ctr" anchorCtr="0" rIns="91425">
            <a:spAutoFit/>
          </a:bodyPr>
          <a:lstStyle/>
          <a:p/>
        </p:txBody>
      </p:sp>
      <p:sp>
        <p:nvSpPr>
          <p:cNvPr name="Shape 114" id="114"/>
          <p:cNvSpPr/>
          <p:nvPr/>
        </p:nvSpPr>
        <p:spPr>
          <a:xfrm>
            <a:off y="4042100" x="4142046"/>
            <a:ext cy="1532999" cx="451800"/>
          </a:xfrm>
          <a:prstGeom prst="upDownArrow">
            <a:avLst>
              <a:gd name="adj1" fmla="val 50000"/>
              <a:gd name="adj2" fmla="val 50000"/>
            </a:avLst>
          </a:prstGeom>
        </p:spPr>
        <p:txBody>
          <a:bodyPr bIns="91425" tIns="91425" lIns="91425" anchor="ctr" anchorCtr="0" rIns="91425">
            <a:spAutoFit/>
          </a:bodyPr>
          <a:lstStyle/>
          <a:p/>
        </p:txBody>
      </p:sp>
      <p:sp>
        <p:nvSpPr>
          <p:cNvPr name="Shape 115" id="115"/>
          <p:cNvSpPr/>
          <p:nvPr/>
        </p:nvSpPr>
        <p:spPr>
          <a:xfrm>
            <a:off y="4534350" x="5583225"/>
            <a:ext cy="419699" cx="1581300"/>
          </a:xfrm>
          <a:prstGeom prst="rightArrow">
            <a:avLst>
              <a:gd name="adj1" fmla="val 50000"/>
              <a:gd name="adj2" fmla="val 50000"/>
            </a:avLst>
          </a:prstGeom>
        </p:spPr>
        <p:txBody>
          <a:bodyPr bIns="91425" tIns="91425" lIns="91425" anchor="ctr" anchorCtr="0" rIns="91425">
            <a:spAutoFit/>
          </a:bodyPr>
          <a:lstStyle/>
          <a:p/>
        </p:txBody>
      </p:sp>
      <p:sp>
        <p:nvSpPr>
          <p:cNvPr name="Shape 116" id="116"/>
          <p:cNvSpPr txBox="1"/>
          <p:nvPr/>
        </p:nvSpPr>
        <p:spPr>
          <a:xfrm>
            <a:off y="5696175" x="1484550"/>
            <a:ext cy="435599" cx="1742700"/>
          </a:xfrm>
          <a:prstGeom prst="rect">
            <a:avLst/>
          </a:prstGeom>
        </p:spPr>
        <p:txBody>
          <a:bodyPr bIns="91425" tIns="91425" lIns="91425" anchor="t" anchorCtr="0" rIns="91425">
            <a:spAutoFit/>
          </a:bodyPr>
          <a:lstStyle/>
          <a:p>
            <a:pPr>
              <a:buNone/>
            </a:pPr>
            <a:r>
              <a:rPr lang="en">
                <a:solidFill>
                  <a:schemeClr val="lt1"/>
                </a:solidFill>
              </a:rPr>
              <a:t>North- South</a:t>
            </a:r>
          </a:p>
        </p:txBody>
      </p:sp>
      <p:sp>
        <p:nvSpPr>
          <p:cNvPr name="Shape 117" id="117"/>
          <p:cNvSpPr txBox="1"/>
          <p:nvPr/>
        </p:nvSpPr>
        <p:spPr>
          <a:xfrm>
            <a:off y="5696175" x="3348207"/>
            <a:ext cy="322800" cx="2104499"/>
          </a:xfrm>
          <a:prstGeom prst="rect">
            <a:avLst/>
          </a:prstGeom>
        </p:spPr>
        <p:txBody>
          <a:bodyPr bIns="91425" tIns="91425" lIns="91425" anchor="t" anchorCtr="0" rIns="91425">
            <a:spAutoFit/>
          </a:bodyPr>
          <a:lstStyle/>
          <a:p>
            <a:pPr>
              <a:buNone/>
            </a:pPr>
            <a:r>
              <a:rPr lang="en">
                <a:solidFill>
                  <a:schemeClr val="lt1"/>
                </a:solidFill>
              </a:rPr>
              <a:t>Atmosphere- Water</a:t>
            </a:r>
          </a:p>
        </p:txBody>
      </p:sp>
      <p:sp>
        <p:nvSpPr>
          <p:cNvPr name="Shape 118" id="118"/>
          <p:cNvSpPr txBox="1"/>
          <p:nvPr/>
        </p:nvSpPr>
        <p:spPr>
          <a:xfrm>
            <a:off y="5736525" x="5583225"/>
            <a:ext cy="242100" cx="3775799"/>
          </a:xfrm>
          <a:prstGeom prst="rect">
            <a:avLst/>
          </a:prstGeom>
        </p:spPr>
        <p:txBody>
          <a:bodyPr bIns="91425" tIns="91425" lIns="91425" anchor="t" anchorCtr="0" rIns="91425">
            <a:spAutoFit/>
          </a:bodyPr>
          <a:lstStyle/>
          <a:p>
            <a:pPr>
              <a:buNone/>
            </a:pPr>
            <a:r>
              <a:rPr lang="en">
                <a:solidFill>
                  <a:schemeClr val="lt1"/>
                </a:solidFill>
              </a:rPr>
              <a:t>Thermal Wind across Track</a:t>
            </a:r>
          </a:p>
        </p:txBody>
      </p:sp>
      <p:sp>
        <p:nvSpPr>
          <p:cNvPr name="Shape 119" id="119"/>
          <p:cNvSpPr txBox="1"/>
          <p:nvPr/>
        </p:nvSpPr>
        <p:spPr>
          <a:xfrm>
            <a:off y="179600" x="1514757"/>
            <a:ext cy="435599" cx="5771399"/>
          </a:xfrm>
          <a:prstGeom prst="rect">
            <a:avLst/>
          </a:prstGeom>
        </p:spPr>
        <p:txBody>
          <a:bodyPr bIns="91425" tIns="91425" lIns="91425" anchor="t" anchorCtr="0" rIns="91425">
            <a:spAutoFit/>
          </a:bodyPr>
          <a:lstStyle/>
          <a:p>
            <a:pPr>
              <a:buNone/>
            </a:pPr>
            <a:r>
              <a:rPr lang="en" sz="3000">
                <a:solidFill>
                  <a:srgbClr val="FFFFFF"/>
                </a:solidFill>
              </a:rPr>
              <a:t>Application of the data collected:</a:t>
            </a:r>
          </a:p>
        </p:txBody>
      </p:sp>
      <p:sp>
        <p:nvSpPr>
          <p:cNvPr name="Shape 120" id="120"/>
          <p:cNvSpPr txBox="1"/>
          <p:nvPr/>
        </p:nvSpPr>
        <p:spPr>
          <a:xfrm>
            <a:off y="4453450" x="393650"/>
            <a:ext cy="984299" cx="1549199"/>
          </a:xfrm>
          <a:prstGeom prst="rect">
            <a:avLst/>
          </a:prstGeom>
        </p:spPr>
        <p:txBody>
          <a:bodyPr bIns="91425" tIns="91425" lIns="91425" anchor="t" anchorCtr="0" rIns="91425">
            <a:spAutoFit/>
          </a:bodyPr>
          <a:lstStyle/>
          <a:p>
            <a:pPr rtl="0" lvl="0">
              <a:buNone/>
            </a:pPr>
            <a:r>
              <a:rPr lang="en" sz="2400">
                <a:solidFill>
                  <a:srgbClr val="FFFFFF"/>
                </a:solidFill>
              </a:rPr>
              <a:t>Silbo</a:t>
            </a:r>
          </a:p>
          <a:p>
            <a:pPr>
              <a:buNone/>
            </a:pPr>
            <a:r>
              <a:rPr lang="en" sz="2400">
                <a:solidFill>
                  <a:srgbClr val="FFFFFF"/>
                </a:solidFill>
              </a:rPr>
              <a:t>Heat Fluxes:</a:t>
            </a:r>
          </a:p>
        </p:txBody>
      </p:sp>
      <p:sp>
        <p:nvSpPr>
          <p:cNvPr name="Shape 121" id="121"/>
          <p:cNvSpPr txBox="1"/>
          <p:nvPr/>
        </p:nvSpPr>
        <p:spPr>
          <a:xfrm>
            <a:off y="822350" x="393650"/>
            <a:ext cy="1726500" cx="1920300"/>
          </a:xfrm>
          <a:prstGeom prst="rect">
            <a:avLst/>
          </a:prstGeom>
        </p:spPr>
        <p:txBody>
          <a:bodyPr bIns="91425" tIns="91425" lIns="91425" anchor="t" anchorCtr="0" rIns="91425">
            <a:spAutoFit/>
          </a:bodyPr>
          <a:lstStyle/>
          <a:p>
            <a:pPr>
              <a:buNone/>
            </a:pPr>
            <a:r>
              <a:rPr lang="en">
                <a:solidFill>
                  <a:srgbClr val="FFFFFF"/>
                </a:solidFill>
              </a:rPr>
              <a:t>Detailed data sets of temperature, salinity and density from around the globe allow us to calculate changes from starting location to end location, change in heat content in any storms encountered, and apply thermal wind equation to measure heat transport across the glider track</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5" id="125"/>
        <p:cNvGrpSpPr/>
        <p:nvPr/>
      </p:nvGrpSpPr>
      <p:grpSpPr>
        <a:xfrm>
          <a:off y="0" x="0"/>
          <a:ext cy="0" cx="0"/>
          <a:chOff y="0" x="0"/>
          <a:chExt cy="0" cx="0"/>
        </a:xfrm>
      </p:grpSpPr>
      <p:sp>
        <p:nvSpPr>
          <p:cNvPr name="Shape 126" id="126"/>
          <p:cNvSpPr/>
          <p:nvPr/>
        </p:nvSpPr>
        <p:spPr>
          <a:xfrm>
            <a:off y="490447" x="1000462"/>
            <a:ext cy="3782136" cx="7143075"/>
          </a:xfrm>
          <a:prstGeom prst="rect">
            <a:avLst/>
          </a:prstGeom>
          <a:blipFill>
            <a:blip r:embed="rId3"/>
            <a:stretch>
              <a:fillRect/>
            </a:stretch>
          </a:blipFill>
        </p:spPr>
      </p:sp>
      <p:sp>
        <p:nvSpPr>
          <p:cNvPr name="Shape 127" id="127"/>
          <p:cNvSpPr txBox="1"/>
          <p:nvPr/>
        </p:nvSpPr>
        <p:spPr>
          <a:xfrm>
            <a:off y="4808675" x="952050"/>
            <a:ext cy="1484699" cx="7374300"/>
          </a:xfrm>
          <a:prstGeom prst="rect">
            <a:avLst/>
          </a:prstGeom>
        </p:spPr>
        <p:txBody>
          <a:bodyPr bIns="91425" tIns="91425" lIns="91425" anchor="t" anchorCtr="0" rIns="91425">
            <a:spAutoFit/>
          </a:bodyPr>
          <a:lstStyle/>
          <a:p>
            <a:pPr>
              <a:buNone/>
            </a:pPr>
            <a:r>
              <a:rPr lang="en">
                <a:solidFill>
                  <a:srgbClr val="FFFFFF"/>
                </a:solidFill>
              </a:rPr>
              <a:t>Rutgers has been paving the way to make this mission a reality.  Over the past decade it has been involved with over 100 missions deploying gliders all over the world  all the while developing technologies and building partnerships that will be key to the success of this mission.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31" id="131"/>
        <p:cNvGrpSpPr/>
        <p:nvPr/>
      </p:nvGrpSpPr>
      <p:grpSpPr>
        <a:xfrm>
          <a:off y="0" x="0"/>
          <a:ext cy="0" cx="0"/>
          <a:chOff y="0" x="0"/>
          <a:chExt cy="0" cx="0"/>
        </a:xfrm>
      </p:grpSpPr>
      <p:sp>
        <p:nvSpPr>
          <p:cNvPr name="Shape 132" id="132"/>
          <p:cNvSpPr/>
          <p:nvPr/>
        </p:nvSpPr>
        <p:spPr>
          <a:xfrm>
            <a:off y="106906" x="855225"/>
            <a:ext cy="6644186" cx="7788524"/>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36" id="136"/>
        <p:cNvGrpSpPr/>
        <p:nvPr/>
      </p:nvGrpSpPr>
      <p:grpSpPr>
        <a:xfrm>
          <a:off y="0" x="0"/>
          <a:ext cy="0" cx="0"/>
          <a:chOff y="0" x="0"/>
          <a:chExt cy="0" cx="0"/>
        </a:xfrm>
      </p:grpSpPr>
      <p:sp>
        <p:nvSpPr>
          <p:cNvPr name="Shape 137" id="137"/>
          <p:cNvSpPr/>
          <p:nvPr/>
        </p:nvSpPr>
        <p:spPr>
          <a:xfrm>
            <a:off y="131973" x="0"/>
            <a:ext cy="6594053" cx="9144001"/>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1" id="141"/>
        <p:cNvGrpSpPr/>
        <p:nvPr/>
      </p:nvGrpSpPr>
      <p:grpSpPr>
        <a:xfrm>
          <a:off y="0" x="0"/>
          <a:ext cy="0" cx="0"/>
          <a:chOff y="0" x="0"/>
          <a:chExt cy="0" cx="0"/>
        </a:xfrm>
      </p:grpSpPr>
      <p:sp>
        <p:nvSpPr>
          <p:cNvPr name="Shape 142" id="142"/>
          <p:cNvSpPr/>
          <p:nvPr/>
        </p:nvSpPr>
        <p:spPr>
          <a:xfrm>
            <a:off y="63282" x="0"/>
            <a:ext cy="6731433" cx="9143998"/>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6" id="146"/>
        <p:cNvGrpSpPr/>
        <p:nvPr/>
      </p:nvGrpSpPr>
      <p:grpSpPr>
        <a:xfrm>
          <a:off y="0" x="0"/>
          <a:ext cy="0" cx="0"/>
          <a:chOff y="0" x="0"/>
          <a:chExt cy="0" cx="0"/>
        </a:xfrm>
      </p:grpSpPr>
      <p:sp>
        <p:nvSpPr>
          <p:cNvPr name="Shape 147" id="147"/>
          <p:cNvSpPr/>
          <p:nvPr/>
        </p:nvSpPr>
        <p:spPr>
          <a:xfrm>
            <a:off y="121394" x="0"/>
            <a:ext cy="6615211" cx="9144001"/>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