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68" r:id="rId2"/>
    <p:sldId id="262" r:id="rId3"/>
    <p:sldId id="263" r:id="rId4"/>
    <p:sldId id="269" r:id="rId5"/>
    <p:sldId id="264" r:id="rId6"/>
    <p:sldId id="257" r:id="rId7"/>
    <p:sldId id="259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E8BD9-EC3D-AA45-BF05-6ADC8AC04F8A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4EE68E0-6116-6C46-8F33-B43C724B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26800"/>
            <a:ext cx="8042276" cy="1336956"/>
          </a:xfrm>
        </p:spPr>
        <p:txBody>
          <a:bodyPr/>
          <a:lstStyle/>
          <a:p>
            <a:r>
              <a:rPr lang="en-US" sz="6000" dirty="0" smtClean="0"/>
              <a:t>Challenger Mission:</a:t>
            </a:r>
            <a:br>
              <a:rPr lang="en-US" sz="6000" dirty="0" smtClean="0"/>
            </a:br>
            <a:r>
              <a:rPr lang="en-US" sz="6000" dirty="0" smtClean="0"/>
              <a:t>Power Consumption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668481"/>
            <a:ext cx="8042276" cy="1275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Shannon Harrison, Jessica </a:t>
            </a:r>
            <a:r>
              <a:rPr lang="en-US" dirty="0" err="1" smtClean="0"/>
              <a:t>Castoro</a:t>
            </a:r>
            <a:r>
              <a:rPr lang="en-US" dirty="0" smtClean="0"/>
              <a:t>, Joseph </a:t>
            </a:r>
            <a:r>
              <a:rPr lang="en-US" dirty="0" err="1" smtClean="0"/>
              <a:t>Nardella</a:t>
            </a:r>
            <a:r>
              <a:rPr lang="en-US" dirty="0" smtClean="0"/>
              <a:t>, Austin </a:t>
            </a:r>
            <a:r>
              <a:rPr lang="en-US" dirty="0" err="1" smtClean="0"/>
              <a:t>Melillo</a:t>
            </a:r>
            <a:r>
              <a:rPr lang="en-US" dirty="0" smtClean="0"/>
              <a:t>, </a:t>
            </a:r>
            <a:r>
              <a:rPr lang="en-US" dirty="0" err="1" smtClean="0"/>
              <a:t>Jocob</a:t>
            </a:r>
            <a:r>
              <a:rPr lang="en-US" dirty="0" smtClean="0"/>
              <a:t> </a:t>
            </a:r>
            <a:r>
              <a:rPr lang="en-US" dirty="0" err="1" smtClean="0"/>
              <a:t>Werman</a:t>
            </a:r>
            <a:r>
              <a:rPr lang="en-US" dirty="0" smtClean="0"/>
              <a:t>, Doran Shapiro, and Dylan </a:t>
            </a:r>
            <a:r>
              <a:rPr lang="en-US" dirty="0" err="1" smtClean="0"/>
              <a:t>Bozel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706" y="1430727"/>
            <a:ext cx="76302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38- 3 series batteries</a:t>
            </a:r>
          </a:p>
          <a:p>
            <a:r>
              <a:rPr lang="en-US" sz="2400" dirty="0" smtClean="0"/>
              <a:t>Glider uses 12 V</a:t>
            </a:r>
          </a:p>
          <a:p>
            <a:r>
              <a:rPr lang="en-US" sz="2400" dirty="0" smtClean="0"/>
              <a:t>Batteries give 30 Ah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water temperature: 10°</a:t>
            </a:r>
          </a:p>
          <a:p>
            <a:r>
              <a:rPr lang="en-US" sz="2400" dirty="0" smtClean="0"/>
              <a:t>Shelf life: 3% a year</a:t>
            </a:r>
          </a:p>
          <a:p>
            <a:endParaRPr lang="en-US" sz="2400" dirty="0" smtClean="0"/>
          </a:p>
          <a:p>
            <a:r>
              <a:rPr lang="en-US" sz="2400" dirty="0" smtClean="0"/>
              <a:t>38- 3 series= 1076 Ah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the glider uses 2 Ah per day:</a:t>
            </a:r>
          </a:p>
          <a:p>
            <a:r>
              <a:rPr lang="en-US" sz="2400" b="1" dirty="0" smtClean="0"/>
              <a:t>								538 days (12,912 km)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the glider uses 3 Ah per day:</a:t>
            </a:r>
          </a:p>
          <a:p>
            <a:r>
              <a:rPr lang="en-US" sz="2400" b="1" dirty="0" smtClean="0"/>
              <a:t>								307.43 days (7,378 km</a:t>
            </a:r>
            <a:r>
              <a:rPr lang="en-US" sz="2400" b="1" dirty="0"/>
              <a:t>)</a:t>
            </a: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80982" y="540179"/>
            <a:ext cx="57225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RU29 Power Consumption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Scott Glenn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Oscar Schofield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Josh </a:t>
            </a:r>
            <a:r>
              <a:rPr lang="en-US" dirty="0" err="1" smtClean="0">
                <a:solidFill>
                  <a:srgbClr val="000000"/>
                </a:solidFill>
              </a:rPr>
              <a:t>Kohut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Dave Aragon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Tina Haskins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Ben </a:t>
            </a:r>
            <a:r>
              <a:rPr lang="en-US" dirty="0" err="1" smtClean="0">
                <a:solidFill>
                  <a:srgbClr val="000000"/>
                </a:solidFill>
              </a:rPr>
              <a:t>Allsup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 rot="21315284">
            <a:off x="-1476516" y="1417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Battery Shipping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Lithium batteries are considered by to be a flammable solid, spontaneously combustible, and dangerous when wet.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Preapproval must be obtained in order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ship lithium metal batteries.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following information must be sent to dgadmin@fedex.com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FedEx account number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Company name and complete address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Contact name(s) and phone number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Type of preapproval requested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Fully regulated UN 3090, lithium metal batteries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Detailed description and digital photos of inner packaging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Certain packaging requirements must also be met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batteries must be packaged such that no two batteries can touch or touch any item capable of conducting electricity.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package must be fully labeled, marked and certified in accordance with the International Air Transport Association (IATA) dangerous goods regulations.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must contact FedEx Express Dangerous Goods Administration to certify that the package complies with the lithium battery standard.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to South Africa is done via FedEx International Priority Freight.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Skids exceeding 70" in height or 119" in length or 80" in width require prior approval. Unlimited total shipment weight.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confirmation required. Book space using FedEx Ship Manager</a:t>
            </a:r>
            <a:r>
              <a:rPr lang="en-US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at fedex.com or by calling 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1.800.332.0807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fontAlgn="base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lessen the possibility of damage or delay, follow these packaging guidelines when preparing your express freight shipment: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Individual pieces over 150 lbs. must be banded to the pallet with either metal strapping or unbreakable plastic straps applied around the box or skid freight on all sides.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Hardened containers (plywood, metal) that are not banded must have an exterior lock or clamp (glue, nails and screws are not sufficient).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 rot="21315284">
            <a:off x="-2467116" y="1665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FedEx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COULOMBS LAW=  LAW OF PHYSICS DESCRIBING THE ELECTROSTATIC INTERACTION BETWEEN ELECTRICALLY CHARGED </a:t>
            </a:r>
            <a:r>
              <a:rPr lang="en-US" dirty="0" smtClean="0"/>
              <a:t>PARTICLES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1A TIMES 1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SECOND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Comparisons:</a:t>
            </a:r>
          </a:p>
          <a:p>
            <a:pPr lvl="1"/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 LIGHTING BOLT= 15 COULOMB’S</a:t>
            </a:r>
          </a:p>
          <a:p>
            <a:pPr lvl="1"/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 ALKALINE AA BATTERY= 5KC= 5000C= 1400 </a:t>
            </a:r>
            <a:r>
              <a:rPr lang="en-US" u="heavy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mAh</a:t>
            </a:r>
            <a:endParaRPr lang="en-US" u="heavy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Ah= </a:t>
            </a:r>
            <a:r>
              <a:rPr lang="en-US" u="heavy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Amphers</a:t>
            </a:r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per Hour</a:t>
            </a:r>
          </a:p>
          <a:p>
            <a:pPr lvl="1"/>
            <a:r>
              <a:rPr lang="en-US" u="heavy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Kc</a:t>
            </a:r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 </a:t>
            </a:r>
            <a:r>
              <a:rPr lang="en-US" u="heavy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Kili</a:t>
            </a:r>
            <a:r>
              <a:rPr lang="en-US" u="heavy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Coulomb</a:t>
            </a:r>
            <a:endParaRPr lang="en-US" u="heavy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COULOMB </a:t>
            </a:r>
            <a:r>
              <a:rPr lang="en-US" dirty="0" smtClean="0"/>
              <a:t>DEFINED BY AMPERES AND SECONDS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HOW MANY BATTERIES CAN RU29 FIT?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9" t="46794" r="10933" b="28823"/>
          <a:stretch/>
        </p:blipFill>
        <p:spPr>
          <a:xfrm>
            <a:off x="304800" y="3733800"/>
            <a:ext cx="8498471" cy="20574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001000" cy="16129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This specific glider will contain three battery packs.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One in the aft section, and two pitch packs in front of the science bay towards the nose.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The two pitch packs contain 36 batteries each, and the aft pack contains 42, combining for a total of 114 lithium batteries.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2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22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RU27 Power Usage</a:t>
            </a:r>
            <a:endParaRPr lang="en-US" sz="2800" dirty="0"/>
          </a:p>
        </p:txBody>
      </p:sp>
      <p:pic>
        <p:nvPicPr>
          <p:cNvPr id="8" name="Content Placeholder 7" descr="Screen Shot 2012-04-23 at 10.51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0611" r="-20611"/>
          <a:stretch>
            <a:fillRect/>
          </a:stretch>
        </p:blipFill>
        <p:spPr>
          <a:xfrm>
            <a:off x="-1931147" y="846138"/>
            <a:ext cx="12927853" cy="6011862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890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Silbo Power Usage</a:t>
            </a:r>
            <a:endParaRPr lang="en-US" sz="2800" dirty="0"/>
          </a:p>
        </p:txBody>
      </p:sp>
      <p:pic>
        <p:nvPicPr>
          <p:cNvPr id="8" name="Content Placeholder 7" descr="Screen Shot 2012-04-23 at 10.50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1867" r="-21867"/>
          <a:stretch>
            <a:fillRect/>
          </a:stretch>
        </p:blipFill>
        <p:spPr>
          <a:xfrm>
            <a:off x="-1613647" y="846138"/>
            <a:ext cx="12430975" cy="6011861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7" y="554748"/>
            <a:ext cx="89586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ways to keep </a:t>
            </a:r>
            <a:br>
              <a:rPr lang="en-US" dirty="0" smtClean="0"/>
            </a:br>
            <a:r>
              <a:rPr lang="en-US" dirty="0" smtClean="0"/>
              <a:t>power output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759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Lessen the frequency of the times the glider dives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Lower the frequency of the gliders reports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Decrease the depth of dives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Less technology (science sensors) on board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1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24 at 8.1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807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08" y="5816839"/>
            <a:ext cx="88521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ARGOS floats were used to collect the average temperature data that was used to calculate battery usage.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100</TotalTime>
  <Words>596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Challenger Mission: Power Consumption</vt:lpstr>
      <vt:lpstr>Slide 2</vt:lpstr>
      <vt:lpstr> </vt:lpstr>
      <vt:lpstr>Coulomb Meter</vt:lpstr>
      <vt:lpstr>HOW MANY BATTERIES CAN RU29 FIT?</vt:lpstr>
      <vt:lpstr>RU27 Power Usage</vt:lpstr>
      <vt:lpstr>Silbo Power Usage</vt:lpstr>
      <vt:lpstr>Potential ways to keep  power output low</vt:lpstr>
      <vt:lpstr>Slide 9</vt:lpstr>
      <vt:lpstr>Slide 10</vt:lpstr>
      <vt:lpstr>Special thanks to: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Werman</dc:creator>
  <cp:lastModifiedBy>Shannon Harrison</cp:lastModifiedBy>
  <cp:revision>8</cp:revision>
  <cp:lastPrinted>2012-04-25T00:21:07Z</cp:lastPrinted>
  <dcterms:created xsi:type="dcterms:W3CDTF">2012-04-25T03:35:51Z</dcterms:created>
  <dcterms:modified xsi:type="dcterms:W3CDTF">2012-04-25T03:38:52Z</dcterms:modified>
</cp:coreProperties>
</file>