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4"/>
  </p:notesMasterIdLst>
  <p:sldIdLst>
    <p:sldId id="256" r:id="rId2"/>
    <p:sldId id="266" r:id="rId3"/>
    <p:sldId id="267" r:id="rId4"/>
    <p:sldId id="269" r:id="rId5"/>
    <p:sldId id="259" r:id="rId6"/>
    <p:sldId id="270" r:id="rId7"/>
    <p:sldId id="271" r:id="rId8"/>
    <p:sldId id="258" r:id="rId9"/>
    <p:sldId id="260" r:id="rId10"/>
    <p:sldId id="265" r:id="rId11"/>
    <p:sldId id="262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RUCool\My%20Documents\internship\Battery_ti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Comparison Between NOAA Tide Level and Riversonde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7843378960054411E-2"/>
          <c:y val="8.9358971652766794E-2"/>
          <c:w val="0.83213404883549602"/>
          <c:h val="0.84247576693491499"/>
        </c:manualLayout>
      </c:layout>
      <c:scatterChart>
        <c:scatterStyle val="smoothMarker"/>
        <c:ser>
          <c:idx val="0"/>
          <c:order val="0"/>
          <c:tx>
            <c:v>NOAA Pred6</c:v>
          </c:tx>
          <c:marker>
            <c:symbol val="none"/>
          </c:marker>
          <c:xVal>
            <c:numRef>
              <c:f>'NOAA July'!$F$8:$F$2000</c:f>
              <c:numCache>
                <c:formatCode>m/d/yy\ h:mm\ AM/PM</c:formatCode>
                <c:ptCount val="1993"/>
                <c:pt idx="0">
                  <c:v>38898</c:v>
                </c:pt>
                <c:pt idx="1">
                  <c:v>38898.004166666637</c:v>
                </c:pt>
                <c:pt idx="2">
                  <c:v>38898.008333333331</c:v>
                </c:pt>
                <c:pt idx="3">
                  <c:v>38898.012500000012</c:v>
                </c:pt>
                <c:pt idx="4">
                  <c:v>38898.01666666667</c:v>
                </c:pt>
                <c:pt idx="5">
                  <c:v>38898.020833333336</c:v>
                </c:pt>
                <c:pt idx="6">
                  <c:v>38898.025000000001</c:v>
                </c:pt>
                <c:pt idx="7">
                  <c:v>38898.029166666609</c:v>
                </c:pt>
                <c:pt idx="8">
                  <c:v>38898.033333333326</c:v>
                </c:pt>
                <c:pt idx="9">
                  <c:v>38898.037499999999</c:v>
                </c:pt>
                <c:pt idx="10">
                  <c:v>38898.041666666628</c:v>
                </c:pt>
                <c:pt idx="11">
                  <c:v>38898.04583333333</c:v>
                </c:pt>
                <c:pt idx="12">
                  <c:v>38898.050000000003</c:v>
                </c:pt>
                <c:pt idx="13">
                  <c:v>38898.054166666654</c:v>
                </c:pt>
                <c:pt idx="14">
                  <c:v>38898.058333333342</c:v>
                </c:pt>
                <c:pt idx="15">
                  <c:v>38898.0625</c:v>
                </c:pt>
                <c:pt idx="16">
                  <c:v>38898.066666666637</c:v>
                </c:pt>
                <c:pt idx="17">
                  <c:v>38898.070833333331</c:v>
                </c:pt>
                <c:pt idx="18">
                  <c:v>38898.075000000004</c:v>
                </c:pt>
                <c:pt idx="19">
                  <c:v>38898.079166666626</c:v>
                </c:pt>
                <c:pt idx="20">
                  <c:v>38898.083333333336</c:v>
                </c:pt>
                <c:pt idx="21">
                  <c:v>38898.087500000001</c:v>
                </c:pt>
                <c:pt idx="22">
                  <c:v>38898.091666666609</c:v>
                </c:pt>
                <c:pt idx="23">
                  <c:v>38898.095833333326</c:v>
                </c:pt>
                <c:pt idx="24">
                  <c:v>38898.1</c:v>
                </c:pt>
                <c:pt idx="25">
                  <c:v>38898.104166666628</c:v>
                </c:pt>
                <c:pt idx="26">
                  <c:v>38898.10833333333</c:v>
                </c:pt>
                <c:pt idx="27">
                  <c:v>38898.112500000003</c:v>
                </c:pt>
                <c:pt idx="28">
                  <c:v>38898.116666666654</c:v>
                </c:pt>
                <c:pt idx="29">
                  <c:v>38898.120833333334</c:v>
                </c:pt>
                <c:pt idx="30">
                  <c:v>38898.124999999993</c:v>
                </c:pt>
                <c:pt idx="31">
                  <c:v>38898.129166666607</c:v>
                </c:pt>
                <c:pt idx="32">
                  <c:v>38898.133333333324</c:v>
                </c:pt>
                <c:pt idx="33">
                  <c:v>38898.137499999997</c:v>
                </c:pt>
                <c:pt idx="34">
                  <c:v>38898.141666666626</c:v>
                </c:pt>
                <c:pt idx="35">
                  <c:v>38898.145833333336</c:v>
                </c:pt>
                <c:pt idx="36">
                  <c:v>38898.15</c:v>
                </c:pt>
                <c:pt idx="37">
                  <c:v>38898.154166666638</c:v>
                </c:pt>
                <c:pt idx="38">
                  <c:v>38898.158333333333</c:v>
                </c:pt>
                <c:pt idx="39">
                  <c:v>38898.162499999999</c:v>
                </c:pt>
                <c:pt idx="40">
                  <c:v>38898.166666666628</c:v>
                </c:pt>
                <c:pt idx="41">
                  <c:v>38898.17083333333</c:v>
                </c:pt>
                <c:pt idx="42">
                  <c:v>38898.175000000003</c:v>
                </c:pt>
                <c:pt idx="43">
                  <c:v>38898.179166666618</c:v>
                </c:pt>
                <c:pt idx="44">
                  <c:v>38898.183333333334</c:v>
                </c:pt>
                <c:pt idx="45">
                  <c:v>38898.1875</c:v>
                </c:pt>
                <c:pt idx="46">
                  <c:v>38898.191666666607</c:v>
                </c:pt>
                <c:pt idx="47">
                  <c:v>38898.195833333324</c:v>
                </c:pt>
                <c:pt idx="48">
                  <c:v>38898.199999999997</c:v>
                </c:pt>
                <c:pt idx="49">
                  <c:v>38898.204166666626</c:v>
                </c:pt>
                <c:pt idx="50">
                  <c:v>38898.208333333336</c:v>
                </c:pt>
                <c:pt idx="51">
                  <c:v>38898.212500000001</c:v>
                </c:pt>
                <c:pt idx="52">
                  <c:v>38898.216666666638</c:v>
                </c:pt>
                <c:pt idx="53">
                  <c:v>38898.220833333326</c:v>
                </c:pt>
                <c:pt idx="54">
                  <c:v>38898.224999999999</c:v>
                </c:pt>
                <c:pt idx="55">
                  <c:v>38898.229166666606</c:v>
                </c:pt>
                <c:pt idx="56">
                  <c:v>38898.233333333301</c:v>
                </c:pt>
                <c:pt idx="57">
                  <c:v>38898.237499999996</c:v>
                </c:pt>
                <c:pt idx="58">
                  <c:v>38898.241666666618</c:v>
                </c:pt>
                <c:pt idx="59">
                  <c:v>38898.245833333334</c:v>
                </c:pt>
                <c:pt idx="60">
                  <c:v>38898.25</c:v>
                </c:pt>
                <c:pt idx="61">
                  <c:v>38898.254166666637</c:v>
                </c:pt>
                <c:pt idx="62">
                  <c:v>38898.258333333331</c:v>
                </c:pt>
                <c:pt idx="63">
                  <c:v>38898.262499999997</c:v>
                </c:pt>
                <c:pt idx="64">
                  <c:v>38898.266666666626</c:v>
                </c:pt>
                <c:pt idx="65">
                  <c:v>38898.270833333336</c:v>
                </c:pt>
                <c:pt idx="66">
                  <c:v>38898.275000000001</c:v>
                </c:pt>
                <c:pt idx="67">
                  <c:v>38898.279166666609</c:v>
                </c:pt>
                <c:pt idx="68">
                  <c:v>38898.283333333326</c:v>
                </c:pt>
                <c:pt idx="69">
                  <c:v>38898.287499999999</c:v>
                </c:pt>
                <c:pt idx="70">
                  <c:v>38898.291666666606</c:v>
                </c:pt>
                <c:pt idx="71">
                  <c:v>38898.295833333301</c:v>
                </c:pt>
                <c:pt idx="72">
                  <c:v>38898.300000000003</c:v>
                </c:pt>
                <c:pt idx="73">
                  <c:v>38898.304166666654</c:v>
                </c:pt>
                <c:pt idx="74">
                  <c:v>38898.308333333342</c:v>
                </c:pt>
                <c:pt idx="75">
                  <c:v>38898.312500000029</c:v>
                </c:pt>
                <c:pt idx="76">
                  <c:v>38898.316666666666</c:v>
                </c:pt>
                <c:pt idx="77">
                  <c:v>38898.320833333331</c:v>
                </c:pt>
                <c:pt idx="78">
                  <c:v>38898.325000000004</c:v>
                </c:pt>
                <c:pt idx="79">
                  <c:v>38898.329166666626</c:v>
                </c:pt>
                <c:pt idx="80">
                  <c:v>38898.333333333336</c:v>
                </c:pt>
                <c:pt idx="81">
                  <c:v>38898.337500000001</c:v>
                </c:pt>
                <c:pt idx="82">
                  <c:v>38898.341666666638</c:v>
                </c:pt>
                <c:pt idx="83">
                  <c:v>38898.345833333333</c:v>
                </c:pt>
                <c:pt idx="84">
                  <c:v>38898.350000000013</c:v>
                </c:pt>
                <c:pt idx="85">
                  <c:v>38898.354166666664</c:v>
                </c:pt>
                <c:pt idx="86">
                  <c:v>38898.358333333359</c:v>
                </c:pt>
                <c:pt idx="87">
                  <c:v>38898.362500000003</c:v>
                </c:pt>
                <c:pt idx="88">
                  <c:v>38898.366666666654</c:v>
                </c:pt>
                <c:pt idx="89">
                  <c:v>38898.370833333342</c:v>
                </c:pt>
                <c:pt idx="90">
                  <c:v>38898.375</c:v>
                </c:pt>
                <c:pt idx="91">
                  <c:v>38898.379166666637</c:v>
                </c:pt>
                <c:pt idx="92">
                  <c:v>38898.383333333331</c:v>
                </c:pt>
                <c:pt idx="93">
                  <c:v>38898.387500000012</c:v>
                </c:pt>
                <c:pt idx="94">
                  <c:v>38898.391666666626</c:v>
                </c:pt>
                <c:pt idx="95">
                  <c:v>38898.395833333336</c:v>
                </c:pt>
                <c:pt idx="96">
                  <c:v>38898.400000000001</c:v>
                </c:pt>
                <c:pt idx="97">
                  <c:v>38898.404166666638</c:v>
                </c:pt>
                <c:pt idx="98">
                  <c:v>38898.408333333333</c:v>
                </c:pt>
                <c:pt idx="99">
                  <c:v>38898.412500000013</c:v>
                </c:pt>
                <c:pt idx="100">
                  <c:v>38898.416666666664</c:v>
                </c:pt>
                <c:pt idx="101">
                  <c:v>38898.42083333333</c:v>
                </c:pt>
                <c:pt idx="102">
                  <c:v>38898.425000000003</c:v>
                </c:pt>
                <c:pt idx="103">
                  <c:v>38898.429166666618</c:v>
                </c:pt>
                <c:pt idx="104">
                  <c:v>38898.433333333334</c:v>
                </c:pt>
                <c:pt idx="105">
                  <c:v>38898.4375</c:v>
                </c:pt>
                <c:pt idx="106">
                  <c:v>38898.441666666637</c:v>
                </c:pt>
                <c:pt idx="107">
                  <c:v>38898.445833333331</c:v>
                </c:pt>
                <c:pt idx="108">
                  <c:v>38898.450000000012</c:v>
                </c:pt>
                <c:pt idx="109">
                  <c:v>38898.45416666667</c:v>
                </c:pt>
                <c:pt idx="110">
                  <c:v>38898.458333333343</c:v>
                </c:pt>
                <c:pt idx="111">
                  <c:v>38898.462500000001</c:v>
                </c:pt>
                <c:pt idx="112">
                  <c:v>38898.466666666638</c:v>
                </c:pt>
                <c:pt idx="113">
                  <c:v>38898.470833333333</c:v>
                </c:pt>
                <c:pt idx="114">
                  <c:v>38898.475000000006</c:v>
                </c:pt>
                <c:pt idx="115">
                  <c:v>38898.479166666628</c:v>
                </c:pt>
                <c:pt idx="116">
                  <c:v>38898.48333333333</c:v>
                </c:pt>
                <c:pt idx="117">
                  <c:v>38898.487500000003</c:v>
                </c:pt>
                <c:pt idx="118">
                  <c:v>38898.491666666618</c:v>
                </c:pt>
                <c:pt idx="119">
                  <c:v>38898.495833333334</c:v>
                </c:pt>
                <c:pt idx="120">
                  <c:v>38898.5</c:v>
                </c:pt>
                <c:pt idx="121">
                  <c:v>38898.504166666637</c:v>
                </c:pt>
                <c:pt idx="122">
                  <c:v>38898.508333333331</c:v>
                </c:pt>
                <c:pt idx="123">
                  <c:v>38898.512500000012</c:v>
                </c:pt>
                <c:pt idx="124">
                  <c:v>38898.51666666667</c:v>
                </c:pt>
                <c:pt idx="125">
                  <c:v>38898.520833333336</c:v>
                </c:pt>
                <c:pt idx="126">
                  <c:v>38898.525000000001</c:v>
                </c:pt>
                <c:pt idx="127">
                  <c:v>38898.529166666609</c:v>
                </c:pt>
                <c:pt idx="128">
                  <c:v>38898.533333333326</c:v>
                </c:pt>
                <c:pt idx="129">
                  <c:v>38898.537499999999</c:v>
                </c:pt>
                <c:pt idx="130">
                  <c:v>38898.541666666628</c:v>
                </c:pt>
                <c:pt idx="131">
                  <c:v>38898.54583333333</c:v>
                </c:pt>
                <c:pt idx="132">
                  <c:v>38898.550000000003</c:v>
                </c:pt>
                <c:pt idx="133">
                  <c:v>38898.554166666654</c:v>
                </c:pt>
                <c:pt idx="134">
                  <c:v>38898.558333333342</c:v>
                </c:pt>
                <c:pt idx="135">
                  <c:v>38898.5625</c:v>
                </c:pt>
                <c:pt idx="136">
                  <c:v>38898.566666666637</c:v>
                </c:pt>
                <c:pt idx="137">
                  <c:v>38898.570833333331</c:v>
                </c:pt>
                <c:pt idx="138">
                  <c:v>38898.575000000004</c:v>
                </c:pt>
                <c:pt idx="139">
                  <c:v>38898.579166666626</c:v>
                </c:pt>
                <c:pt idx="140">
                  <c:v>38898.583333333336</c:v>
                </c:pt>
                <c:pt idx="141">
                  <c:v>38898.587500000001</c:v>
                </c:pt>
                <c:pt idx="142">
                  <c:v>38898.591666666609</c:v>
                </c:pt>
                <c:pt idx="143">
                  <c:v>38898.595833333326</c:v>
                </c:pt>
                <c:pt idx="144">
                  <c:v>38898.6</c:v>
                </c:pt>
                <c:pt idx="145">
                  <c:v>38898.604166666628</c:v>
                </c:pt>
                <c:pt idx="146">
                  <c:v>38898.60833333333</c:v>
                </c:pt>
                <c:pt idx="147">
                  <c:v>38898.612500000003</c:v>
                </c:pt>
                <c:pt idx="148">
                  <c:v>38898.616666666654</c:v>
                </c:pt>
                <c:pt idx="149">
                  <c:v>38898.620833333334</c:v>
                </c:pt>
                <c:pt idx="150">
                  <c:v>38898.624999999993</c:v>
                </c:pt>
                <c:pt idx="151">
                  <c:v>38898.629166666607</c:v>
                </c:pt>
                <c:pt idx="152">
                  <c:v>38898.633333333324</c:v>
                </c:pt>
                <c:pt idx="153">
                  <c:v>38898.637499999997</c:v>
                </c:pt>
                <c:pt idx="154">
                  <c:v>38898.641666666626</c:v>
                </c:pt>
                <c:pt idx="155">
                  <c:v>38898.645833333336</c:v>
                </c:pt>
                <c:pt idx="156">
                  <c:v>38898.65</c:v>
                </c:pt>
                <c:pt idx="157">
                  <c:v>38898.654166666638</c:v>
                </c:pt>
                <c:pt idx="158">
                  <c:v>38898.658333333333</c:v>
                </c:pt>
                <c:pt idx="159">
                  <c:v>38898.662499999999</c:v>
                </c:pt>
                <c:pt idx="160">
                  <c:v>38898.666666666628</c:v>
                </c:pt>
                <c:pt idx="161">
                  <c:v>38898.67083333333</c:v>
                </c:pt>
                <c:pt idx="162">
                  <c:v>38898.675000000003</c:v>
                </c:pt>
                <c:pt idx="163">
                  <c:v>38898.679166666618</c:v>
                </c:pt>
                <c:pt idx="164">
                  <c:v>38898.683333333334</c:v>
                </c:pt>
                <c:pt idx="165">
                  <c:v>38898.6875</c:v>
                </c:pt>
                <c:pt idx="166">
                  <c:v>38898.691666666607</c:v>
                </c:pt>
                <c:pt idx="167">
                  <c:v>38898.695833333324</c:v>
                </c:pt>
                <c:pt idx="168">
                  <c:v>38898.699999999997</c:v>
                </c:pt>
                <c:pt idx="169">
                  <c:v>38898.704166666626</c:v>
                </c:pt>
                <c:pt idx="170">
                  <c:v>38898.708333333336</c:v>
                </c:pt>
                <c:pt idx="171">
                  <c:v>38898.712500000001</c:v>
                </c:pt>
                <c:pt idx="172">
                  <c:v>38898.716666666638</c:v>
                </c:pt>
                <c:pt idx="173">
                  <c:v>38898.720833333326</c:v>
                </c:pt>
                <c:pt idx="174">
                  <c:v>38898.724999999999</c:v>
                </c:pt>
                <c:pt idx="175">
                  <c:v>38898.729166666606</c:v>
                </c:pt>
                <c:pt idx="176">
                  <c:v>38898.733333333301</c:v>
                </c:pt>
                <c:pt idx="177">
                  <c:v>38898.737499999996</c:v>
                </c:pt>
                <c:pt idx="178">
                  <c:v>38898.741666666618</c:v>
                </c:pt>
                <c:pt idx="179">
                  <c:v>38898.745833333334</c:v>
                </c:pt>
                <c:pt idx="180">
                  <c:v>38898.75</c:v>
                </c:pt>
                <c:pt idx="181">
                  <c:v>38898.754166666637</c:v>
                </c:pt>
                <c:pt idx="182">
                  <c:v>38898.758333333331</c:v>
                </c:pt>
                <c:pt idx="183">
                  <c:v>38898.762499999997</c:v>
                </c:pt>
                <c:pt idx="184">
                  <c:v>38898.766666666626</c:v>
                </c:pt>
                <c:pt idx="185">
                  <c:v>38898.770833333336</c:v>
                </c:pt>
                <c:pt idx="186">
                  <c:v>38898.775000000001</c:v>
                </c:pt>
                <c:pt idx="187">
                  <c:v>38898.779166666609</c:v>
                </c:pt>
                <c:pt idx="188">
                  <c:v>38898.783333333326</c:v>
                </c:pt>
                <c:pt idx="189">
                  <c:v>38898.787499999999</c:v>
                </c:pt>
                <c:pt idx="190">
                  <c:v>38898.791666666606</c:v>
                </c:pt>
                <c:pt idx="191">
                  <c:v>38898.795833333301</c:v>
                </c:pt>
                <c:pt idx="192">
                  <c:v>38898.800000000003</c:v>
                </c:pt>
                <c:pt idx="193">
                  <c:v>38898.804166666654</c:v>
                </c:pt>
                <c:pt idx="194">
                  <c:v>38898.808333333342</c:v>
                </c:pt>
                <c:pt idx="195">
                  <c:v>38898.812500000029</c:v>
                </c:pt>
                <c:pt idx="196">
                  <c:v>38898.816666666666</c:v>
                </c:pt>
                <c:pt idx="197">
                  <c:v>38898.820833333331</c:v>
                </c:pt>
                <c:pt idx="198">
                  <c:v>38898.825000000004</c:v>
                </c:pt>
                <c:pt idx="199">
                  <c:v>38898.829166666626</c:v>
                </c:pt>
                <c:pt idx="200">
                  <c:v>38898.833333333336</c:v>
                </c:pt>
                <c:pt idx="201">
                  <c:v>38898.837500000001</c:v>
                </c:pt>
                <c:pt idx="202">
                  <c:v>38898.841666666638</c:v>
                </c:pt>
                <c:pt idx="203">
                  <c:v>38898.845833333333</c:v>
                </c:pt>
                <c:pt idx="204">
                  <c:v>38898.850000000013</c:v>
                </c:pt>
                <c:pt idx="205">
                  <c:v>38898.854166666664</c:v>
                </c:pt>
                <c:pt idx="206">
                  <c:v>38898.858333333359</c:v>
                </c:pt>
                <c:pt idx="207">
                  <c:v>38898.862500000003</c:v>
                </c:pt>
                <c:pt idx="208">
                  <c:v>38898.866666666654</c:v>
                </c:pt>
                <c:pt idx="209">
                  <c:v>38898.870833333342</c:v>
                </c:pt>
                <c:pt idx="210">
                  <c:v>38898.875</c:v>
                </c:pt>
                <c:pt idx="211">
                  <c:v>38898.879166666637</c:v>
                </c:pt>
                <c:pt idx="212">
                  <c:v>38898.883333333331</c:v>
                </c:pt>
                <c:pt idx="213">
                  <c:v>38898.887500000012</c:v>
                </c:pt>
                <c:pt idx="214">
                  <c:v>38898.891666666626</c:v>
                </c:pt>
                <c:pt idx="215">
                  <c:v>38898.895833333336</c:v>
                </c:pt>
                <c:pt idx="216">
                  <c:v>38898.9</c:v>
                </c:pt>
                <c:pt idx="217">
                  <c:v>38898.904166666638</c:v>
                </c:pt>
                <c:pt idx="218">
                  <c:v>38898.908333333333</c:v>
                </c:pt>
                <c:pt idx="219">
                  <c:v>38898.912500000013</c:v>
                </c:pt>
                <c:pt idx="220">
                  <c:v>38898.916666666664</c:v>
                </c:pt>
                <c:pt idx="221">
                  <c:v>38898.92083333333</c:v>
                </c:pt>
                <c:pt idx="222">
                  <c:v>38898.925000000003</c:v>
                </c:pt>
                <c:pt idx="223">
                  <c:v>38898.929166666618</c:v>
                </c:pt>
                <c:pt idx="224">
                  <c:v>38898.933333333334</c:v>
                </c:pt>
                <c:pt idx="225">
                  <c:v>38898.9375</c:v>
                </c:pt>
                <c:pt idx="226">
                  <c:v>38898.941666666637</c:v>
                </c:pt>
                <c:pt idx="227">
                  <c:v>38898.945833333331</c:v>
                </c:pt>
                <c:pt idx="228">
                  <c:v>38898.950000000012</c:v>
                </c:pt>
                <c:pt idx="229">
                  <c:v>38898.95416666667</c:v>
                </c:pt>
                <c:pt idx="230">
                  <c:v>38898.958333333343</c:v>
                </c:pt>
                <c:pt idx="231">
                  <c:v>38898.962500000001</c:v>
                </c:pt>
                <c:pt idx="232">
                  <c:v>38898.966666666638</c:v>
                </c:pt>
                <c:pt idx="233">
                  <c:v>38898.970833333333</c:v>
                </c:pt>
                <c:pt idx="234">
                  <c:v>38898.975000000006</c:v>
                </c:pt>
                <c:pt idx="235">
                  <c:v>38898.979166666628</c:v>
                </c:pt>
                <c:pt idx="236">
                  <c:v>38898.98333333333</c:v>
                </c:pt>
                <c:pt idx="237">
                  <c:v>38898.987500000003</c:v>
                </c:pt>
                <c:pt idx="238">
                  <c:v>38898.991666666618</c:v>
                </c:pt>
                <c:pt idx="239">
                  <c:v>38898.995833333334</c:v>
                </c:pt>
                <c:pt idx="240">
                  <c:v>38899</c:v>
                </c:pt>
                <c:pt idx="241">
                  <c:v>38899.004166666637</c:v>
                </c:pt>
                <c:pt idx="242">
                  <c:v>38899.008333333331</c:v>
                </c:pt>
                <c:pt idx="243">
                  <c:v>38899.012500000012</c:v>
                </c:pt>
                <c:pt idx="244">
                  <c:v>38899.01666666667</c:v>
                </c:pt>
                <c:pt idx="245">
                  <c:v>38899.020833333336</c:v>
                </c:pt>
                <c:pt idx="246">
                  <c:v>38899.025000000001</c:v>
                </c:pt>
                <c:pt idx="247">
                  <c:v>38899.029166666609</c:v>
                </c:pt>
                <c:pt idx="248">
                  <c:v>38899.033333333326</c:v>
                </c:pt>
                <c:pt idx="249">
                  <c:v>38899.037499999999</c:v>
                </c:pt>
                <c:pt idx="250">
                  <c:v>38899.041666666628</c:v>
                </c:pt>
                <c:pt idx="251">
                  <c:v>38899.04583333333</c:v>
                </c:pt>
                <c:pt idx="252">
                  <c:v>38899.050000000003</c:v>
                </c:pt>
                <c:pt idx="253">
                  <c:v>38899.054166666654</c:v>
                </c:pt>
                <c:pt idx="254">
                  <c:v>38899.058333333342</c:v>
                </c:pt>
                <c:pt idx="255">
                  <c:v>38899.0625</c:v>
                </c:pt>
                <c:pt idx="256">
                  <c:v>38899.066666666637</c:v>
                </c:pt>
                <c:pt idx="257">
                  <c:v>38899.070833333331</c:v>
                </c:pt>
                <c:pt idx="258">
                  <c:v>38899.075000000004</c:v>
                </c:pt>
                <c:pt idx="259">
                  <c:v>38899.079166666626</c:v>
                </c:pt>
                <c:pt idx="260">
                  <c:v>38899.083333333336</c:v>
                </c:pt>
                <c:pt idx="261">
                  <c:v>38899.087500000001</c:v>
                </c:pt>
                <c:pt idx="262">
                  <c:v>38899.091666666609</c:v>
                </c:pt>
                <c:pt idx="263">
                  <c:v>38899.095833333326</c:v>
                </c:pt>
                <c:pt idx="264">
                  <c:v>38899.1</c:v>
                </c:pt>
                <c:pt idx="265">
                  <c:v>38899.104166666628</c:v>
                </c:pt>
                <c:pt idx="266">
                  <c:v>38899.10833333333</c:v>
                </c:pt>
                <c:pt idx="267">
                  <c:v>38899.112500000003</c:v>
                </c:pt>
                <c:pt idx="268">
                  <c:v>38899.116666666654</c:v>
                </c:pt>
                <c:pt idx="269">
                  <c:v>38899.120833333334</c:v>
                </c:pt>
                <c:pt idx="270">
                  <c:v>38899.124999999993</c:v>
                </c:pt>
                <c:pt idx="271">
                  <c:v>38899.129166666607</c:v>
                </c:pt>
                <c:pt idx="272">
                  <c:v>38899.133333333324</c:v>
                </c:pt>
                <c:pt idx="273">
                  <c:v>38899.137499999997</c:v>
                </c:pt>
                <c:pt idx="274">
                  <c:v>38899.141666666626</c:v>
                </c:pt>
                <c:pt idx="275">
                  <c:v>38899.145833333336</c:v>
                </c:pt>
                <c:pt idx="276">
                  <c:v>38899.15</c:v>
                </c:pt>
                <c:pt idx="277">
                  <c:v>38899.154166666638</c:v>
                </c:pt>
                <c:pt idx="278">
                  <c:v>38899.158333333333</c:v>
                </c:pt>
                <c:pt idx="279">
                  <c:v>38899.162499999999</c:v>
                </c:pt>
                <c:pt idx="280">
                  <c:v>38899.166666666628</c:v>
                </c:pt>
                <c:pt idx="281">
                  <c:v>38899.17083333333</c:v>
                </c:pt>
                <c:pt idx="282">
                  <c:v>38899.175000000003</c:v>
                </c:pt>
                <c:pt idx="283">
                  <c:v>38899.179166666618</c:v>
                </c:pt>
                <c:pt idx="284">
                  <c:v>38899.183333333334</c:v>
                </c:pt>
                <c:pt idx="285">
                  <c:v>38899.1875</c:v>
                </c:pt>
                <c:pt idx="286">
                  <c:v>38899.191666666607</c:v>
                </c:pt>
                <c:pt idx="287">
                  <c:v>38899.195833333324</c:v>
                </c:pt>
                <c:pt idx="288">
                  <c:v>38899.199999999997</c:v>
                </c:pt>
                <c:pt idx="289">
                  <c:v>38899.204166666626</c:v>
                </c:pt>
                <c:pt idx="290">
                  <c:v>38899.208333333336</c:v>
                </c:pt>
                <c:pt idx="291">
                  <c:v>38899.212500000001</c:v>
                </c:pt>
                <c:pt idx="292">
                  <c:v>38899.216666666638</c:v>
                </c:pt>
                <c:pt idx="293">
                  <c:v>38899.220833333326</c:v>
                </c:pt>
                <c:pt idx="294">
                  <c:v>38899.224999999999</c:v>
                </c:pt>
                <c:pt idx="295">
                  <c:v>38899.229166666606</c:v>
                </c:pt>
                <c:pt idx="296">
                  <c:v>38899.233333333301</c:v>
                </c:pt>
                <c:pt idx="297">
                  <c:v>38899.237499999996</c:v>
                </c:pt>
                <c:pt idx="298">
                  <c:v>38899.241666666618</c:v>
                </c:pt>
                <c:pt idx="299">
                  <c:v>38899.245833333334</c:v>
                </c:pt>
                <c:pt idx="300">
                  <c:v>38899.25</c:v>
                </c:pt>
                <c:pt idx="301">
                  <c:v>38899.254166666637</c:v>
                </c:pt>
                <c:pt idx="302">
                  <c:v>38899.258333333331</c:v>
                </c:pt>
                <c:pt idx="303">
                  <c:v>38899.262499999997</c:v>
                </c:pt>
                <c:pt idx="304">
                  <c:v>38899.266666666626</c:v>
                </c:pt>
                <c:pt idx="305">
                  <c:v>38899.270833333336</c:v>
                </c:pt>
                <c:pt idx="306">
                  <c:v>38899.275000000001</c:v>
                </c:pt>
                <c:pt idx="307">
                  <c:v>38899.279166666609</c:v>
                </c:pt>
                <c:pt idx="308">
                  <c:v>38899.283333333326</c:v>
                </c:pt>
                <c:pt idx="309">
                  <c:v>38899.287499999999</c:v>
                </c:pt>
                <c:pt idx="310">
                  <c:v>38899.291666666606</c:v>
                </c:pt>
                <c:pt idx="311">
                  <c:v>38899.295833333301</c:v>
                </c:pt>
                <c:pt idx="312">
                  <c:v>38899.300000000003</c:v>
                </c:pt>
                <c:pt idx="313">
                  <c:v>38899.304166666654</c:v>
                </c:pt>
                <c:pt idx="314">
                  <c:v>38899.308333333342</c:v>
                </c:pt>
                <c:pt idx="315">
                  <c:v>38899.312500000029</c:v>
                </c:pt>
                <c:pt idx="316">
                  <c:v>38899.316666666666</c:v>
                </c:pt>
                <c:pt idx="317">
                  <c:v>38899.320833333331</c:v>
                </c:pt>
                <c:pt idx="318">
                  <c:v>38899.325000000004</c:v>
                </c:pt>
                <c:pt idx="319">
                  <c:v>38899.329166666626</c:v>
                </c:pt>
                <c:pt idx="320">
                  <c:v>38899.333333333336</c:v>
                </c:pt>
                <c:pt idx="321">
                  <c:v>38899.337500000001</c:v>
                </c:pt>
                <c:pt idx="322">
                  <c:v>38899.341666666638</c:v>
                </c:pt>
                <c:pt idx="323">
                  <c:v>38899.345833333333</c:v>
                </c:pt>
                <c:pt idx="324">
                  <c:v>38899.350000000013</c:v>
                </c:pt>
                <c:pt idx="325">
                  <c:v>38899.354166666664</c:v>
                </c:pt>
                <c:pt idx="326">
                  <c:v>38899.358333333359</c:v>
                </c:pt>
                <c:pt idx="327">
                  <c:v>38899.362500000003</c:v>
                </c:pt>
                <c:pt idx="328">
                  <c:v>38899.366666666654</c:v>
                </c:pt>
                <c:pt idx="329">
                  <c:v>38899.370833333342</c:v>
                </c:pt>
                <c:pt idx="330">
                  <c:v>38899.375</c:v>
                </c:pt>
                <c:pt idx="331">
                  <c:v>38899.379166666637</c:v>
                </c:pt>
                <c:pt idx="332">
                  <c:v>38899.383333333331</c:v>
                </c:pt>
                <c:pt idx="333">
                  <c:v>38899.387500000012</c:v>
                </c:pt>
                <c:pt idx="334">
                  <c:v>38899.391666666626</c:v>
                </c:pt>
                <c:pt idx="335">
                  <c:v>38899.395833333336</c:v>
                </c:pt>
                <c:pt idx="336">
                  <c:v>38899.4</c:v>
                </c:pt>
                <c:pt idx="337">
                  <c:v>38899.404166666638</c:v>
                </c:pt>
                <c:pt idx="338">
                  <c:v>38899.408333333333</c:v>
                </c:pt>
                <c:pt idx="339">
                  <c:v>38899.412500000013</c:v>
                </c:pt>
                <c:pt idx="340">
                  <c:v>38899.416666666664</c:v>
                </c:pt>
                <c:pt idx="341">
                  <c:v>38899.42083333333</c:v>
                </c:pt>
                <c:pt idx="342">
                  <c:v>38899.425000000003</c:v>
                </c:pt>
                <c:pt idx="343">
                  <c:v>38899.429166666618</c:v>
                </c:pt>
                <c:pt idx="344">
                  <c:v>38899.433333333334</c:v>
                </c:pt>
                <c:pt idx="345">
                  <c:v>38899.4375</c:v>
                </c:pt>
                <c:pt idx="346">
                  <c:v>38899.441666666637</c:v>
                </c:pt>
                <c:pt idx="347">
                  <c:v>38899.445833333331</c:v>
                </c:pt>
                <c:pt idx="348">
                  <c:v>38899.450000000012</c:v>
                </c:pt>
                <c:pt idx="349">
                  <c:v>38899.45416666667</c:v>
                </c:pt>
                <c:pt idx="350">
                  <c:v>38899.458333333343</c:v>
                </c:pt>
                <c:pt idx="351">
                  <c:v>38899.462500000001</c:v>
                </c:pt>
                <c:pt idx="352">
                  <c:v>38899.466666666638</c:v>
                </c:pt>
                <c:pt idx="353">
                  <c:v>38899.470833333333</c:v>
                </c:pt>
                <c:pt idx="354">
                  <c:v>38899.475000000006</c:v>
                </c:pt>
                <c:pt idx="355">
                  <c:v>38899.479166666628</c:v>
                </c:pt>
                <c:pt idx="356">
                  <c:v>38899.48333333333</c:v>
                </c:pt>
                <c:pt idx="357">
                  <c:v>38899.487500000003</c:v>
                </c:pt>
                <c:pt idx="358">
                  <c:v>38899.491666666618</c:v>
                </c:pt>
                <c:pt idx="359">
                  <c:v>38899.495833333334</c:v>
                </c:pt>
                <c:pt idx="360">
                  <c:v>38899.5</c:v>
                </c:pt>
                <c:pt idx="361">
                  <c:v>38899.504166666637</c:v>
                </c:pt>
                <c:pt idx="362">
                  <c:v>38899.508333333331</c:v>
                </c:pt>
                <c:pt idx="363">
                  <c:v>38899.512500000012</c:v>
                </c:pt>
                <c:pt idx="364">
                  <c:v>38899.51666666667</c:v>
                </c:pt>
                <c:pt idx="365">
                  <c:v>38899.520833333336</c:v>
                </c:pt>
                <c:pt idx="366">
                  <c:v>38899.525000000001</c:v>
                </c:pt>
                <c:pt idx="367">
                  <c:v>38899.529166666609</c:v>
                </c:pt>
                <c:pt idx="368">
                  <c:v>38899.533333333326</c:v>
                </c:pt>
                <c:pt idx="369">
                  <c:v>38899.537499999999</c:v>
                </c:pt>
                <c:pt idx="370">
                  <c:v>38899.541666666628</c:v>
                </c:pt>
                <c:pt idx="371">
                  <c:v>38899.54583333333</c:v>
                </c:pt>
                <c:pt idx="372">
                  <c:v>38899.550000000003</c:v>
                </c:pt>
                <c:pt idx="373">
                  <c:v>38899.554166666654</c:v>
                </c:pt>
                <c:pt idx="374">
                  <c:v>38899.558333333342</c:v>
                </c:pt>
                <c:pt idx="375">
                  <c:v>38899.5625</c:v>
                </c:pt>
                <c:pt idx="376">
                  <c:v>38899.566666666637</c:v>
                </c:pt>
                <c:pt idx="377">
                  <c:v>38899.570833333331</c:v>
                </c:pt>
                <c:pt idx="378">
                  <c:v>38899.575000000004</c:v>
                </c:pt>
                <c:pt idx="379">
                  <c:v>38899.579166666626</c:v>
                </c:pt>
                <c:pt idx="380">
                  <c:v>38899.583333333336</c:v>
                </c:pt>
                <c:pt idx="381">
                  <c:v>38899.587500000001</c:v>
                </c:pt>
                <c:pt idx="382">
                  <c:v>38899.591666666609</c:v>
                </c:pt>
                <c:pt idx="383">
                  <c:v>38899.595833333326</c:v>
                </c:pt>
                <c:pt idx="384">
                  <c:v>38899.599999999999</c:v>
                </c:pt>
                <c:pt idx="385">
                  <c:v>38899.604166666628</c:v>
                </c:pt>
                <c:pt idx="386">
                  <c:v>38899.60833333333</c:v>
                </c:pt>
                <c:pt idx="387">
                  <c:v>38899.612500000003</c:v>
                </c:pt>
                <c:pt idx="388">
                  <c:v>38899.616666666654</c:v>
                </c:pt>
                <c:pt idx="389">
                  <c:v>38899.620833333334</c:v>
                </c:pt>
                <c:pt idx="390">
                  <c:v>38899.624999999993</c:v>
                </c:pt>
                <c:pt idx="391">
                  <c:v>38899.629166666607</c:v>
                </c:pt>
                <c:pt idx="392">
                  <c:v>38899.633333333324</c:v>
                </c:pt>
                <c:pt idx="393">
                  <c:v>38899.637499999997</c:v>
                </c:pt>
                <c:pt idx="394">
                  <c:v>38899.641666666626</c:v>
                </c:pt>
                <c:pt idx="395">
                  <c:v>38899.645833333336</c:v>
                </c:pt>
                <c:pt idx="396">
                  <c:v>38899.65</c:v>
                </c:pt>
                <c:pt idx="397">
                  <c:v>38899.654166666638</c:v>
                </c:pt>
                <c:pt idx="398">
                  <c:v>38899.658333333333</c:v>
                </c:pt>
                <c:pt idx="399">
                  <c:v>38899.662499999999</c:v>
                </c:pt>
                <c:pt idx="400">
                  <c:v>38899.666666666628</c:v>
                </c:pt>
                <c:pt idx="401">
                  <c:v>38899.67083333333</c:v>
                </c:pt>
                <c:pt idx="402">
                  <c:v>38899.675000000003</c:v>
                </c:pt>
                <c:pt idx="403">
                  <c:v>38899.679166666618</c:v>
                </c:pt>
                <c:pt idx="404">
                  <c:v>38899.683333333334</c:v>
                </c:pt>
                <c:pt idx="405">
                  <c:v>38899.6875</c:v>
                </c:pt>
                <c:pt idx="406">
                  <c:v>38899.691666666607</c:v>
                </c:pt>
                <c:pt idx="407">
                  <c:v>38899.695833333324</c:v>
                </c:pt>
                <c:pt idx="408">
                  <c:v>38899.699999999997</c:v>
                </c:pt>
                <c:pt idx="409">
                  <c:v>38899.704166666626</c:v>
                </c:pt>
                <c:pt idx="410">
                  <c:v>38899.708333333336</c:v>
                </c:pt>
                <c:pt idx="411">
                  <c:v>38899.712500000001</c:v>
                </c:pt>
                <c:pt idx="412">
                  <c:v>38899.716666666638</c:v>
                </c:pt>
                <c:pt idx="413">
                  <c:v>38899.720833333326</c:v>
                </c:pt>
                <c:pt idx="414">
                  <c:v>38899.724999999999</c:v>
                </c:pt>
                <c:pt idx="415">
                  <c:v>38899.729166666606</c:v>
                </c:pt>
                <c:pt idx="416">
                  <c:v>38899.733333333301</c:v>
                </c:pt>
                <c:pt idx="417">
                  <c:v>38899.737499999996</c:v>
                </c:pt>
                <c:pt idx="418">
                  <c:v>38899.741666666618</c:v>
                </c:pt>
                <c:pt idx="419">
                  <c:v>38899.745833333334</c:v>
                </c:pt>
                <c:pt idx="420">
                  <c:v>38899.75</c:v>
                </c:pt>
                <c:pt idx="421">
                  <c:v>38899.754166666637</c:v>
                </c:pt>
                <c:pt idx="422">
                  <c:v>38899.758333333331</c:v>
                </c:pt>
                <c:pt idx="423">
                  <c:v>38899.762499999997</c:v>
                </c:pt>
                <c:pt idx="424">
                  <c:v>38899.766666666626</c:v>
                </c:pt>
                <c:pt idx="425">
                  <c:v>38899.770833333336</c:v>
                </c:pt>
                <c:pt idx="426">
                  <c:v>38899.775000000001</c:v>
                </c:pt>
                <c:pt idx="427">
                  <c:v>38899.779166666609</c:v>
                </c:pt>
                <c:pt idx="428">
                  <c:v>38899.783333333326</c:v>
                </c:pt>
                <c:pt idx="429">
                  <c:v>38899.787499999999</c:v>
                </c:pt>
                <c:pt idx="430">
                  <c:v>38899.791666666606</c:v>
                </c:pt>
                <c:pt idx="431">
                  <c:v>38899.795833333301</c:v>
                </c:pt>
                <c:pt idx="432">
                  <c:v>38899.800000000003</c:v>
                </c:pt>
                <c:pt idx="433">
                  <c:v>38899.804166666654</c:v>
                </c:pt>
                <c:pt idx="434">
                  <c:v>38899.808333333342</c:v>
                </c:pt>
                <c:pt idx="435">
                  <c:v>38899.812500000029</c:v>
                </c:pt>
                <c:pt idx="436">
                  <c:v>38899.816666666666</c:v>
                </c:pt>
                <c:pt idx="437">
                  <c:v>38899.820833333331</c:v>
                </c:pt>
                <c:pt idx="438">
                  <c:v>38899.825000000004</c:v>
                </c:pt>
                <c:pt idx="439">
                  <c:v>38899.829166666626</c:v>
                </c:pt>
                <c:pt idx="440">
                  <c:v>38899.833333333336</c:v>
                </c:pt>
                <c:pt idx="441">
                  <c:v>38899.837500000001</c:v>
                </c:pt>
                <c:pt idx="442">
                  <c:v>38899.841666666638</c:v>
                </c:pt>
                <c:pt idx="443">
                  <c:v>38899.845833333333</c:v>
                </c:pt>
                <c:pt idx="444">
                  <c:v>38899.850000000013</c:v>
                </c:pt>
                <c:pt idx="445">
                  <c:v>38899.854166666664</c:v>
                </c:pt>
                <c:pt idx="446">
                  <c:v>38899.858333333359</c:v>
                </c:pt>
                <c:pt idx="447">
                  <c:v>38899.862500000003</c:v>
                </c:pt>
                <c:pt idx="448">
                  <c:v>38899.866666666654</c:v>
                </c:pt>
                <c:pt idx="449">
                  <c:v>38899.870833333342</c:v>
                </c:pt>
                <c:pt idx="450">
                  <c:v>38899.875</c:v>
                </c:pt>
                <c:pt idx="451">
                  <c:v>38899.879166666637</c:v>
                </c:pt>
                <c:pt idx="452">
                  <c:v>38899.883333333331</c:v>
                </c:pt>
                <c:pt idx="453">
                  <c:v>38899.887500000012</c:v>
                </c:pt>
                <c:pt idx="454">
                  <c:v>38899.891666666626</c:v>
                </c:pt>
                <c:pt idx="455">
                  <c:v>38899.895833333336</c:v>
                </c:pt>
                <c:pt idx="456">
                  <c:v>38899.9</c:v>
                </c:pt>
                <c:pt idx="457">
                  <c:v>38899.904166666638</c:v>
                </c:pt>
                <c:pt idx="458">
                  <c:v>38899.908333333333</c:v>
                </c:pt>
                <c:pt idx="459">
                  <c:v>38899.912500000013</c:v>
                </c:pt>
                <c:pt idx="460">
                  <c:v>38899.916666666664</c:v>
                </c:pt>
                <c:pt idx="461">
                  <c:v>38899.92083333333</c:v>
                </c:pt>
                <c:pt idx="462">
                  <c:v>38899.925000000003</c:v>
                </c:pt>
                <c:pt idx="463">
                  <c:v>38899.929166666618</c:v>
                </c:pt>
                <c:pt idx="464">
                  <c:v>38899.933333333334</c:v>
                </c:pt>
                <c:pt idx="465">
                  <c:v>38899.9375</c:v>
                </c:pt>
                <c:pt idx="466">
                  <c:v>38899.941666666637</c:v>
                </c:pt>
                <c:pt idx="467">
                  <c:v>38899.945833333331</c:v>
                </c:pt>
                <c:pt idx="468">
                  <c:v>38899.950000000012</c:v>
                </c:pt>
                <c:pt idx="469">
                  <c:v>38899.95416666667</c:v>
                </c:pt>
                <c:pt idx="470">
                  <c:v>38899.958333333343</c:v>
                </c:pt>
                <c:pt idx="471">
                  <c:v>38899.962500000001</c:v>
                </c:pt>
                <c:pt idx="472">
                  <c:v>38899.966666666638</c:v>
                </c:pt>
                <c:pt idx="473">
                  <c:v>38899.970833333333</c:v>
                </c:pt>
                <c:pt idx="474">
                  <c:v>38899.975000000006</c:v>
                </c:pt>
                <c:pt idx="475">
                  <c:v>38899.979166666628</c:v>
                </c:pt>
                <c:pt idx="476">
                  <c:v>38899.98333333333</c:v>
                </c:pt>
                <c:pt idx="477">
                  <c:v>38899.987500000003</c:v>
                </c:pt>
                <c:pt idx="478">
                  <c:v>38899.991666666618</c:v>
                </c:pt>
                <c:pt idx="479">
                  <c:v>38899.995833333334</c:v>
                </c:pt>
                <c:pt idx="480">
                  <c:v>38900</c:v>
                </c:pt>
                <c:pt idx="481">
                  <c:v>38900.004166666637</c:v>
                </c:pt>
                <c:pt idx="482">
                  <c:v>38900.008333333331</c:v>
                </c:pt>
                <c:pt idx="483">
                  <c:v>38900.012500000012</c:v>
                </c:pt>
                <c:pt idx="484">
                  <c:v>38900.01666666667</c:v>
                </c:pt>
                <c:pt idx="485">
                  <c:v>38900.020833333336</c:v>
                </c:pt>
                <c:pt idx="486">
                  <c:v>38900.025000000001</c:v>
                </c:pt>
                <c:pt idx="487">
                  <c:v>38900.029166666609</c:v>
                </c:pt>
                <c:pt idx="488">
                  <c:v>38900.033333333326</c:v>
                </c:pt>
                <c:pt idx="489">
                  <c:v>38900.037499999999</c:v>
                </c:pt>
                <c:pt idx="490">
                  <c:v>38900.041666666628</c:v>
                </c:pt>
                <c:pt idx="491">
                  <c:v>38900.04583333333</c:v>
                </c:pt>
                <c:pt idx="492">
                  <c:v>38900.050000000003</c:v>
                </c:pt>
                <c:pt idx="493">
                  <c:v>38900.054166666654</c:v>
                </c:pt>
                <c:pt idx="494">
                  <c:v>38900.058333333342</c:v>
                </c:pt>
                <c:pt idx="495">
                  <c:v>38900.0625</c:v>
                </c:pt>
                <c:pt idx="496">
                  <c:v>38900.066666666637</c:v>
                </c:pt>
                <c:pt idx="497">
                  <c:v>38900.070833333331</c:v>
                </c:pt>
                <c:pt idx="498">
                  <c:v>38900.075000000004</c:v>
                </c:pt>
                <c:pt idx="499">
                  <c:v>38900.079166666626</c:v>
                </c:pt>
                <c:pt idx="500">
                  <c:v>38900.083333333336</c:v>
                </c:pt>
                <c:pt idx="501">
                  <c:v>38900.087500000001</c:v>
                </c:pt>
                <c:pt idx="502">
                  <c:v>38900.091666666609</c:v>
                </c:pt>
                <c:pt idx="503">
                  <c:v>38900.095833333326</c:v>
                </c:pt>
                <c:pt idx="504">
                  <c:v>38900.1</c:v>
                </c:pt>
                <c:pt idx="505">
                  <c:v>38900.104166666628</c:v>
                </c:pt>
                <c:pt idx="506">
                  <c:v>38900.10833333333</c:v>
                </c:pt>
                <c:pt idx="507">
                  <c:v>38900.112500000003</c:v>
                </c:pt>
                <c:pt idx="508">
                  <c:v>38900.116666666654</c:v>
                </c:pt>
                <c:pt idx="509">
                  <c:v>38900.120833333334</c:v>
                </c:pt>
                <c:pt idx="510">
                  <c:v>38900.124999999993</c:v>
                </c:pt>
                <c:pt idx="511">
                  <c:v>38900.129166666607</c:v>
                </c:pt>
                <c:pt idx="512">
                  <c:v>38900.133333333324</c:v>
                </c:pt>
                <c:pt idx="513">
                  <c:v>38900.137499999997</c:v>
                </c:pt>
                <c:pt idx="514">
                  <c:v>38900.141666666626</c:v>
                </c:pt>
                <c:pt idx="515">
                  <c:v>38900.145833333336</c:v>
                </c:pt>
                <c:pt idx="516">
                  <c:v>38900.15</c:v>
                </c:pt>
                <c:pt idx="517">
                  <c:v>38900.154166666638</c:v>
                </c:pt>
                <c:pt idx="518">
                  <c:v>38900.158333333333</c:v>
                </c:pt>
                <c:pt idx="519">
                  <c:v>38900.162499999999</c:v>
                </c:pt>
                <c:pt idx="520">
                  <c:v>38900.166666666628</c:v>
                </c:pt>
                <c:pt idx="521">
                  <c:v>38900.17083333333</c:v>
                </c:pt>
                <c:pt idx="522">
                  <c:v>38900.175000000003</c:v>
                </c:pt>
                <c:pt idx="523">
                  <c:v>38900.179166666618</c:v>
                </c:pt>
                <c:pt idx="524">
                  <c:v>38900.183333333334</c:v>
                </c:pt>
                <c:pt idx="525">
                  <c:v>38900.1875</c:v>
                </c:pt>
                <c:pt idx="526">
                  <c:v>38900.191666666607</c:v>
                </c:pt>
                <c:pt idx="527">
                  <c:v>38900.195833333324</c:v>
                </c:pt>
                <c:pt idx="528">
                  <c:v>38900.199999999997</c:v>
                </c:pt>
                <c:pt idx="529">
                  <c:v>38900.204166666626</c:v>
                </c:pt>
                <c:pt idx="530">
                  <c:v>38900.208333333336</c:v>
                </c:pt>
                <c:pt idx="531">
                  <c:v>38900.212500000001</c:v>
                </c:pt>
                <c:pt idx="532">
                  <c:v>38900.216666666638</c:v>
                </c:pt>
                <c:pt idx="533">
                  <c:v>38900.220833333326</c:v>
                </c:pt>
                <c:pt idx="534">
                  <c:v>38900.224999999999</c:v>
                </c:pt>
                <c:pt idx="535">
                  <c:v>38900.229166666606</c:v>
                </c:pt>
                <c:pt idx="536">
                  <c:v>38900.233333333301</c:v>
                </c:pt>
                <c:pt idx="537">
                  <c:v>38900.237499999996</c:v>
                </c:pt>
                <c:pt idx="538">
                  <c:v>38900.241666666618</c:v>
                </c:pt>
                <c:pt idx="539">
                  <c:v>38900.245833333334</c:v>
                </c:pt>
                <c:pt idx="540">
                  <c:v>38900.25</c:v>
                </c:pt>
                <c:pt idx="541">
                  <c:v>38900.254166666637</c:v>
                </c:pt>
                <c:pt idx="542">
                  <c:v>38900.258333333331</c:v>
                </c:pt>
                <c:pt idx="543">
                  <c:v>38900.262499999997</c:v>
                </c:pt>
                <c:pt idx="544">
                  <c:v>38900.266666666626</c:v>
                </c:pt>
                <c:pt idx="545">
                  <c:v>38900.270833333336</c:v>
                </c:pt>
                <c:pt idx="546">
                  <c:v>38900.275000000001</c:v>
                </c:pt>
                <c:pt idx="547">
                  <c:v>38900.279166666609</c:v>
                </c:pt>
                <c:pt idx="548">
                  <c:v>38900.283333333326</c:v>
                </c:pt>
                <c:pt idx="549">
                  <c:v>38900.287499999999</c:v>
                </c:pt>
                <c:pt idx="550">
                  <c:v>38900.291666666606</c:v>
                </c:pt>
                <c:pt idx="551">
                  <c:v>38900.295833333301</c:v>
                </c:pt>
                <c:pt idx="552">
                  <c:v>38900.300000000003</c:v>
                </c:pt>
                <c:pt idx="553">
                  <c:v>38900.304166666654</c:v>
                </c:pt>
                <c:pt idx="554">
                  <c:v>38900.308333333342</c:v>
                </c:pt>
                <c:pt idx="555">
                  <c:v>38900.312500000029</c:v>
                </c:pt>
                <c:pt idx="556">
                  <c:v>38900.316666666666</c:v>
                </c:pt>
                <c:pt idx="557">
                  <c:v>38900.320833333331</c:v>
                </c:pt>
                <c:pt idx="558">
                  <c:v>38900.325000000004</c:v>
                </c:pt>
                <c:pt idx="559">
                  <c:v>38900.329166666626</c:v>
                </c:pt>
                <c:pt idx="560">
                  <c:v>38900.333333333336</c:v>
                </c:pt>
                <c:pt idx="561">
                  <c:v>38900.337500000001</c:v>
                </c:pt>
                <c:pt idx="562">
                  <c:v>38900.341666666638</c:v>
                </c:pt>
                <c:pt idx="563">
                  <c:v>38900.345833333333</c:v>
                </c:pt>
                <c:pt idx="564">
                  <c:v>38900.350000000013</c:v>
                </c:pt>
                <c:pt idx="565">
                  <c:v>38900.354166666664</c:v>
                </c:pt>
                <c:pt idx="566">
                  <c:v>38900.358333333359</c:v>
                </c:pt>
                <c:pt idx="567">
                  <c:v>38900.362500000003</c:v>
                </c:pt>
                <c:pt idx="568">
                  <c:v>38900.366666666654</c:v>
                </c:pt>
                <c:pt idx="569">
                  <c:v>38900.370833333342</c:v>
                </c:pt>
                <c:pt idx="570">
                  <c:v>38900.375</c:v>
                </c:pt>
                <c:pt idx="571">
                  <c:v>38900.379166666637</c:v>
                </c:pt>
                <c:pt idx="572">
                  <c:v>38900.383333333331</c:v>
                </c:pt>
                <c:pt idx="573">
                  <c:v>38900.387500000012</c:v>
                </c:pt>
                <c:pt idx="574">
                  <c:v>38900.391666666626</c:v>
                </c:pt>
                <c:pt idx="575">
                  <c:v>38900.395833333336</c:v>
                </c:pt>
                <c:pt idx="576">
                  <c:v>38900.400000000001</c:v>
                </c:pt>
                <c:pt idx="577">
                  <c:v>38900.404166666638</c:v>
                </c:pt>
                <c:pt idx="578">
                  <c:v>38900.408333333333</c:v>
                </c:pt>
                <c:pt idx="579">
                  <c:v>38900.412500000013</c:v>
                </c:pt>
                <c:pt idx="580">
                  <c:v>38900.416666666664</c:v>
                </c:pt>
                <c:pt idx="581">
                  <c:v>38900.42083333333</c:v>
                </c:pt>
                <c:pt idx="582">
                  <c:v>38900.425000000003</c:v>
                </c:pt>
                <c:pt idx="583">
                  <c:v>38900.429166666618</c:v>
                </c:pt>
                <c:pt idx="584">
                  <c:v>38900.433333333334</c:v>
                </c:pt>
                <c:pt idx="585">
                  <c:v>38900.4375</c:v>
                </c:pt>
                <c:pt idx="586">
                  <c:v>38900.441666666637</c:v>
                </c:pt>
                <c:pt idx="587">
                  <c:v>38900.445833333331</c:v>
                </c:pt>
                <c:pt idx="588">
                  <c:v>38900.450000000012</c:v>
                </c:pt>
                <c:pt idx="589">
                  <c:v>38900.45416666667</c:v>
                </c:pt>
                <c:pt idx="590">
                  <c:v>38900.458333333343</c:v>
                </c:pt>
                <c:pt idx="591">
                  <c:v>38900.462500000001</c:v>
                </c:pt>
                <c:pt idx="592">
                  <c:v>38900.466666666638</c:v>
                </c:pt>
                <c:pt idx="593">
                  <c:v>38900.470833333333</c:v>
                </c:pt>
                <c:pt idx="594">
                  <c:v>38900.475000000006</c:v>
                </c:pt>
                <c:pt idx="595">
                  <c:v>38900.479166666628</c:v>
                </c:pt>
                <c:pt idx="596">
                  <c:v>38900.48333333333</c:v>
                </c:pt>
                <c:pt idx="597">
                  <c:v>38900.487500000003</c:v>
                </c:pt>
                <c:pt idx="598">
                  <c:v>38900.491666666618</c:v>
                </c:pt>
                <c:pt idx="599">
                  <c:v>38900.495833333334</c:v>
                </c:pt>
                <c:pt idx="600">
                  <c:v>38900.5</c:v>
                </c:pt>
                <c:pt idx="601">
                  <c:v>38900.504166666637</c:v>
                </c:pt>
                <c:pt idx="602">
                  <c:v>38900.508333333331</c:v>
                </c:pt>
                <c:pt idx="603">
                  <c:v>38900.512500000012</c:v>
                </c:pt>
                <c:pt idx="604">
                  <c:v>38900.51666666667</c:v>
                </c:pt>
                <c:pt idx="605">
                  <c:v>38900.520833333336</c:v>
                </c:pt>
                <c:pt idx="606">
                  <c:v>38900.525000000001</c:v>
                </c:pt>
                <c:pt idx="607">
                  <c:v>38900.529166666609</c:v>
                </c:pt>
                <c:pt idx="608">
                  <c:v>38900.533333333326</c:v>
                </c:pt>
                <c:pt idx="609">
                  <c:v>38900.537499999999</c:v>
                </c:pt>
                <c:pt idx="610">
                  <c:v>38900.541666666628</c:v>
                </c:pt>
                <c:pt idx="611">
                  <c:v>38900.54583333333</c:v>
                </c:pt>
                <c:pt idx="612">
                  <c:v>38900.550000000003</c:v>
                </c:pt>
                <c:pt idx="613">
                  <c:v>38900.554166666654</c:v>
                </c:pt>
                <c:pt idx="614">
                  <c:v>38900.558333333342</c:v>
                </c:pt>
                <c:pt idx="615">
                  <c:v>38900.5625</c:v>
                </c:pt>
                <c:pt idx="616">
                  <c:v>38900.566666666637</c:v>
                </c:pt>
                <c:pt idx="617">
                  <c:v>38900.570833333331</c:v>
                </c:pt>
                <c:pt idx="618">
                  <c:v>38900.575000000004</c:v>
                </c:pt>
                <c:pt idx="619">
                  <c:v>38900.579166666626</c:v>
                </c:pt>
                <c:pt idx="620">
                  <c:v>38900.583333333336</c:v>
                </c:pt>
                <c:pt idx="621">
                  <c:v>38900.587500000001</c:v>
                </c:pt>
                <c:pt idx="622">
                  <c:v>38900.591666666609</c:v>
                </c:pt>
                <c:pt idx="623">
                  <c:v>38900.595833333326</c:v>
                </c:pt>
                <c:pt idx="624">
                  <c:v>38900.6</c:v>
                </c:pt>
                <c:pt idx="625">
                  <c:v>38900.604166666628</c:v>
                </c:pt>
                <c:pt idx="626">
                  <c:v>38900.60833333333</c:v>
                </c:pt>
                <c:pt idx="627">
                  <c:v>38900.612500000003</c:v>
                </c:pt>
                <c:pt idx="628">
                  <c:v>38900.616666666654</c:v>
                </c:pt>
                <c:pt idx="629">
                  <c:v>38900.620833333334</c:v>
                </c:pt>
                <c:pt idx="630">
                  <c:v>38900.624999999993</c:v>
                </c:pt>
                <c:pt idx="631">
                  <c:v>38900.629166666607</c:v>
                </c:pt>
                <c:pt idx="632">
                  <c:v>38900.633333333324</c:v>
                </c:pt>
                <c:pt idx="633">
                  <c:v>38900.637499999997</c:v>
                </c:pt>
                <c:pt idx="634">
                  <c:v>38900.641666666626</c:v>
                </c:pt>
                <c:pt idx="635">
                  <c:v>38900.645833333336</c:v>
                </c:pt>
                <c:pt idx="636">
                  <c:v>38900.65</c:v>
                </c:pt>
                <c:pt idx="637">
                  <c:v>38900.654166666638</c:v>
                </c:pt>
                <c:pt idx="638">
                  <c:v>38900.658333333333</c:v>
                </c:pt>
                <c:pt idx="639">
                  <c:v>38900.662499999999</c:v>
                </c:pt>
                <c:pt idx="640">
                  <c:v>38900.666666666628</c:v>
                </c:pt>
                <c:pt idx="641">
                  <c:v>38900.67083333333</c:v>
                </c:pt>
                <c:pt idx="642">
                  <c:v>38900.675000000003</c:v>
                </c:pt>
                <c:pt idx="643">
                  <c:v>38900.679166666618</c:v>
                </c:pt>
                <c:pt idx="644">
                  <c:v>38900.683333333334</c:v>
                </c:pt>
                <c:pt idx="645">
                  <c:v>38900.6875</c:v>
                </c:pt>
                <c:pt idx="646">
                  <c:v>38900.691666666607</c:v>
                </c:pt>
                <c:pt idx="647">
                  <c:v>38900.695833333324</c:v>
                </c:pt>
                <c:pt idx="648">
                  <c:v>38900.699999999997</c:v>
                </c:pt>
                <c:pt idx="649">
                  <c:v>38900.704166666626</c:v>
                </c:pt>
                <c:pt idx="650">
                  <c:v>38900.708333333336</c:v>
                </c:pt>
                <c:pt idx="651">
                  <c:v>38900.712500000001</c:v>
                </c:pt>
                <c:pt idx="652">
                  <c:v>38900.716666666638</c:v>
                </c:pt>
                <c:pt idx="653">
                  <c:v>38900.720833333326</c:v>
                </c:pt>
                <c:pt idx="654">
                  <c:v>38900.724999999999</c:v>
                </c:pt>
                <c:pt idx="655">
                  <c:v>38900.729166666606</c:v>
                </c:pt>
                <c:pt idx="656">
                  <c:v>38900.733333333301</c:v>
                </c:pt>
                <c:pt idx="657">
                  <c:v>38900.737499999996</c:v>
                </c:pt>
                <c:pt idx="658">
                  <c:v>38900.741666666618</c:v>
                </c:pt>
                <c:pt idx="659">
                  <c:v>38900.745833333334</c:v>
                </c:pt>
                <c:pt idx="660">
                  <c:v>38900.75</c:v>
                </c:pt>
                <c:pt idx="661">
                  <c:v>38900.754166666637</c:v>
                </c:pt>
                <c:pt idx="662">
                  <c:v>38900.758333333331</c:v>
                </c:pt>
                <c:pt idx="663">
                  <c:v>38900.762499999997</c:v>
                </c:pt>
                <c:pt idx="664">
                  <c:v>38900.766666666626</c:v>
                </c:pt>
                <c:pt idx="665">
                  <c:v>38900.770833333336</c:v>
                </c:pt>
                <c:pt idx="666">
                  <c:v>38900.775000000001</c:v>
                </c:pt>
                <c:pt idx="667">
                  <c:v>38900.779166666609</c:v>
                </c:pt>
                <c:pt idx="668">
                  <c:v>38900.783333333326</c:v>
                </c:pt>
                <c:pt idx="669">
                  <c:v>38900.787499999999</c:v>
                </c:pt>
                <c:pt idx="670">
                  <c:v>38900.791666666606</c:v>
                </c:pt>
                <c:pt idx="671">
                  <c:v>38900.795833333301</c:v>
                </c:pt>
                <c:pt idx="672">
                  <c:v>38900.800000000003</c:v>
                </c:pt>
                <c:pt idx="673">
                  <c:v>38900.804166666654</c:v>
                </c:pt>
                <c:pt idx="674">
                  <c:v>38900.808333333342</c:v>
                </c:pt>
                <c:pt idx="675">
                  <c:v>38900.812500000029</c:v>
                </c:pt>
                <c:pt idx="676">
                  <c:v>38900.816666666666</c:v>
                </c:pt>
                <c:pt idx="677">
                  <c:v>38900.820833333331</c:v>
                </c:pt>
                <c:pt idx="678">
                  <c:v>38900.825000000004</c:v>
                </c:pt>
                <c:pt idx="679">
                  <c:v>38900.829166666626</c:v>
                </c:pt>
                <c:pt idx="680">
                  <c:v>38900.833333333336</c:v>
                </c:pt>
                <c:pt idx="681">
                  <c:v>38900.837500000001</c:v>
                </c:pt>
                <c:pt idx="682">
                  <c:v>38900.841666666638</c:v>
                </c:pt>
                <c:pt idx="683">
                  <c:v>38900.845833333333</c:v>
                </c:pt>
                <c:pt idx="684">
                  <c:v>38900.850000000013</c:v>
                </c:pt>
                <c:pt idx="685">
                  <c:v>38900.854166666664</c:v>
                </c:pt>
                <c:pt idx="686">
                  <c:v>38900.858333333359</c:v>
                </c:pt>
                <c:pt idx="687">
                  <c:v>38900.862500000003</c:v>
                </c:pt>
                <c:pt idx="688">
                  <c:v>38900.866666666654</c:v>
                </c:pt>
                <c:pt idx="689">
                  <c:v>38900.870833333342</c:v>
                </c:pt>
                <c:pt idx="690">
                  <c:v>38900.875</c:v>
                </c:pt>
                <c:pt idx="691">
                  <c:v>38900.879166666637</c:v>
                </c:pt>
                <c:pt idx="692">
                  <c:v>38900.883333333331</c:v>
                </c:pt>
                <c:pt idx="693">
                  <c:v>38900.887500000012</c:v>
                </c:pt>
                <c:pt idx="694">
                  <c:v>38900.891666666626</c:v>
                </c:pt>
                <c:pt idx="695">
                  <c:v>38900.895833333336</c:v>
                </c:pt>
                <c:pt idx="696">
                  <c:v>38900.9</c:v>
                </c:pt>
                <c:pt idx="697">
                  <c:v>38900.904166666638</c:v>
                </c:pt>
                <c:pt idx="698">
                  <c:v>38900.908333333333</c:v>
                </c:pt>
                <c:pt idx="699">
                  <c:v>38900.912500000013</c:v>
                </c:pt>
                <c:pt idx="700">
                  <c:v>38900.916666666664</c:v>
                </c:pt>
                <c:pt idx="701">
                  <c:v>38900.92083333333</c:v>
                </c:pt>
                <c:pt idx="702">
                  <c:v>38900.925000000003</c:v>
                </c:pt>
                <c:pt idx="703">
                  <c:v>38900.929166666618</c:v>
                </c:pt>
                <c:pt idx="704">
                  <c:v>38900.933333333334</c:v>
                </c:pt>
                <c:pt idx="705">
                  <c:v>38900.9375</c:v>
                </c:pt>
                <c:pt idx="706">
                  <c:v>38900.941666666637</c:v>
                </c:pt>
                <c:pt idx="707">
                  <c:v>38900.945833333331</c:v>
                </c:pt>
                <c:pt idx="708">
                  <c:v>38900.950000000012</c:v>
                </c:pt>
                <c:pt idx="709">
                  <c:v>38900.95416666667</c:v>
                </c:pt>
                <c:pt idx="710">
                  <c:v>38900.958333333343</c:v>
                </c:pt>
                <c:pt idx="711">
                  <c:v>38900.962500000001</c:v>
                </c:pt>
                <c:pt idx="712">
                  <c:v>38900.966666666638</c:v>
                </c:pt>
                <c:pt idx="713">
                  <c:v>38900.970833333333</c:v>
                </c:pt>
                <c:pt idx="714">
                  <c:v>38900.975000000006</c:v>
                </c:pt>
                <c:pt idx="715">
                  <c:v>38900.979166666628</c:v>
                </c:pt>
                <c:pt idx="716">
                  <c:v>38900.98333333333</c:v>
                </c:pt>
                <c:pt idx="717">
                  <c:v>38900.987500000003</c:v>
                </c:pt>
                <c:pt idx="718">
                  <c:v>38900.991666666618</c:v>
                </c:pt>
                <c:pt idx="719">
                  <c:v>38900.995833333334</c:v>
                </c:pt>
                <c:pt idx="720">
                  <c:v>38901</c:v>
                </c:pt>
                <c:pt idx="721">
                  <c:v>38901.004166666637</c:v>
                </c:pt>
                <c:pt idx="722">
                  <c:v>38901.008333333331</c:v>
                </c:pt>
                <c:pt idx="723">
                  <c:v>38901.012500000012</c:v>
                </c:pt>
                <c:pt idx="724">
                  <c:v>38901.01666666667</c:v>
                </c:pt>
                <c:pt idx="725">
                  <c:v>38901.020833333336</c:v>
                </c:pt>
                <c:pt idx="726">
                  <c:v>38901.025000000001</c:v>
                </c:pt>
                <c:pt idx="727">
                  <c:v>38901.029166666609</c:v>
                </c:pt>
                <c:pt idx="728">
                  <c:v>38901.033333333326</c:v>
                </c:pt>
                <c:pt idx="729">
                  <c:v>38901.037499999999</c:v>
                </c:pt>
                <c:pt idx="730">
                  <c:v>38901.041666666628</c:v>
                </c:pt>
                <c:pt idx="731">
                  <c:v>38901.04583333333</c:v>
                </c:pt>
                <c:pt idx="732">
                  <c:v>38901.050000000003</c:v>
                </c:pt>
                <c:pt idx="733">
                  <c:v>38901.054166666654</c:v>
                </c:pt>
                <c:pt idx="734">
                  <c:v>38901.058333333342</c:v>
                </c:pt>
                <c:pt idx="735">
                  <c:v>38901.0625</c:v>
                </c:pt>
                <c:pt idx="736">
                  <c:v>38901.066666666637</c:v>
                </c:pt>
                <c:pt idx="737">
                  <c:v>38901.070833333331</c:v>
                </c:pt>
                <c:pt idx="738">
                  <c:v>38901.075000000004</c:v>
                </c:pt>
                <c:pt idx="739">
                  <c:v>38901.079166666626</c:v>
                </c:pt>
                <c:pt idx="740">
                  <c:v>38901.083333333336</c:v>
                </c:pt>
                <c:pt idx="741">
                  <c:v>38901.087500000001</c:v>
                </c:pt>
                <c:pt idx="742">
                  <c:v>38901.091666666609</c:v>
                </c:pt>
                <c:pt idx="743">
                  <c:v>38901.095833333326</c:v>
                </c:pt>
                <c:pt idx="744">
                  <c:v>38901.1</c:v>
                </c:pt>
                <c:pt idx="745">
                  <c:v>38901.104166666628</c:v>
                </c:pt>
                <c:pt idx="746">
                  <c:v>38901.10833333333</c:v>
                </c:pt>
                <c:pt idx="747">
                  <c:v>38901.112500000003</c:v>
                </c:pt>
                <c:pt idx="748">
                  <c:v>38901.116666666654</c:v>
                </c:pt>
                <c:pt idx="749">
                  <c:v>38901.120833333334</c:v>
                </c:pt>
                <c:pt idx="750">
                  <c:v>38901.124999999993</c:v>
                </c:pt>
                <c:pt idx="751">
                  <c:v>38901.129166666607</c:v>
                </c:pt>
                <c:pt idx="752">
                  <c:v>38901.133333333324</c:v>
                </c:pt>
                <c:pt idx="753">
                  <c:v>38901.137499999997</c:v>
                </c:pt>
                <c:pt idx="754">
                  <c:v>38901.141666666626</c:v>
                </c:pt>
                <c:pt idx="755">
                  <c:v>38901.145833333336</c:v>
                </c:pt>
                <c:pt idx="756">
                  <c:v>38901.15</c:v>
                </c:pt>
                <c:pt idx="757">
                  <c:v>38901.154166666638</c:v>
                </c:pt>
                <c:pt idx="758">
                  <c:v>38901.158333333333</c:v>
                </c:pt>
                <c:pt idx="759">
                  <c:v>38901.162499999999</c:v>
                </c:pt>
                <c:pt idx="760">
                  <c:v>38901.166666666628</c:v>
                </c:pt>
                <c:pt idx="761">
                  <c:v>38901.17083333333</c:v>
                </c:pt>
                <c:pt idx="762">
                  <c:v>38901.175000000003</c:v>
                </c:pt>
                <c:pt idx="763">
                  <c:v>38901.179166666618</c:v>
                </c:pt>
                <c:pt idx="764">
                  <c:v>38901.183333333334</c:v>
                </c:pt>
                <c:pt idx="765">
                  <c:v>38901.1875</c:v>
                </c:pt>
                <c:pt idx="766">
                  <c:v>38901.191666666607</c:v>
                </c:pt>
                <c:pt idx="767">
                  <c:v>38901.195833333324</c:v>
                </c:pt>
                <c:pt idx="768">
                  <c:v>38901.199999999997</c:v>
                </c:pt>
                <c:pt idx="769">
                  <c:v>38901.204166666626</c:v>
                </c:pt>
                <c:pt idx="770">
                  <c:v>38901.208333333336</c:v>
                </c:pt>
                <c:pt idx="771">
                  <c:v>38901.212500000001</c:v>
                </c:pt>
                <c:pt idx="772">
                  <c:v>38901.216666666638</c:v>
                </c:pt>
                <c:pt idx="773">
                  <c:v>38901.220833333326</c:v>
                </c:pt>
                <c:pt idx="774">
                  <c:v>38901.224999999999</c:v>
                </c:pt>
                <c:pt idx="775">
                  <c:v>38901.229166666606</c:v>
                </c:pt>
                <c:pt idx="776">
                  <c:v>38901.233333333301</c:v>
                </c:pt>
                <c:pt idx="777">
                  <c:v>38901.237499999996</c:v>
                </c:pt>
                <c:pt idx="778">
                  <c:v>38901.241666666618</c:v>
                </c:pt>
                <c:pt idx="779">
                  <c:v>38901.245833333334</c:v>
                </c:pt>
                <c:pt idx="780">
                  <c:v>38901.25</c:v>
                </c:pt>
                <c:pt idx="781">
                  <c:v>38901.254166666637</c:v>
                </c:pt>
                <c:pt idx="782">
                  <c:v>38901.258333333331</c:v>
                </c:pt>
                <c:pt idx="783">
                  <c:v>38901.262499999997</c:v>
                </c:pt>
                <c:pt idx="784">
                  <c:v>38901.266666666626</c:v>
                </c:pt>
                <c:pt idx="785">
                  <c:v>38901.270833333336</c:v>
                </c:pt>
                <c:pt idx="786">
                  <c:v>38901.275000000001</c:v>
                </c:pt>
                <c:pt idx="787">
                  <c:v>38901.279166666609</c:v>
                </c:pt>
                <c:pt idx="788">
                  <c:v>38901.283333333326</c:v>
                </c:pt>
                <c:pt idx="789">
                  <c:v>38901.287499999999</c:v>
                </c:pt>
                <c:pt idx="790">
                  <c:v>38901.291666666606</c:v>
                </c:pt>
                <c:pt idx="791">
                  <c:v>38901.295833333301</c:v>
                </c:pt>
                <c:pt idx="792">
                  <c:v>38901.300000000003</c:v>
                </c:pt>
                <c:pt idx="793">
                  <c:v>38901.304166666654</c:v>
                </c:pt>
                <c:pt idx="794">
                  <c:v>38901.308333333342</c:v>
                </c:pt>
                <c:pt idx="795">
                  <c:v>38901.312500000029</c:v>
                </c:pt>
                <c:pt idx="796">
                  <c:v>38901.316666666666</c:v>
                </c:pt>
                <c:pt idx="797">
                  <c:v>38901.320833333331</c:v>
                </c:pt>
                <c:pt idx="798">
                  <c:v>38901.325000000004</c:v>
                </c:pt>
                <c:pt idx="799">
                  <c:v>38901.329166666626</c:v>
                </c:pt>
                <c:pt idx="800">
                  <c:v>38901.333333333336</c:v>
                </c:pt>
                <c:pt idx="801">
                  <c:v>38901.337500000001</c:v>
                </c:pt>
                <c:pt idx="802">
                  <c:v>38901.341666666638</c:v>
                </c:pt>
                <c:pt idx="803">
                  <c:v>38901.345833333333</c:v>
                </c:pt>
                <c:pt idx="804">
                  <c:v>38901.350000000013</c:v>
                </c:pt>
                <c:pt idx="805">
                  <c:v>38901.354166666664</c:v>
                </c:pt>
                <c:pt idx="806">
                  <c:v>38901.358333333359</c:v>
                </c:pt>
                <c:pt idx="807">
                  <c:v>38901.362500000003</c:v>
                </c:pt>
                <c:pt idx="808">
                  <c:v>38901.366666666654</c:v>
                </c:pt>
                <c:pt idx="809">
                  <c:v>38901.370833333342</c:v>
                </c:pt>
                <c:pt idx="810">
                  <c:v>38901.375</c:v>
                </c:pt>
                <c:pt idx="811">
                  <c:v>38901.379166666637</c:v>
                </c:pt>
                <c:pt idx="812">
                  <c:v>38901.383333333331</c:v>
                </c:pt>
                <c:pt idx="813">
                  <c:v>38901.387500000012</c:v>
                </c:pt>
                <c:pt idx="814">
                  <c:v>38901.391666666626</c:v>
                </c:pt>
                <c:pt idx="815">
                  <c:v>38901.395833333336</c:v>
                </c:pt>
                <c:pt idx="816">
                  <c:v>38901.4</c:v>
                </c:pt>
                <c:pt idx="817">
                  <c:v>38901.404166666638</c:v>
                </c:pt>
                <c:pt idx="818">
                  <c:v>38901.408333333333</c:v>
                </c:pt>
                <c:pt idx="819">
                  <c:v>38901.412500000013</c:v>
                </c:pt>
                <c:pt idx="820">
                  <c:v>38901.416666666664</c:v>
                </c:pt>
                <c:pt idx="821">
                  <c:v>38901.42083333333</c:v>
                </c:pt>
                <c:pt idx="822">
                  <c:v>38901.425000000003</c:v>
                </c:pt>
                <c:pt idx="823">
                  <c:v>38901.429166666618</c:v>
                </c:pt>
                <c:pt idx="824">
                  <c:v>38901.433333333334</c:v>
                </c:pt>
                <c:pt idx="825">
                  <c:v>38901.4375</c:v>
                </c:pt>
                <c:pt idx="826">
                  <c:v>38901.441666666637</c:v>
                </c:pt>
                <c:pt idx="827">
                  <c:v>38901.445833333331</c:v>
                </c:pt>
                <c:pt idx="828">
                  <c:v>38901.450000000012</c:v>
                </c:pt>
                <c:pt idx="829">
                  <c:v>38901.45416666667</c:v>
                </c:pt>
                <c:pt idx="830">
                  <c:v>38901.458333333343</c:v>
                </c:pt>
                <c:pt idx="831">
                  <c:v>38901.462500000001</c:v>
                </c:pt>
                <c:pt idx="832">
                  <c:v>38901.466666666638</c:v>
                </c:pt>
                <c:pt idx="833">
                  <c:v>38901.470833333333</c:v>
                </c:pt>
                <c:pt idx="834">
                  <c:v>38901.475000000006</c:v>
                </c:pt>
                <c:pt idx="835">
                  <c:v>38901.479166666628</c:v>
                </c:pt>
                <c:pt idx="836">
                  <c:v>38901.48333333333</c:v>
                </c:pt>
                <c:pt idx="837">
                  <c:v>38901.487500000003</c:v>
                </c:pt>
                <c:pt idx="838">
                  <c:v>38901.491666666618</c:v>
                </c:pt>
                <c:pt idx="839">
                  <c:v>38901.495833333334</c:v>
                </c:pt>
                <c:pt idx="840">
                  <c:v>38901.5</c:v>
                </c:pt>
                <c:pt idx="841">
                  <c:v>38901.504166666637</c:v>
                </c:pt>
                <c:pt idx="842">
                  <c:v>38901.508333333331</c:v>
                </c:pt>
                <c:pt idx="843">
                  <c:v>38901.512500000012</c:v>
                </c:pt>
                <c:pt idx="844">
                  <c:v>38901.51666666667</c:v>
                </c:pt>
                <c:pt idx="845">
                  <c:v>38901.520833333336</c:v>
                </c:pt>
                <c:pt idx="846">
                  <c:v>38901.525000000001</c:v>
                </c:pt>
                <c:pt idx="847">
                  <c:v>38901.529166666609</c:v>
                </c:pt>
                <c:pt idx="848">
                  <c:v>38901.533333333326</c:v>
                </c:pt>
                <c:pt idx="849">
                  <c:v>38901.537499999999</c:v>
                </c:pt>
                <c:pt idx="850">
                  <c:v>38901.541666666628</c:v>
                </c:pt>
                <c:pt idx="851">
                  <c:v>38901.54583333333</c:v>
                </c:pt>
                <c:pt idx="852">
                  <c:v>38901.550000000003</c:v>
                </c:pt>
                <c:pt idx="853">
                  <c:v>38901.554166666654</c:v>
                </c:pt>
                <c:pt idx="854">
                  <c:v>38901.558333333342</c:v>
                </c:pt>
                <c:pt idx="855">
                  <c:v>38901.5625</c:v>
                </c:pt>
                <c:pt idx="856">
                  <c:v>38901.566666666637</c:v>
                </c:pt>
                <c:pt idx="857">
                  <c:v>38901.570833333331</c:v>
                </c:pt>
                <c:pt idx="858">
                  <c:v>38901.575000000004</c:v>
                </c:pt>
                <c:pt idx="859">
                  <c:v>38901.579166666626</c:v>
                </c:pt>
                <c:pt idx="860">
                  <c:v>38901.583333333336</c:v>
                </c:pt>
                <c:pt idx="861">
                  <c:v>38901.587500000001</c:v>
                </c:pt>
                <c:pt idx="862">
                  <c:v>38901.591666666609</c:v>
                </c:pt>
                <c:pt idx="863">
                  <c:v>38901.595833333326</c:v>
                </c:pt>
                <c:pt idx="864">
                  <c:v>38901.599999999999</c:v>
                </c:pt>
                <c:pt idx="865">
                  <c:v>38901.604166666628</c:v>
                </c:pt>
                <c:pt idx="866">
                  <c:v>38901.60833333333</c:v>
                </c:pt>
                <c:pt idx="867">
                  <c:v>38901.612500000003</c:v>
                </c:pt>
                <c:pt idx="868">
                  <c:v>38901.616666666654</c:v>
                </c:pt>
                <c:pt idx="869">
                  <c:v>38901.620833333334</c:v>
                </c:pt>
                <c:pt idx="870">
                  <c:v>38901.624999999993</c:v>
                </c:pt>
                <c:pt idx="871">
                  <c:v>38901.629166666607</c:v>
                </c:pt>
                <c:pt idx="872">
                  <c:v>38901.633333333324</c:v>
                </c:pt>
                <c:pt idx="873">
                  <c:v>38901.637499999997</c:v>
                </c:pt>
                <c:pt idx="874">
                  <c:v>38901.641666666626</c:v>
                </c:pt>
                <c:pt idx="875">
                  <c:v>38901.645833333336</c:v>
                </c:pt>
                <c:pt idx="876">
                  <c:v>38901.65</c:v>
                </c:pt>
                <c:pt idx="877">
                  <c:v>38901.654166666638</c:v>
                </c:pt>
                <c:pt idx="878">
                  <c:v>38901.658333333333</c:v>
                </c:pt>
                <c:pt idx="879">
                  <c:v>38901.662499999999</c:v>
                </c:pt>
                <c:pt idx="880">
                  <c:v>38901.666666666628</c:v>
                </c:pt>
                <c:pt idx="881">
                  <c:v>38901.67083333333</c:v>
                </c:pt>
                <c:pt idx="882">
                  <c:v>38901.675000000003</c:v>
                </c:pt>
                <c:pt idx="883">
                  <c:v>38901.679166666618</c:v>
                </c:pt>
                <c:pt idx="884">
                  <c:v>38901.683333333334</c:v>
                </c:pt>
                <c:pt idx="885">
                  <c:v>38901.6875</c:v>
                </c:pt>
                <c:pt idx="886">
                  <c:v>38901.691666666607</c:v>
                </c:pt>
                <c:pt idx="887">
                  <c:v>38901.695833333324</c:v>
                </c:pt>
                <c:pt idx="888">
                  <c:v>38901.699999999997</c:v>
                </c:pt>
                <c:pt idx="889">
                  <c:v>38901.704166666626</c:v>
                </c:pt>
                <c:pt idx="890">
                  <c:v>38901.708333333336</c:v>
                </c:pt>
                <c:pt idx="891">
                  <c:v>38901.712500000001</c:v>
                </c:pt>
                <c:pt idx="892">
                  <c:v>38901.716666666638</c:v>
                </c:pt>
                <c:pt idx="893">
                  <c:v>38901.720833333326</c:v>
                </c:pt>
                <c:pt idx="894">
                  <c:v>38901.724999999999</c:v>
                </c:pt>
                <c:pt idx="895">
                  <c:v>38901.729166666606</c:v>
                </c:pt>
                <c:pt idx="896">
                  <c:v>38901.733333333301</c:v>
                </c:pt>
                <c:pt idx="897">
                  <c:v>38901.737499999996</c:v>
                </c:pt>
                <c:pt idx="898">
                  <c:v>38901.741666666618</c:v>
                </c:pt>
                <c:pt idx="899">
                  <c:v>38901.745833333334</c:v>
                </c:pt>
                <c:pt idx="900">
                  <c:v>38901.75</c:v>
                </c:pt>
                <c:pt idx="901">
                  <c:v>38901.754166666637</c:v>
                </c:pt>
                <c:pt idx="902">
                  <c:v>38901.758333333331</c:v>
                </c:pt>
                <c:pt idx="903">
                  <c:v>38901.762499999997</c:v>
                </c:pt>
                <c:pt idx="904">
                  <c:v>38901.766666666626</c:v>
                </c:pt>
                <c:pt idx="905">
                  <c:v>38901.770833333336</c:v>
                </c:pt>
                <c:pt idx="906">
                  <c:v>38901.775000000001</c:v>
                </c:pt>
                <c:pt idx="907">
                  <c:v>38901.779166666609</c:v>
                </c:pt>
                <c:pt idx="908">
                  <c:v>38901.783333333326</c:v>
                </c:pt>
                <c:pt idx="909">
                  <c:v>38901.787499999999</c:v>
                </c:pt>
                <c:pt idx="910">
                  <c:v>38901.791666666606</c:v>
                </c:pt>
                <c:pt idx="911">
                  <c:v>38901.795833333301</c:v>
                </c:pt>
                <c:pt idx="912">
                  <c:v>38901.800000000003</c:v>
                </c:pt>
                <c:pt idx="913">
                  <c:v>38901.804166666654</c:v>
                </c:pt>
                <c:pt idx="914">
                  <c:v>38901.808333333342</c:v>
                </c:pt>
                <c:pt idx="915">
                  <c:v>38901.812500000029</c:v>
                </c:pt>
                <c:pt idx="916">
                  <c:v>38901.816666666666</c:v>
                </c:pt>
                <c:pt idx="917">
                  <c:v>38901.820833333331</c:v>
                </c:pt>
                <c:pt idx="918">
                  <c:v>38901.825000000004</c:v>
                </c:pt>
                <c:pt idx="919">
                  <c:v>38901.829166666626</c:v>
                </c:pt>
                <c:pt idx="920">
                  <c:v>38901.833333333336</c:v>
                </c:pt>
                <c:pt idx="921">
                  <c:v>38901.837500000001</c:v>
                </c:pt>
                <c:pt idx="922">
                  <c:v>38901.841666666638</c:v>
                </c:pt>
                <c:pt idx="923">
                  <c:v>38901.845833333333</c:v>
                </c:pt>
                <c:pt idx="924">
                  <c:v>38901.850000000013</c:v>
                </c:pt>
                <c:pt idx="925">
                  <c:v>38901.854166666664</c:v>
                </c:pt>
                <c:pt idx="926">
                  <c:v>38901.858333333359</c:v>
                </c:pt>
                <c:pt idx="927">
                  <c:v>38901.862500000003</c:v>
                </c:pt>
                <c:pt idx="928">
                  <c:v>38901.866666666654</c:v>
                </c:pt>
                <c:pt idx="929">
                  <c:v>38901.870833333342</c:v>
                </c:pt>
                <c:pt idx="930">
                  <c:v>38901.875</c:v>
                </c:pt>
                <c:pt idx="931">
                  <c:v>38901.879166666637</c:v>
                </c:pt>
                <c:pt idx="932">
                  <c:v>38901.883333333331</c:v>
                </c:pt>
                <c:pt idx="933">
                  <c:v>38901.887500000012</c:v>
                </c:pt>
                <c:pt idx="934">
                  <c:v>38901.891666666626</c:v>
                </c:pt>
                <c:pt idx="935">
                  <c:v>38901.895833333336</c:v>
                </c:pt>
                <c:pt idx="936">
                  <c:v>38901.9</c:v>
                </c:pt>
                <c:pt idx="937">
                  <c:v>38901.904166666638</c:v>
                </c:pt>
                <c:pt idx="938">
                  <c:v>38901.908333333333</c:v>
                </c:pt>
                <c:pt idx="939">
                  <c:v>38901.912500000013</c:v>
                </c:pt>
                <c:pt idx="940">
                  <c:v>38901.916666666664</c:v>
                </c:pt>
                <c:pt idx="941">
                  <c:v>38901.92083333333</c:v>
                </c:pt>
                <c:pt idx="942">
                  <c:v>38901.925000000003</c:v>
                </c:pt>
                <c:pt idx="943">
                  <c:v>38901.929166666618</c:v>
                </c:pt>
                <c:pt idx="944">
                  <c:v>38901.933333333334</c:v>
                </c:pt>
                <c:pt idx="945">
                  <c:v>38901.9375</c:v>
                </c:pt>
                <c:pt idx="946">
                  <c:v>38901.941666666637</c:v>
                </c:pt>
                <c:pt idx="947">
                  <c:v>38901.945833333331</c:v>
                </c:pt>
                <c:pt idx="948">
                  <c:v>38901.950000000012</c:v>
                </c:pt>
                <c:pt idx="949">
                  <c:v>38901.95416666667</c:v>
                </c:pt>
                <c:pt idx="950">
                  <c:v>38901.958333333343</c:v>
                </c:pt>
                <c:pt idx="951">
                  <c:v>38901.962500000001</c:v>
                </c:pt>
                <c:pt idx="952">
                  <c:v>38901.966666666638</c:v>
                </c:pt>
                <c:pt idx="953">
                  <c:v>38901.970833333333</c:v>
                </c:pt>
                <c:pt idx="954">
                  <c:v>38901.975000000006</c:v>
                </c:pt>
                <c:pt idx="955">
                  <c:v>38901.979166666628</c:v>
                </c:pt>
                <c:pt idx="956">
                  <c:v>38901.98333333333</c:v>
                </c:pt>
                <c:pt idx="957">
                  <c:v>38901.987500000003</c:v>
                </c:pt>
                <c:pt idx="958">
                  <c:v>38901.991666666618</c:v>
                </c:pt>
                <c:pt idx="959">
                  <c:v>38901.995833333334</c:v>
                </c:pt>
                <c:pt idx="960">
                  <c:v>38902</c:v>
                </c:pt>
                <c:pt idx="961">
                  <c:v>38902.004166666637</c:v>
                </c:pt>
                <c:pt idx="962">
                  <c:v>38902.008333333331</c:v>
                </c:pt>
                <c:pt idx="963">
                  <c:v>38902.012500000012</c:v>
                </c:pt>
                <c:pt idx="964">
                  <c:v>38902.01666666667</c:v>
                </c:pt>
                <c:pt idx="965">
                  <c:v>38902.020833333336</c:v>
                </c:pt>
                <c:pt idx="966">
                  <c:v>38902.025000000001</c:v>
                </c:pt>
                <c:pt idx="967">
                  <c:v>38902.029166666609</c:v>
                </c:pt>
                <c:pt idx="968">
                  <c:v>38902.033333333326</c:v>
                </c:pt>
                <c:pt idx="969">
                  <c:v>38902.037499999999</c:v>
                </c:pt>
                <c:pt idx="970">
                  <c:v>38902.041666666628</c:v>
                </c:pt>
                <c:pt idx="971">
                  <c:v>38902.04583333333</c:v>
                </c:pt>
                <c:pt idx="972">
                  <c:v>38902.050000000003</c:v>
                </c:pt>
                <c:pt idx="973">
                  <c:v>38902.054166666654</c:v>
                </c:pt>
                <c:pt idx="974">
                  <c:v>38902.058333333342</c:v>
                </c:pt>
                <c:pt idx="975">
                  <c:v>38902.0625</c:v>
                </c:pt>
                <c:pt idx="976">
                  <c:v>38902.066666666637</c:v>
                </c:pt>
                <c:pt idx="977">
                  <c:v>38902.070833333331</c:v>
                </c:pt>
                <c:pt idx="978">
                  <c:v>38902.075000000004</c:v>
                </c:pt>
                <c:pt idx="979">
                  <c:v>38902.079166666626</c:v>
                </c:pt>
                <c:pt idx="980">
                  <c:v>38902.083333333336</c:v>
                </c:pt>
                <c:pt idx="981">
                  <c:v>38902.087500000001</c:v>
                </c:pt>
                <c:pt idx="982">
                  <c:v>38902.091666666609</c:v>
                </c:pt>
                <c:pt idx="983">
                  <c:v>38902.095833333326</c:v>
                </c:pt>
                <c:pt idx="984">
                  <c:v>38902.1</c:v>
                </c:pt>
                <c:pt idx="985">
                  <c:v>38902.104166666628</c:v>
                </c:pt>
                <c:pt idx="986">
                  <c:v>38902.10833333333</c:v>
                </c:pt>
                <c:pt idx="987">
                  <c:v>38902.112500000003</c:v>
                </c:pt>
                <c:pt idx="988">
                  <c:v>38902.116666666654</c:v>
                </c:pt>
                <c:pt idx="989">
                  <c:v>38902.120833333334</c:v>
                </c:pt>
                <c:pt idx="990">
                  <c:v>38902.124999999993</c:v>
                </c:pt>
                <c:pt idx="991">
                  <c:v>38902.129166666607</c:v>
                </c:pt>
                <c:pt idx="992">
                  <c:v>38902.133333333324</c:v>
                </c:pt>
                <c:pt idx="993">
                  <c:v>38902.137499999997</c:v>
                </c:pt>
                <c:pt idx="994">
                  <c:v>38902.141666666626</c:v>
                </c:pt>
                <c:pt idx="995">
                  <c:v>38902.145833333336</c:v>
                </c:pt>
                <c:pt idx="996">
                  <c:v>38902.15</c:v>
                </c:pt>
                <c:pt idx="997">
                  <c:v>38902.154166666638</c:v>
                </c:pt>
                <c:pt idx="998">
                  <c:v>38902.158333333333</c:v>
                </c:pt>
                <c:pt idx="999">
                  <c:v>38902.162499999999</c:v>
                </c:pt>
                <c:pt idx="1000">
                  <c:v>38902.166666666628</c:v>
                </c:pt>
                <c:pt idx="1001">
                  <c:v>38902.17083333333</c:v>
                </c:pt>
                <c:pt idx="1002">
                  <c:v>38902.175000000003</c:v>
                </c:pt>
                <c:pt idx="1003">
                  <c:v>38902.179166666618</c:v>
                </c:pt>
                <c:pt idx="1004">
                  <c:v>38902.183333333334</c:v>
                </c:pt>
                <c:pt idx="1005">
                  <c:v>38902.1875</c:v>
                </c:pt>
                <c:pt idx="1006">
                  <c:v>38902.191666666607</c:v>
                </c:pt>
                <c:pt idx="1007">
                  <c:v>38902.195833333324</c:v>
                </c:pt>
                <c:pt idx="1008">
                  <c:v>38902.199999999997</c:v>
                </c:pt>
                <c:pt idx="1009">
                  <c:v>38902.204166666626</c:v>
                </c:pt>
                <c:pt idx="1010">
                  <c:v>38902.208333333336</c:v>
                </c:pt>
                <c:pt idx="1011">
                  <c:v>38902.212500000001</c:v>
                </c:pt>
                <c:pt idx="1012">
                  <c:v>38902.216666666638</c:v>
                </c:pt>
                <c:pt idx="1013">
                  <c:v>38902.220833333326</c:v>
                </c:pt>
                <c:pt idx="1014">
                  <c:v>38902.224999999999</c:v>
                </c:pt>
                <c:pt idx="1015">
                  <c:v>38902.229166666606</c:v>
                </c:pt>
                <c:pt idx="1016">
                  <c:v>38902.233333333301</c:v>
                </c:pt>
                <c:pt idx="1017">
                  <c:v>38902.237499999996</c:v>
                </c:pt>
                <c:pt idx="1018">
                  <c:v>38902.241666666618</c:v>
                </c:pt>
                <c:pt idx="1019">
                  <c:v>38902.245833333334</c:v>
                </c:pt>
                <c:pt idx="1020">
                  <c:v>38902.25</c:v>
                </c:pt>
                <c:pt idx="1021">
                  <c:v>38902.254166666637</c:v>
                </c:pt>
                <c:pt idx="1022">
                  <c:v>38902.258333333331</c:v>
                </c:pt>
                <c:pt idx="1023">
                  <c:v>38902.262499999997</c:v>
                </c:pt>
                <c:pt idx="1024">
                  <c:v>38902.266666666626</c:v>
                </c:pt>
                <c:pt idx="1025">
                  <c:v>38902.270833333336</c:v>
                </c:pt>
                <c:pt idx="1026">
                  <c:v>38902.275000000001</c:v>
                </c:pt>
                <c:pt idx="1027">
                  <c:v>38902.279166666609</c:v>
                </c:pt>
                <c:pt idx="1028">
                  <c:v>38902.283333333326</c:v>
                </c:pt>
                <c:pt idx="1029">
                  <c:v>38902.287499999999</c:v>
                </c:pt>
                <c:pt idx="1030">
                  <c:v>38902.291666666606</c:v>
                </c:pt>
                <c:pt idx="1031">
                  <c:v>38902.295833333301</c:v>
                </c:pt>
                <c:pt idx="1032">
                  <c:v>38902.300000000003</c:v>
                </c:pt>
                <c:pt idx="1033">
                  <c:v>38902.304166666654</c:v>
                </c:pt>
                <c:pt idx="1034">
                  <c:v>38902.308333333342</c:v>
                </c:pt>
                <c:pt idx="1035">
                  <c:v>38902.312500000029</c:v>
                </c:pt>
                <c:pt idx="1036">
                  <c:v>38902.316666666666</c:v>
                </c:pt>
                <c:pt idx="1037">
                  <c:v>38902.320833333331</c:v>
                </c:pt>
                <c:pt idx="1038">
                  <c:v>38902.325000000004</c:v>
                </c:pt>
                <c:pt idx="1039">
                  <c:v>38902.329166666626</c:v>
                </c:pt>
                <c:pt idx="1040">
                  <c:v>38902.333333333336</c:v>
                </c:pt>
                <c:pt idx="1041">
                  <c:v>38902.337500000001</c:v>
                </c:pt>
                <c:pt idx="1042">
                  <c:v>38902.341666666638</c:v>
                </c:pt>
                <c:pt idx="1043">
                  <c:v>38902.345833333333</c:v>
                </c:pt>
                <c:pt idx="1044">
                  <c:v>38902.350000000013</c:v>
                </c:pt>
                <c:pt idx="1045">
                  <c:v>38902.354166666664</c:v>
                </c:pt>
                <c:pt idx="1046">
                  <c:v>38902.358333333359</c:v>
                </c:pt>
                <c:pt idx="1047">
                  <c:v>38902.362500000003</c:v>
                </c:pt>
                <c:pt idx="1048">
                  <c:v>38902.366666666654</c:v>
                </c:pt>
                <c:pt idx="1049">
                  <c:v>38902.370833333342</c:v>
                </c:pt>
                <c:pt idx="1050">
                  <c:v>38902.375</c:v>
                </c:pt>
                <c:pt idx="1051">
                  <c:v>38902.379166666637</c:v>
                </c:pt>
                <c:pt idx="1052">
                  <c:v>38902.383333333331</c:v>
                </c:pt>
                <c:pt idx="1053">
                  <c:v>38902.387500000012</c:v>
                </c:pt>
                <c:pt idx="1054">
                  <c:v>38902.391666666626</c:v>
                </c:pt>
                <c:pt idx="1055">
                  <c:v>38902.395833333336</c:v>
                </c:pt>
                <c:pt idx="1056">
                  <c:v>38902.400000000001</c:v>
                </c:pt>
                <c:pt idx="1057">
                  <c:v>38902.404166666638</c:v>
                </c:pt>
                <c:pt idx="1058">
                  <c:v>38902.408333333333</c:v>
                </c:pt>
                <c:pt idx="1059">
                  <c:v>38902.412500000013</c:v>
                </c:pt>
                <c:pt idx="1060">
                  <c:v>38902.416666666664</c:v>
                </c:pt>
                <c:pt idx="1061">
                  <c:v>38902.42083333333</c:v>
                </c:pt>
                <c:pt idx="1062">
                  <c:v>38902.425000000003</c:v>
                </c:pt>
                <c:pt idx="1063">
                  <c:v>38902.429166666618</c:v>
                </c:pt>
                <c:pt idx="1064">
                  <c:v>38902.433333333334</c:v>
                </c:pt>
                <c:pt idx="1065">
                  <c:v>38902.4375</c:v>
                </c:pt>
                <c:pt idx="1066">
                  <c:v>38902.441666666637</c:v>
                </c:pt>
                <c:pt idx="1067">
                  <c:v>38902.445833333331</c:v>
                </c:pt>
                <c:pt idx="1068">
                  <c:v>38902.450000000012</c:v>
                </c:pt>
                <c:pt idx="1069">
                  <c:v>38902.45416666667</c:v>
                </c:pt>
                <c:pt idx="1070">
                  <c:v>38902.458333333343</c:v>
                </c:pt>
                <c:pt idx="1071">
                  <c:v>38902.462500000001</c:v>
                </c:pt>
                <c:pt idx="1072">
                  <c:v>38902.466666666638</c:v>
                </c:pt>
                <c:pt idx="1073">
                  <c:v>38902.470833333333</c:v>
                </c:pt>
                <c:pt idx="1074">
                  <c:v>38902.475000000006</c:v>
                </c:pt>
                <c:pt idx="1075">
                  <c:v>38902.479166666628</c:v>
                </c:pt>
                <c:pt idx="1076">
                  <c:v>38902.48333333333</c:v>
                </c:pt>
                <c:pt idx="1077">
                  <c:v>38902.487500000003</c:v>
                </c:pt>
                <c:pt idx="1078">
                  <c:v>38902.491666666618</c:v>
                </c:pt>
                <c:pt idx="1079">
                  <c:v>38902.495833333334</c:v>
                </c:pt>
                <c:pt idx="1080">
                  <c:v>38902.5</c:v>
                </c:pt>
                <c:pt idx="1081">
                  <c:v>38902.504166666637</c:v>
                </c:pt>
                <c:pt idx="1082">
                  <c:v>38902.508333333331</c:v>
                </c:pt>
                <c:pt idx="1083">
                  <c:v>38902.512500000012</c:v>
                </c:pt>
                <c:pt idx="1084">
                  <c:v>38902.51666666667</c:v>
                </c:pt>
                <c:pt idx="1085">
                  <c:v>38902.520833333336</c:v>
                </c:pt>
                <c:pt idx="1086">
                  <c:v>38902.525000000001</c:v>
                </c:pt>
                <c:pt idx="1087">
                  <c:v>38902.529166666609</c:v>
                </c:pt>
                <c:pt idx="1088">
                  <c:v>38902.533333333326</c:v>
                </c:pt>
                <c:pt idx="1089">
                  <c:v>38902.537499999999</c:v>
                </c:pt>
                <c:pt idx="1090">
                  <c:v>38902.541666666628</c:v>
                </c:pt>
                <c:pt idx="1091">
                  <c:v>38902.54583333333</c:v>
                </c:pt>
                <c:pt idx="1092">
                  <c:v>38902.550000000003</c:v>
                </c:pt>
                <c:pt idx="1093">
                  <c:v>38902.554166666654</c:v>
                </c:pt>
                <c:pt idx="1094">
                  <c:v>38902.558333333342</c:v>
                </c:pt>
                <c:pt idx="1095">
                  <c:v>38902.5625</c:v>
                </c:pt>
                <c:pt idx="1096">
                  <c:v>38902.566666666637</c:v>
                </c:pt>
                <c:pt idx="1097">
                  <c:v>38902.570833333331</c:v>
                </c:pt>
                <c:pt idx="1098">
                  <c:v>38902.575000000004</c:v>
                </c:pt>
                <c:pt idx="1099">
                  <c:v>38902.579166666626</c:v>
                </c:pt>
                <c:pt idx="1100">
                  <c:v>38902.583333333336</c:v>
                </c:pt>
                <c:pt idx="1101">
                  <c:v>38902.587500000001</c:v>
                </c:pt>
                <c:pt idx="1102">
                  <c:v>38902.591666666609</c:v>
                </c:pt>
                <c:pt idx="1103">
                  <c:v>38902.595833333326</c:v>
                </c:pt>
                <c:pt idx="1104">
                  <c:v>38902.6</c:v>
                </c:pt>
                <c:pt idx="1105">
                  <c:v>38902.604166666628</c:v>
                </c:pt>
                <c:pt idx="1106">
                  <c:v>38902.60833333333</c:v>
                </c:pt>
                <c:pt idx="1107">
                  <c:v>38902.612500000003</c:v>
                </c:pt>
                <c:pt idx="1108">
                  <c:v>38902.616666666654</c:v>
                </c:pt>
                <c:pt idx="1109">
                  <c:v>38902.620833333334</c:v>
                </c:pt>
                <c:pt idx="1110">
                  <c:v>38902.624999999993</c:v>
                </c:pt>
                <c:pt idx="1111">
                  <c:v>38902.629166666607</c:v>
                </c:pt>
                <c:pt idx="1112">
                  <c:v>38902.633333333324</c:v>
                </c:pt>
                <c:pt idx="1113">
                  <c:v>38902.637499999997</c:v>
                </c:pt>
                <c:pt idx="1114">
                  <c:v>38902.641666666626</c:v>
                </c:pt>
                <c:pt idx="1115">
                  <c:v>38902.645833333336</c:v>
                </c:pt>
                <c:pt idx="1116">
                  <c:v>38902.65</c:v>
                </c:pt>
                <c:pt idx="1117">
                  <c:v>38902.654166666638</c:v>
                </c:pt>
                <c:pt idx="1118">
                  <c:v>38902.658333333333</c:v>
                </c:pt>
                <c:pt idx="1119">
                  <c:v>38902.662499999999</c:v>
                </c:pt>
                <c:pt idx="1120">
                  <c:v>38902.666666666628</c:v>
                </c:pt>
                <c:pt idx="1121">
                  <c:v>38902.67083333333</c:v>
                </c:pt>
                <c:pt idx="1122">
                  <c:v>38902.675000000003</c:v>
                </c:pt>
                <c:pt idx="1123">
                  <c:v>38902.679166666618</c:v>
                </c:pt>
                <c:pt idx="1124">
                  <c:v>38902.683333333334</c:v>
                </c:pt>
                <c:pt idx="1125">
                  <c:v>38902.6875</c:v>
                </c:pt>
                <c:pt idx="1126">
                  <c:v>38902.691666666607</c:v>
                </c:pt>
                <c:pt idx="1127">
                  <c:v>38902.695833333324</c:v>
                </c:pt>
                <c:pt idx="1128">
                  <c:v>38902.699999999997</c:v>
                </c:pt>
                <c:pt idx="1129">
                  <c:v>38902.704166666626</c:v>
                </c:pt>
                <c:pt idx="1130">
                  <c:v>38902.708333333336</c:v>
                </c:pt>
                <c:pt idx="1131">
                  <c:v>38902.712500000001</c:v>
                </c:pt>
                <c:pt idx="1132">
                  <c:v>38902.716666666638</c:v>
                </c:pt>
                <c:pt idx="1133">
                  <c:v>38902.720833333326</c:v>
                </c:pt>
                <c:pt idx="1134">
                  <c:v>38902.724999999999</c:v>
                </c:pt>
                <c:pt idx="1135">
                  <c:v>38902.729166666606</c:v>
                </c:pt>
                <c:pt idx="1136">
                  <c:v>38902.733333333301</c:v>
                </c:pt>
                <c:pt idx="1137">
                  <c:v>38902.737499999996</c:v>
                </c:pt>
                <c:pt idx="1138">
                  <c:v>38902.741666666618</c:v>
                </c:pt>
                <c:pt idx="1139">
                  <c:v>38902.745833333334</c:v>
                </c:pt>
                <c:pt idx="1140">
                  <c:v>38902.75</c:v>
                </c:pt>
                <c:pt idx="1141">
                  <c:v>38902.754166666637</c:v>
                </c:pt>
                <c:pt idx="1142">
                  <c:v>38902.758333333331</c:v>
                </c:pt>
                <c:pt idx="1143">
                  <c:v>38902.762499999997</c:v>
                </c:pt>
                <c:pt idx="1144">
                  <c:v>38902.766666666626</c:v>
                </c:pt>
                <c:pt idx="1145">
                  <c:v>38902.770833333336</c:v>
                </c:pt>
                <c:pt idx="1146">
                  <c:v>38902.775000000001</c:v>
                </c:pt>
                <c:pt idx="1147">
                  <c:v>38902.779166666609</c:v>
                </c:pt>
                <c:pt idx="1148">
                  <c:v>38902.783333333326</c:v>
                </c:pt>
                <c:pt idx="1149">
                  <c:v>38902.787499999999</c:v>
                </c:pt>
                <c:pt idx="1150">
                  <c:v>38902.791666666606</c:v>
                </c:pt>
                <c:pt idx="1151">
                  <c:v>38902.795833333301</c:v>
                </c:pt>
                <c:pt idx="1152">
                  <c:v>38902.800000000003</c:v>
                </c:pt>
                <c:pt idx="1153">
                  <c:v>38902.804166666654</c:v>
                </c:pt>
                <c:pt idx="1154">
                  <c:v>38902.808333333342</c:v>
                </c:pt>
                <c:pt idx="1155">
                  <c:v>38902.812500000029</c:v>
                </c:pt>
                <c:pt idx="1156">
                  <c:v>38902.816666666666</c:v>
                </c:pt>
                <c:pt idx="1157">
                  <c:v>38902.820833333331</c:v>
                </c:pt>
                <c:pt idx="1158">
                  <c:v>38902.825000000004</c:v>
                </c:pt>
                <c:pt idx="1159">
                  <c:v>38902.829166666626</c:v>
                </c:pt>
                <c:pt idx="1160">
                  <c:v>38902.833333333336</c:v>
                </c:pt>
                <c:pt idx="1161">
                  <c:v>38902.837500000001</c:v>
                </c:pt>
                <c:pt idx="1162">
                  <c:v>38902.841666666638</c:v>
                </c:pt>
                <c:pt idx="1163">
                  <c:v>38902.845833333333</c:v>
                </c:pt>
                <c:pt idx="1164">
                  <c:v>38902.850000000013</c:v>
                </c:pt>
                <c:pt idx="1165">
                  <c:v>38902.854166666664</c:v>
                </c:pt>
                <c:pt idx="1166">
                  <c:v>38902.858333333359</c:v>
                </c:pt>
                <c:pt idx="1167">
                  <c:v>38902.862500000003</c:v>
                </c:pt>
                <c:pt idx="1168">
                  <c:v>38902.866666666654</c:v>
                </c:pt>
                <c:pt idx="1169">
                  <c:v>38902.870833333342</c:v>
                </c:pt>
                <c:pt idx="1170">
                  <c:v>38902.875</c:v>
                </c:pt>
                <c:pt idx="1171">
                  <c:v>38902.879166666637</c:v>
                </c:pt>
                <c:pt idx="1172">
                  <c:v>38902.883333333331</c:v>
                </c:pt>
                <c:pt idx="1173">
                  <c:v>38902.887500000012</c:v>
                </c:pt>
                <c:pt idx="1174">
                  <c:v>38902.891666666626</c:v>
                </c:pt>
                <c:pt idx="1175">
                  <c:v>38902.895833333336</c:v>
                </c:pt>
                <c:pt idx="1176">
                  <c:v>38902.9</c:v>
                </c:pt>
                <c:pt idx="1177">
                  <c:v>38902.904166666638</c:v>
                </c:pt>
                <c:pt idx="1178">
                  <c:v>38902.908333333333</c:v>
                </c:pt>
                <c:pt idx="1179">
                  <c:v>38902.912500000013</c:v>
                </c:pt>
                <c:pt idx="1180">
                  <c:v>38902.916666666664</c:v>
                </c:pt>
                <c:pt idx="1181">
                  <c:v>38902.92083333333</c:v>
                </c:pt>
                <c:pt idx="1182">
                  <c:v>38902.925000000003</c:v>
                </c:pt>
                <c:pt idx="1183">
                  <c:v>38902.929166666618</c:v>
                </c:pt>
                <c:pt idx="1184">
                  <c:v>38902.933333333334</c:v>
                </c:pt>
                <c:pt idx="1185">
                  <c:v>38902.9375</c:v>
                </c:pt>
                <c:pt idx="1186">
                  <c:v>38902.941666666637</c:v>
                </c:pt>
                <c:pt idx="1187">
                  <c:v>38902.945833333331</c:v>
                </c:pt>
                <c:pt idx="1188">
                  <c:v>38902.950000000012</c:v>
                </c:pt>
                <c:pt idx="1189">
                  <c:v>38902.95416666667</c:v>
                </c:pt>
                <c:pt idx="1190">
                  <c:v>38902.958333333343</c:v>
                </c:pt>
                <c:pt idx="1191">
                  <c:v>38902.962500000001</c:v>
                </c:pt>
                <c:pt idx="1192">
                  <c:v>38902.966666666638</c:v>
                </c:pt>
                <c:pt idx="1193">
                  <c:v>38902.970833333333</c:v>
                </c:pt>
                <c:pt idx="1194">
                  <c:v>38902.975000000006</c:v>
                </c:pt>
                <c:pt idx="1195">
                  <c:v>38902.979166666628</c:v>
                </c:pt>
                <c:pt idx="1196">
                  <c:v>38902.98333333333</c:v>
                </c:pt>
                <c:pt idx="1197">
                  <c:v>38902.987500000003</c:v>
                </c:pt>
                <c:pt idx="1198">
                  <c:v>38902.991666666618</c:v>
                </c:pt>
                <c:pt idx="1199">
                  <c:v>38902.995833333334</c:v>
                </c:pt>
                <c:pt idx="1200">
                  <c:v>38903</c:v>
                </c:pt>
                <c:pt idx="1201">
                  <c:v>38903.004166666637</c:v>
                </c:pt>
                <c:pt idx="1202">
                  <c:v>38903.008333333331</c:v>
                </c:pt>
                <c:pt idx="1203">
                  <c:v>38903.012500000012</c:v>
                </c:pt>
                <c:pt idx="1204">
                  <c:v>38903.01666666667</c:v>
                </c:pt>
                <c:pt idx="1205">
                  <c:v>38903.020833333336</c:v>
                </c:pt>
                <c:pt idx="1206">
                  <c:v>38903.025000000001</c:v>
                </c:pt>
                <c:pt idx="1207">
                  <c:v>38903.029166666609</c:v>
                </c:pt>
                <c:pt idx="1208">
                  <c:v>38903.033333333326</c:v>
                </c:pt>
                <c:pt idx="1209">
                  <c:v>38903.037499999999</c:v>
                </c:pt>
                <c:pt idx="1210">
                  <c:v>38903.041666666628</c:v>
                </c:pt>
                <c:pt idx="1211">
                  <c:v>38903.04583333333</c:v>
                </c:pt>
                <c:pt idx="1212">
                  <c:v>38903.050000000003</c:v>
                </c:pt>
                <c:pt idx="1213">
                  <c:v>38903.054166666654</c:v>
                </c:pt>
                <c:pt idx="1214">
                  <c:v>38903.058333333342</c:v>
                </c:pt>
                <c:pt idx="1215">
                  <c:v>38903.0625</c:v>
                </c:pt>
                <c:pt idx="1216">
                  <c:v>38903.066666666637</c:v>
                </c:pt>
                <c:pt idx="1217">
                  <c:v>38903.070833333331</c:v>
                </c:pt>
                <c:pt idx="1218">
                  <c:v>38903.075000000004</c:v>
                </c:pt>
                <c:pt idx="1219">
                  <c:v>38903.079166666626</c:v>
                </c:pt>
                <c:pt idx="1220">
                  <c:v>38903.083333333336</c:v>
                </c:pt>
                <c:pt idx="1221">
                  <c:v>38903.087500000001</c:v>
                </c:pt>
                <c:pt idx="1222">
                  <c:v>38903.091666666609</c:v>
                </c:pt>
                <c:pt idx="1223">
                  <c:v>38903.095833333326</c:v>
                </c:pt>
                <c:pt idx="1224">
                  <c:v>38903.1</c:v>
                </c:pt>
                <c:pt idx="1225">
                  <c:v>38903.104166666628</c:v>
                </c:pt>
                <c:pt idx="1226">
                  <c:v>38903.10833333333</c:v>
                </c:pt>
                <c:pt idx="1227">
                  <c:v>38903.112500000003</c:v>
                </c:pt>
                <c:pt idx="1228">
                  <c:v>38903.116666666654</c:v>
                </c:pt>
                <c:pt idx="1229">
                  <c:v>38903.120833333334</c:v>
                </c:pt>
                <c:pt idx="1230">
                  <c:v>38903.124999999993</c:v>
                </c:pt>
                <c:pt idx="1231">
                  <c:v>38903.129166666607</c:v>
                </c:pt>
                <c:pt idx="1232">
                  <c:v>38903.133333333324</c:v>
                </c:pt>
                <c:pt idx="1233">
                  <c:v>38903.137499999997</c:v>
                </c:pt>
                <c:pt idx="1234">
                  <c:v>38903.141666666626</c:v>
                </c:pt>
                <c:pt idx="1235">
                  <c:v>38903.145833333336</c:v>
                </c:pt>
                <c:pt idx="1236">
                  <c:v>38903.15</c:v>
                </c:pt>
                <c:pt idx="1237">
                  <c:v>38903.154166666638</c:v>
                </c:pt>
                <c:pt idx="1238">
                  <c:v>38903.158333333333</c:v>
                </c:pt>
                <c:pt idx="1239">
                  <c:v>38903.162499999999</c:v>
                </c:pt>
                <c:pt idx="1240">
                  <c:v>38903.166666666628</c:v>
                </c:pt>
                <c:pt idx="1241">
                  <c:v>38903.17083333333</c:v>
                </c:pt>
                <c:pt idx="1242">
                  <c:v>38903.175000000003</c:v>
                </c:pt>
                <c:pt idx="1243">
                  <c:v>38903.179166666618</c:v>
                </c:pt>
                <c:pt idx="1244">
                  <c:v>38903.183333333334</c:v>
                </c:pt>
                <c:pt idx="1245">
                  <c:v>38903.1875</c:v>
                </c:pt>
                <c:pt idx="1246">
                  <c:v>38903.191666666607</c:v>
                </c:pt>
                <c:pt idx="1247">
                  <c:v>38903.195833333324</c:v>
                </c:pt>
                <c:pt idx="1248">
                  <c:v>38903.199999999997</c:v>
                </c:pt>
                <c:pt idx="1249">
                  <c:v>38903.204166666626</c:v>
                </c:pt>
                <c:pt idx="1250">
                  <c:v>38903.208333333336</c:v>
                </c:pt>
                <c:pt idx="1251">
                  <c:v>38903.212500000001</c:v>
                </c:pt>
                <c:pt idx="1252">
                  <c:v>38903.216666666638</c:v>
                </c:pt>
                <c:pt idx="1253">
                  <c:v>38903.220833333326</c:v>
                </c:pt>
                <c:pt idx="1254">
                  <c:v>38903.224999999999</c:v>
                </c:pt>
                <c:pt idx="1255">
                  <c:v>38903.229166666606</c:v>
                </c:pt>
                <c:pt idx="1256">
                  <c:v>38903.233333333301</c:v>
                </c:pt>
                <c:pt idx="1257">
                  <c:v>38903.237499999996</c:v>
                </c:pt>
                <c:pt idx="1258">
                  <c:v>38903.241666666618</c:v>
                </c:pt>
                <c:pt idx="1259">
                  <c:v>38903.245833333334</c:v>
                </c:pt>
                <c:pt idx="1260">
                  <c:v>38903.25</c:v>
                </c:pt>
                <c:pt idx="1261">
                  <c:v>38903.254166666637</c:v>
                </c:pt>
                <c:pt idx="1262">
                  <c:v>38903.258333333331</c:v>
                </c:pt>
                <c:pt idx="1263">
                  <c:v>38903.262499999997</c:v>
                </c:pt>
                <c:pt idx="1264">
                  <c:v>38903.266666666626</c:v>
                </c:pt>
                <c:pt idx="1265">
                  <c:v>38903.270833333336</c:v>
                </c:pt>
                <c:pt idx="1266">
                  <c:v>38903.275000000001</c:v>
                </c:pt>
                <c:pt idx="1267">
                  <c:v>38903.279166666609</c:v>
                </c:pt>
                <c:pt idx="1268">
                  <c:v>38903.283333333326</c:v>
                </c:pt>
                <c:pt idx="1269">
                  <c:v>38903.287499999999</c:v>
                </c:pt>
                <c:pt idx="1270">
                  <c:v>38903.291666666606</c:v>
                </c:pt>
                <c:pt idx="1271">
                  <c:v>38903.295833333301</c:v>
                </c:pt>
                <c:pt idx="1272">
                  <c:v>38903.300000000003</c:v>
                </c:pt>
                <c:pt idx="1273">
                  <c:v>38903.304166666654</c:v>
                </c:pt>
                <c:pt idx="1274">
                  <c:v>38903.308333333342</c:v>
                </c:pt>
                <c:pt idx="1275">
                  <c:v>38903.312500000029</c:v>
                </c:pt>
                <c:pt idx="1276">
                  <c:v>38903.316666666666</c:v>
                </c:pt>
                <c:pt idx="1277">
                  <c:v>38903.320833333331</c:v>
                </c:pt>
                <c:pt idx="1278">
                  <c:v>38903.325000000004</c:v>
                </c:pt>
                <c:pt idx="1279">
                  <c:v>38903.329166666626</c:v>
                </c:pt>
                <c:pt idx="1280">
                  <c:v>38903.333333333336</c:v>
                </c:pt>
                <c:pt idx="1281">
                  <c:v>38903.337500000001</c:v>
                </c:pt>
                <c:pt idx="1282">
                  <c:v>38903.341666666638</c:v>
                </c:pt>
                <c:pt idx="1283">
                  <c:v>38903.345833333333</c:v>
                </c:pt>
                <c:pt idx="1284">
                  <c:v>38903.350000000013</c:v>
                </c:pt>
                <c:pt idx="1285">
                  <c:v>38903.354166666664</c:v>
                </c:pt>
                <c:pt idx="1286">
                  <c:v>38903.358333333359</c:v>
                </c:pt>
                <c:pt idx="1287">
                  <c:v>38903.362500000003</c:v>
                </c:pt>
                <c:pt idx="1288">
                  <c:v>38903.366666666654</c:v>
                </c:pt>
                <c:pt idx="1289">
                  <c:v>38903.370833333342</c:v>
                </c:pt>
                <c:pt idx="1290">
                  <c:v>38903.375</c:v>
                </c:pt>
                <c:pt idx="1291">
                  <c:v>38903.379166666637</c:v>
                </c:pt>
                <c:pt idx="1292">
                  <c:v>38903.383333333331</c:v>
                </c:pt>
                <c:pt idx="1293">
                  <c:v>38903.387500000012</c:v>
                </c:pt>
                <c:pt idx="1294">
                  <c:v>38903.391666666626</c:v>
                </c:pt>
                <c:pt idx="1295">
                  <c:v>38903.395833333336</c:v>
                </c:pt>
                <c:pt idx="1296">
                  <c:v>38903.4</c:v>
                </c:pt>
                <c:pt idx="1297">
                  <c:v>38903.404166666638</c:v>
                </c:pt>
                <c:pt idx="1298">
                  <c:v>38903.408333333333</c:v>
                </c:pt>
                <c:pt idx="1299">
                  <c:v>38903.412500000013</c:v>
                </c:pt>
                <c:pt idx="1300">
                  <c:v>38903.416666666664</c:v>
                </c:pt>
                <c:pt idx="1301">
                  <c:v>38903.42083333333</c:v>
                </c:pt>
                <c:pt idx="1302">
                  <c:v>38903.425000000003</c:v>
                </c:pt>
                <c:pt idx="1303">
                  <c:v>38903.429166666618</c:v>
                </c:pt>
                <c:pt idx="1304">
                  <c:v>38903.433333333334</c:v>
                </c:pt>
                <c:pt idx="1305">
                  <c:v>38903.4375</c:v>
                </c:pt>
                <c:pt idx="1306">
                  <c:v>38903.441666666637</c:v>
                </c:pt>
                <c:pt idx="1307">
                  <c:v>38903.445833333331</c:v>
                </c:pt>
                <c:pt idx="1308">
                  <c:v>38903.450000000012</c:v>
                </c:pt>
                <c:pt idx="1309">
                  <c:v>38903.45416666667</c:v>
                </c:pt>
                <c:pt idx="1310">
                  <c:v>38903.458333333343</c:v>
                </c:pt>
                <c:pt idx="1311">
                  <c:v>38903.462500000001</c:v>
                </c:pt>
                <c:pt idx="1312">
                  <c:v>38903.466666666638</c:v>
                </c:pt>
                <c:pt idx="1313">
                  <c:v>38903.470833333333</c:v>
                </c:pt>
                <c:pt idx="1314">
                  <c:v>38903.475000000006</c:v>
                </c:pt>
                <c:pt idx="1315">
                  <c:v>38903.479166666628</c:v>
                </c:pt>
                <c:pt idx="1316">
                  <c:v>38903.48333333333</c:v>
                </c:pt>
                <c:pt idx="1317">
                  <c:v>38903.487500000003</c:v>
                </c:pt>
                <c:pt idx="1318">
                  <c:v>38903.491666666618</c:v>
                </c:pt>
                <c:pt idx="1319">
                  <c:v>38903.495833333334</c:v>
                </c:pt>
                <c:pt idx="1320">
                  <c:v>38903.5</c:v>
                </c:pt>
                <c:pt idx="1321">
                  <c:v>38903.504166666637</c:v>
                </c:pt>
                <c:pt idx="1322">
                  <c:v>38903.508333333331</c:v>
                </c:pt>
                <c:pt idx="1323">
                  <c:v>38903.512500000012</c:v>
                </c:pt>
                <c:pt idx="1324">
                  <c:v>38903.51666666667</c:v>
                </c:pt>
                <c:pt idx="1325">
                  <c:v>38903.520833333336</c:v>
                </c:pt>
                <c:pt idx="1326">
                  <c:v>38903.525000000001</c:v>
                </c:pt>
                <c:pt idx="1327">
                  <c:v>38903.529166666609</c:v>
                </c:pt>
                <c:pt idx="1328">
                  <c:v>38903.533333333326</c:v>
                </c:pt>
                <c:pt idx="1329">
                  <c:v>38903.537499999999</c:v>
                </c:pt>
                <c:pt idx="1330">
                  <c:v>38903.541666666628</c:v>
                </c:pt>
                <c:pt idx="1331">
                  <c:v>38903.54583333333</c:v>
                </c:pt>
                <c:pt idx="1332">
                  <c:v>38903.550000000003</c:v>
                </c:pt>
                <c:pt idx="1333">
                  <c:v>38903.554166666654</c:v>
                </c:pt>
                <c:pt idx="1334">
                  <c:v>38903.558333333342</c:v>
                </c:pt>
                <c:pt idx="1335">
                  <c:v>38903.5625</c:v>
                </c:pt>
                <c:pt idx="1336">
                  <c:v>38903.566666666637</c:v>
                </c:pt>
                <c:pt idx="1337">
                  <c:v>38903.570833333331</c:v>
                </c:pt>
                <c:pt idx="1338">
                  <c:v>38903.575000000004</c:v>
                </c:pt>
                <c:pt idx="1339">
                  <c:v>38903.579166666626</c:v>
                </c:pt>
                <c:pt idx="1340">
                  <c:v>38903.583333333336</c:v>
                </c:pt>
                <c:pt idx="1341">
                  <c:v>38903.587500000001</c:v>
                </c:pt>
                <c:pt idx="1342">
                  <c:v>38903.591666666609</c:v>
                </c:pt>
                <c:pt idx="1343">
                  <c:v>38903.595833333326</c:v>
                </c:pt>
                <c:pt idx="1344">
                  <c:v>38903.599999999999</c:v>
                </c:pt>
                <c:pt idx="1345">
                  <c:v>38903.604166666628</c:v>
                </c:pt>
                <c:pt idx="1346">
                  <c:v>38903.60833333333</c:v>
                </c:pt>
                <c:pt idx="1347">
                  <c:v>38903.612500000003</c:v>
                </c:pt>
                <c:pt idx="1348">
                  <c:v>38903.616666666654</c:v>
                </c:pt>
                <c:pt idx="1349">
                  <c:v>38903.620833333334</c:v>
                </c:pt>
                <c:pt idx="1350">
                  <c:v>38903.624999999993</c:v>
                </c:pt>
                <c:pt idx="1351">
                  <c:v>38903.629166666607</c:v>
                </c:pt>
                <c:pt idx="1352">
                  <c:v>38903.633333333324</c:v>
                </c:pt>
                <c:pt idx="1353">
                  <c:v>38903.637499999997</c:v>
                </c:pt>
                <c:pt idx="1354">
                  <c:v>38903.641666666626</c:v>
                </c:pt>
                <c:pt idx="1355">
                  <c:v>38903.645833333336</c:v>
                </c:pt>
                <c:pt idx="1356">
                  <c:v>38903.65</c:v>
                </c:pt>
                <c:pt idx="1357">
                  <c:v>38903.654166666638</c:v>
                </c:pt>
                <c:pt idx="1358">
                  <c:v>38903.658333333333</c:v>
                </c:pt>
                <c:pt idx="1359">
                  <c:v>38903.662499999999</c:v>
                </c:pt>
                <c:pt idx="1360">
                  <c:v>38903.666666666628</c:v>
                </c:pt>
                <c:pt idx="1361">
                  <c:v>38903.67083333333</c:v>
                </c:pt>
                <c:pt idx="1362">
                  <c:v>38903.675000000003</c:v>
                </c:pt>
                <c:pt idx="1363">
                  <c:v>38903.679166666618</c:v>
                </c:pt>
                <c:pt idx="1364">
                  <c:v>38903.683333333334</c:v>
                </c:pt>
                <c:pt idx="1365">
                  <c:v>38903.6875</c:v>
                </c:pt>
                <c:pt idx="1366">
                  <c:v>38903.691666666607</c:v>
                </c:pt>
                <c:pt idx="1367">
                  <c:v>38903.695833333324</c:v>
                </c:pt>
                <c:pt idx="1368">
                  <c:v>38903.699999999997</c:v>
                </c:pt>
                <c:pt idx="1369">
                  <c:v>38903.704166666626</c:v>
                </c:pt>
                <c:pt idx="1370">
                  <c:v>38903.708333333336</c:v>
                </c:pt>
                <c:pt idx="1371">
                  <c:v>38903.712500000001</c:v>
                </c:pt>
                <c:pt idx="1372">
                  <c:v>38903.716666666638</c:v>
                </c:pt>
                <c:pt idx="1373">
                  <c:v>38903.720833333326</c:v>
                </c:pt>
                <c:pt idx="1374">
                  <c:v>38903.724999999999</c:v>
                </c:pt>
                <c:pt idx="1375">
                  <c:v>38903.729166666606</c:v>
                </c:pt>
                <c:pt idx="1376">
                  <c:v>38903.733333333301</c:v>
                </c:pt>
                <c:pt idx="1377">
                  <c:v>38903.737499999996</c:v>
                </c:pt>
                <c:pt idx="1378">
                  <c:v>38903.741666666618</c:v>
                </c:pt>
                <c:pt idx="1379">
                  <c:v>38903.745833333334</c:v>
                </c:pt>
                <c:pt idx="1380">
                  <c:v>38903.75</c:v>
                </c:pt>
                <c:pt idx="1381">
                  <c:v>38903.754166666637</c:v>
                </c:pt>
                <c:pt idx="1382">
                  <c:v>38903.758333333331</c:v>
                </c:pt>
                <c:pt idx="1383">
                  <c:v>38903.762499999997</c:v>
                </c:pt>
                <c:pt idx="1384">
                  <c:v>38903.766666666626</c:v>
                </c:pt>
                <c:pt idx="1385">
                  <c:v>38903.770833333336</c:v>
                </c:pt>
                <c:pt idx="1386">
                  <c:v>38903.775000000001</c:v>
                </c:pt>
                <c:pt idx="1387">
                  <c:v>38903.779166666609</c:v>
                </c:pt>
                <c:pt idx="1388">
                  <c:v>38903.783333333326</c:v>
                </c:pt>
                <c:pt idx="1389">
                  <c:v>38903.787499999999</c:v>
                </c:pt>
                <c:pt idx="1390">
                  <c:v>38903.791666666606</c:v>
                </c:pt>
                <c:pt idx="1391">
                  <c:v>38903.795833333301</c:v>
                </c:pt>
                <c:pt idx="1392">
                  <c:v>38903.800000000003</c:v>
                </c:pt>
                <c:pt idx="1393">
                  <c:v>38903.804166666654</c:v>
                </c:pt>
                <c:pt idx="1394">
                  <c:v>38903.808333333342</c:v>
                </c:pt>
                <c:pt idx="1395">
                  <c:v>38903.812500000029</c:v>
                </c:pt>
                <c:pt idx="1396">
                  <c:v>38903.816666666666</c:v>
                </c:pt>
                <c:pt idx="1397">
                  <c:v>38903.820833333331</c:v>
                </c:pt>
                <c:pt idx="1398">
                  <c:v>38903.825000000004</c:v>
                </c:pt>
                <c:pt idx="1399">
                  <c:v>38903.829166666626</c:v>
                </c:pt>
                <c:pt idx="1400">
                  <c:v>38903.833333333336</c:v>
                </c:pt>
                <c:pt idx="1401">
                  <c:v>38903.837500000001</c:v>
                </c:pt>
                <c:pt idx="1402">
                  <c:v>38903.841666666638</c:v>
                </c:pt>
                <c:pt idx="1403">
                  <c:v>38903.845833333333</c:v>
                </c:pt>
                <c:pt idx="1404">
                  <c:v>38903.850000000013</c:v>
                </c:pt>
                <c:pt idx="1405">
                  <c:v>38903.854166666664</c:v>
                </c:pt>
                <c:pt idx="1406">
                  <c:v>38903.858333333359</c:v>
                </c:pt>
                <c:pt idx="1407">
                  <c:v>38903.862500000003</c:v>
                </c:pt>
                <c:pt idx="1408">
                  <c:v>38903.866666666654</c:v>
                </c:pt>
                <c:pt idx="1409">
                  <c:v>38903.870833333342</c:v>
                </c:pt>
                <c:pt idx="1410">
                  <c:v>38903.875</c:v>
                </c:pt>
                <c:pt idx="1411">
                  <c:v>38903.879166666637</c:v>
                </c:pt>
                <c:pt idx="1412">
                  <c:v>38903.883333333331</c:v>
                </c:pt>
                <c:pt idx="1413">
                  <c:v>38903.887500000012</c:v>
                </c:pt>
                <c:pt idx="1414">
                  <c:v>38903.891666666626</c:v>
                </c:pt>
                <c:pt idx="1415">
                  <c:v>38903.895833333336</c:v>
                </c:pt>
                <c:pt idx="1416">
                  <c:v>38903.9</c:v>
                </c:pt>
                <c:pt idx="1417">
                  <c:v>38903.904166666638</c:v>
                </c:pt>
                <c:pt idx="1418">
                  <c:v>38903.908333333333</c:v>
                </c:pt>
                <c:pt idx="1419">
                  <c:v>38903.912500000013</c:v>
                </c:pt>
                <c:pt idx="1420">
                  <c:v>38903.916666666664</c:v>
                </c:pt>
                <c:pt idx="1421">
                  <c:v>38903.92083333333</c:v>
                </c:pt>
                <c:pt idx="1422">
                  <c:v>38903.925000000003</c:v>
                </c:pt>
                <c:pt idx="1423">
                  <c:v>38903.929166666618</c:v>
                </c:pt>
                <c:pt idx="1424">
                  <c:v>38903.933333333334</c:v>
                </c:pt>
                <c:pt idx="1425">
                  <c:v>38903.9375</c:v>
                </c:pt>
                <c:pt idx="1426">
                  <c:v>38903.941666666637</c:v>
                </c:pt>
                <c:pt idx="1427">
                  <c:v>38903.945833333331</c:v>
                </c:pt>
                <c:pt idx="1428">
                  <c:v>38903.950000000012</c:v>
                </c:pt>
                <c:pt idx="1429">
                  <c:v>38903.95416666667</c:v>
                </c:pt>
                <c:pt idx="1430">
                  <c:v>38903.958333333343</c:v>
                </c:pt>
                <c:pt idx="1431">
                  <c:v>38903.962500000001</c:v>
                </c:pt>
                <c:pt idx="1432">
                  <c:v>38903.966666666638</c:v>
                </c:pt>
                <c:pt idx="1433">
                  <c:v>38903.970833333333</c:v>
                </c:pt>
                <c:pt idx="1434">
                  <c:v>38903.975000000006</c:v>
                </c:pt>
                <c:pt idx="1435">
                  <c:v>38903.979166666628</c:v>
                </c:pt>
                <c:pt idx="1436">
                  <c:v>38903.98333333333</c:v>
                </c:pt>
                <c:pt idx="1437">
                  <c:v>38903.987500000003</c:v>
                </c:pt>
                <c:pt idx="1438">
                  <c:v>38903.991666666618</c:v>
                </c:pt>
                <c:pt idx="1439">
                  <c:v>38903.995833333334</c:v>
                </c:pt>
                <c:pt idx="1440">
                  <c:v>38904</c:v>
                </c:pt>
                <c:pt idx="1441">
                  <c:v>38904.004166666637</c:v>
                </c:pt>
                <c:pt idx="1442">
                  <c:v>38904.008333333331</c:v>
                </c:pt>
                <c:pt idx="1443">
                  <c:v>38904.012500000012</c:v>
                </c:pt>
                <c:pt idx="1444">
                  <c:v>38904.01666666667</c:v>
                </c:pt>
                <c:pt idx="1445">
                  <c:v>38904.020833333336</c:v>
                </c:pt>
                <c:pt idx="1446">
                  <c:v>38904.025000000001</c:v>
                </c:pt>
                <c:pt idx="1447">
                  <c:v>38904.029166666609</c:v>
                </c:pt>
                <c:pt idx="1448">
                  <c:v>38904.033333333326</c:v>
                </c:pt>
                <c:pt idx="1449">
                  <c:v>38904.037499999999</c:v>
                </c:pt>
                <c:pt idx="1450">
                  <c:v>38904.041666666628</c:v>
                </c:pt>
                <c:pt idx="1451">
                  <c:v>38904.04583333333</c:v>
                </c:pt>
                <c:pt idx="1452">
                  <c:v>38904.050000000003</c:v>
                </c:pt>
                <c:pt idx="1453">
                  <c:v>38904.054166666654</c:v>
                </c:pt>
                <c:pt idx="1454">
                  <c:v>38904.058333333342</c:v>
                </c:pt>
                <c:pt idx="1455">
                  <c:v>38904.0625</c:v>
                </c:pt>
                <c:pt idx="1456">
                  <c:v>38904.066666666637</c:v>
                </c:pt>
                <c:pt idx="1457">
                  <c:v>38904.070833333331</c:v>
                </c:pt>
                <c:pt idx="1458">
                  <c:v>38904.075000000004</c:v>
                </c:pt>
                <c:pt idx="1459">
                  <c:v>38904.079166666626</c:v>
                </c:pt>
                <c:pt idx="1460">
                  <c:v>38904.083333333336</c:v>
                </c:pt>
                <c:pt idx="1461">
                  <c:v>38904.087500000001</c:v>
                </c:pt>
                <c:pt idx="1462">
                  <c:v>38904.091666666609</c:v>
                </c:pt>
                <c:pt idx="1463">
                  <c:v>38904.095833333326</c:v>
                </c:pt>
                <c:pt idx="1464">
                  <c:v>38904.1</c:v>
                </c:pt>
                <c:pt idx="1465">
                  <c:v>38904.104166666628</c:v>
                </c:pt>
                <c:pt idx="1466">
                  <c:v>38904.10833333333</c:v>
                </c:pt>
                <c:pt idx="1467">
                  <c:v>38904.112500000003</c:v>
                </c:pt>
                <c:pt idx="1468">
                  <c:v>38904.116666666654</c:v>
                </c:pt>
                <c:pt idx="1469">
                  <c:v>38904.120833333334</c:v>
                </c:pt>
                <c:pt idx="1470">
                  <c:v>38904.124999999993</c:v>
                </c:pt>
                <c:pt idx="1471">
                  <c:v>38904.129166666607</c:v>
                </c:pt>
                <c:pt idx="1472">
                  <c:v>38904.133333333324</c:v>
                </c:pt>
                <c:pt idx="1473">
                  <c:v>38904.137499999997</c:v>
                </c:pt>
                <c:pt idx="1474">
                  <c:v>38904.141666666626</c:v>
                </c:pt>
                <c:pt idx="1475">
                  <c:v>38904.145833333336</c:v>
                </c:pt>
                <c:pt idx="1476">
                  <c:v>38904.15</c:v>
                </c:pt>
                <c:pt idx="1477">
                  <c:v>38904.154166666638</c:v>
                </c:pt>
                <c:pt idx="1478">
                  <c:v>38904.158333333333</c:v>
                </c:pt>
                <c:pt idx="1479">
                  <c:v>38904.162499999999</c:v>
                </c:pt>
                <c:pt idx="1480">
                  <c:v>38904.166666666628</c:v>
                </c:pt>
                <c:pt idx="1481">
                  <c:v>38904.17083333333</c:v>
                </c:pt>
                <c:pt idx="1482">
                  <c:v>38904.175000000003</c:v>
                </c:pt>
                <c:pt idx="1483">
                  <c:v>38904.179166666618</c:v>
                </c:pt>
                <c:pt idx="1484">
                  <c:v>38904.183333333334</c:v>
                </c:pt>
                <c:pt idx="1485">
                  <c:v>38904.1875</c:v>
                </c:pt>
                <c:pt idx="1486">
                  <c:v>38904.191666666607</c:v>
                </c:pt>
                <c:pt idx="1487">
                  <c:v>38904.195833333324</c:v>
                </c:pt>
                <c:pt idx="1488">
                  <c:v>38904.199999999997</c:v>
                </c:pt>
                <c:pt idx="1489">
                  <c:v>38904.204166666626</c:v>
                </c:pt>
                <c:pt idx="1490">
                  <c:v>38904.208333333336</c:v>
                </c:pt>
                <c:pt idx="1491">
                  <c:v>38904.212500000001</c:v>
                </c:pt>
                <c:pt idx="1492">
                  <c:v>38904.216666666638</c:v>
                </c:pt>
                <c:pt idx="1493">
                  <c:v>38904.220833333326</c:v>
                </c:pt>
                <c:pt idx="1494">
                  <c:v>38904.224999999999</c:v>
                </c:pt>
                <c:pt idx="1495">
                  <c:v>38904.229166666606</c:v>
                </c:pt>
                <c:pt idx="1496">
                  <c:v>38904.233333333301</c:v>
                </c:pt>
                <c:pt idx="1497">
                  <c:v>38904.237499999996</c:v>
                </c:pt>
                <c:pt idx="1498">
                  <c:v>38904.241666666618</c:v>
                </c:pt>
                <c:pt idx="1499">
                  <c:v>38904.245833333334</c:v>
                </c:pt>
                <c:pt idx="1500">
                  <c:v>38904.25</c:v>
                </c:pt>
                <c:pt idx="1501">
                  <c:v>38904.254166666637</c:v>
                </c:pt>
                <c:pt idx="1502">
                  <c:v>38904.258333333331</c:v>
                </c:pt>
                <c:pt idx="1503">
                  <c:v>38904.262499999997</c:v>
                </c:pt>
                <c:pt idx="1504">
                  <c:v>38904.266666666626</c:v>
                </c:pt>
                <c:pt idx="1505">
                  <c:v>38904.270833333336</c:v>
                </c:pt>
                <c:pt idx="1506">
                  <c:v>38904.275000000001</c:v>
                </c:pt>
                <c:pt idx="1507">
                  <c:v>38904.279166666609</c:v>
                </c:pt>
                <c:pt idx="1508">
                  <c:v>38904.283333333326</c:v>
                </c:pt>
                <c:pt idx="1509">
                  <c:v>38904.287499999999</c:v>
                </c:pt>
                <c:pt idx="1510">
                  <c:v>38904.291666666606</c:v>
                </c:pt>
                <c:pt idx="1511">
                  <c:v>38904.295833333301</c:v>
                </c:pt>
                <c:pt idx="1512">
                  <c:v>38904.300000000003</c:v>
                </c:pt>
                <c:pt idx="1513">
                  <c:v>38904.304166666654</c:v>
                </c:pt>
                <c:pt idx="1514">
                  <c:v>38904.308333333342</c:v>
                </c:pt>
                <c:pt idx="1515">
                  <c:v>38904.312500000029</c:v>
                </c:pt>
                <c:pt idx="1516">
                  <c:v>38904.316666666666</c:v>
                </c:pt>
                <c:pt idx="1517">
                  <c:v>38904.320833333331</c:v>
                </c:pt>
                <c:pt idx="1518">
                  <c:v>38904.325000000004</c:v>
                </c:pt>
                <c:pt idx="1519">
                  <c:v>38904.329166666626</c:v>
                </c:pt>
                <c:pt idx="1520">
                  <c:v>38904.333333333336</c:v>
                </c:pt>
                <c:pt idx="1521">
                  <c:v>38904.337500000001</c:v>
                </c:pt>
                <c:pt idx="1522">
                  <c:v>38904.341666666638</c:v>
                </c:pt>
                <c:pt idx="1523">
                  <c:v>38904.345833333333</c:v>
                </c:pt>
                <c:pt idx="1524">
                  <c:v>38904.350000000013</c:v>
                </c:pt>
                <c:pt idx="1525">
                  <c:v>38904.354166666664</c:v>
                </c:pt>
                <c:pt idx="1526">
                  <c:v>38904.358333333359</c:v>
                </c:pt>
                <c:pt idx="1527">
                  <c:v>38904.362500000003</c:v>
                </c:pt>
                <c:pt idx="1528">
                  <c:v>38904.366666666654</c:v>
                </c:pt>
                <c:pt idx="1529">
                  <c:v>38904.370833333342</c:v>
                </c:pt>
                <c:pt idx="1530">
                  <c:v>38904.375</c:v>
                </c:pt>
                <c:pt idx="1531">
                  <c:v>38904.379166666637</c:v>
                </c:pt>
                <c:pt idx="1532">
                  <c:v>38904.383333333331</c:v>
                </c:pt>
                <c:pt idx="1533">
                  <c:v>38904.387500000012</c:v>
                </c:pt>
                <c:pt idx="1534">
                  <c:v>38904.391666666626</c:v>
                </c:pt>
                <c:pt idx="1535">
                  <c:v>38904.395833333336</c:v>
                </c:pt>
                <c:pt idx="1536">
                  <c:v>38904.400000000001</c:v>
                </c:pt>
                <c:pt idx="1537">
                  <c:v>38904.404166666638</c:v>
                </c:pt>
                <c:pt idx="1538">
                  <c:v>38904.408333333333</c:v>
                </c:pt>
                <c:pt idx="1539">
                  <c:v>38904.412500000013</c:v>
                </c:pt>
                <c:pt idx="1540">
                  <c:v>38904.416666666664</c:v>
                </c:pt>
                <c:pt idx="1541">
                  <c:v>38904.42083333333</c:v>
                </c:pt>
                <c:pt idx="1542">
                  <c:v>38904.425000000003</c:v>
                </c:pt>
                <c:pt idx="1543">
                  <c:v>38904.429166666618</c:v>
                </c:pt>
                <c:pt idx="1544">
                  <c:v>38904.433333333334</c:v>
                </c:pt>
                <c:pt idx="1545">
                  <c:v>38904.4375</c:v>
                </c:pt>
                <c:pt idx="1546">
                  <c:v>38904.441666666637</c:v>
                </c:pt>
                <c:pt idx="1547">
                  <c:v>38904.445833333331</c:v>
                </c:pt>
                <c:pt idx="1548">
                  <c:v>38904.450000000012</c:v>
                </c:pt>
                <c:pt idx="1549">
                  <c:v>38904.45416666667</c:v>
                </c:pt>
                <c:pt idx="1550">
                  <c:v>38904.458333333343</c:v>
                </c:pt>
                <c:pt idx="1551">
                  <c:v>38904.462500000001</c:v>
                </c:pt>
                <c:pt idx="1552">
                  <c:v>38904.466666666638</c:v>
                </c:pt>
                <c:pt idx="1553">
                  <c:v>38904.470833333333</c:v>
                </c:pt>
                <c:pt idx="1554">
                  <c:v>38904.475000000006</c:v>
                </c:pt>
                <c:pt idx="1555">
                  <c:v>38904.479166666628</c:v>
                </c:pt>
                <c:pt idx="1556">
                  <c:v>38904.48333333333</c:v>
                </c:pt>
                <c:pt idx="1557">
                  <c:v>38904.487500000003</c:v>
                </c:pt>
                <c:pt idx="1558">
                  <c:v>38904.491666666618</c:v>
                </c:pt>
                <c:pt idx="1559">
                  <c:v>38904.495833333334</c:v>
                </c:pt>
                <c:pt idx="1560">
                  <c:v>38904.5</c:v>
                </c:pt>
                <c:pt idx="1561">
                  <c:v>38904.504166666637</c:v>
                </c:pt>
                <c:pt idx="1562">
                  <c:v>38904.508333333331</c:v>
                </c:pt>
                <c:pt idx="1563">
                  <c:v>38904.512500000012</c:v>
                </c:pt>
                <c:pt idx="1564">
                  <c:v>38904.51666666667</c:v>
                </c:pt>
                <c:pt idx="1565">
                  <c:v>38904.520833333336</c:v>
                </c:pt>
                <c:pt idx="1566">
                  <c:v>38904.525000000001</c:v>
                </c:pt>
                <c:pt idx="1567">
                  <c:v>38904.529166666609</c:v>
                </c:pt>
                <c:pt idx="1568">
                  <c:v>38904.533333333326</c:v>
                </c:pt>
                <c:pt idx="1569">
                  <c:v>38904.537499999999</c:v>
                </c:pt>
                <c:pt idx="1570">
                  <c:v>38904.541666666628</c:v>
                </c:pt>
                <c:pt idx="1571">
                  <c:v>38904.54583333333</c:v>
                </c:pt>
                <c:pt idx="1572">
                  <c:v>38904.550000000003</c:v>
                </c:pt>
                <c:pt idx="1573">
                  <c:v>38904.554166666654</c:v>
                </c:pt>
                <c:pt idx="1574">
                  <c:v>38904.558333333342</c:v>
                </c:pt>
                <c:pt idx="1575">
                  <c:v>38904.5625</c:v>
                </c:pt>
                <c:pt idx="1576">
                  <c:v>38904.566666666637</c:v>
                </c:pt>
                <c:pt idx="1577">
                  <c:v>38904.570833333331</c:v>
                </c:pt>
                <c:pt idx="1578">
                  <c:v>38904.575000000004</c:v>
                </c:pt>
                <c:pt idx="1579">
                  <c:v>38904.579166666626</c:v>
                </c:pt>
                <c:pt idx="1580">
                  <c:v>38904.583333333336</c:v>
                </c:pt>
                <c:pt idx="1581">
                  <c:v>38904.587500000001</c:v>
                </c:pt>
                <c:pt idx="1582">
                  <c:v>38904.591666666609</c:v>
                </c:pt>
                <c:pt idx="1583">
                  <c:v>38904.595833333326</c:v>
                </c:pt>
                <c:pt idx="1584">
                  <c:v>38904.6</c:v>
                </c:pt>
                <c:pt idx="1585">
                  <c:v>38904.604166666628</c:v>
                </c:pt>
                <c:pt idx="1586">
                  <c:v>38904.60833333333</c:v>
                </c:pt>
                <c:pt idx="1587">
                  <c:v>38904.612500000003</c:v>
                </c:pt>
                <c:pt idx="1588">
                  <c:v>38904.616666666654</c:v>
                </c:pt>
                <c:pt idx="1589">
                  <c:v>38904.620833333334</c:v>
                </c:pt>
                <c:pt idx="1590">
                  <c:v>38904.624999999993</c:v>
                </c:pt>
                <c:pt idx="1591">
                  <c:v>38904.629166666607</c:v>
                </c:pt>
                <c:pt idx="1592">
                  <c:v>38904.633333333324</c:v>
                </c:pt>
                <c:pt idx="1593">
                  <c:v>38904.637499999997</c:v>
                </c:pt>
                <c:pt idx="1594">
                  <c:v>38904.641666666626</c:v>
                </c:pt>
                <c:pt idx="1595">
                  <c:v>38904.645833333336</c:v>
                </c:pt>
                <c:pt idx="1596">
                  <c:v>38904.65</c:v>
                </c:pt>
                <c:pt idx="1597">
                  <c:v>38904.654166666638</c:v>
                </c:pt>
                <c:pt idx="1598">
                  <c:v>38904.658333333333</c:v>
                </c:pt>
                <c:pt idx="1599">
                  <c:v>38904.662499999999</c:v>
                </c:pt>
                <c:pt idx="1600">
                  <c:v>38904.666666666628</c:v>
                </c:pt>
                <c:pt idx="1601">
                  <c:v>38904.67083333333</c:v>
                </c:pt>
                <c:pt idx="1602">
                  <c:v>38904.675000000003</c:v>
                </c:pt>
                <c:pt idx="1603">
                  <c:v>38904.679166666618</c:v>
                </c:pt>
                <c:pt idx="1604">
                  <c:v>38904.683333333334</c:v>
                </c:pt>
                <c:pt idx="1605">
                  <c:v>38904.6875</c:v>
                </c:pt>
                <c:pt idx="1606">
                  <c:v>38904.691666666607</c:v>
                </c:pt>
                <c:pt idx="1607">
                  <c:v>38904.695833333324</c:v>
                </c:pt>
                <c:pt idx="1608">
                  <c:v>38904.699999999997</c:v>
                </c:pt>
                <c:pt idx="1609">
                  <c:v>38904.704166666626</c:v>
                </c:pt>
                <c:pt idx="1610">
                  <c:v>38904.708333333336</c:v>
                </c:pt>
                <c:pt idx="1611">
                  <c:v>38904.712500000001</c:v>
                </c:pt>
                <c:pt idx="1612">
                  <c:v>38904.716666666638</c:v>
                </c:pt>
                <c:pt idx="1613">
                  <c:v>38904.720833333326</c:v>
                </c:pt>
                <c:pt idx="1614">
                  <c:v>38904.724999999999</c:v>
                </c:pt>
                <c:pt idx="1615">
                  <c:v>38904.729166666606</c:v>
                </c:pt>
                <c:pt idx="1616">
                  <c:v>38904.733333333301</c:v>
                </c:pt>
                <c:pt idx="1617">
                  <c:v>38904.737499999996</c:v>
                </c:pt>
                <c:pt idx="1618">
                  <c:v>38904.741666666618</c:v>
                </c:pt>
                <c:pt idx="1619">
                  <c:v>38904.745833333334</c:v>
                </c:pt>
                <c:pt idx="1620">
                  <c:v>38904.75</c:v>
                </c:pt>
                <c:pt idx="1621">
                  <c:v>38904.754166666637</c:v>
                </c:pt>
                <c:pt idx="1622">
                  <c:v>38904.758333333331</c:v>
                </c:pt>
                <c:pt idx="1623">
                  <c:v>38904.762499999997</c:v>
                </c:pt>
                <c:pt idx="1624">
                  <c:v>38904.766666666626</c:v>
                </c:pt>
                <c:pt idx="1625">
                  <c:v>38904.770833333336</c:v>
                </c:pt>
                <c:pt idx="1626">
                  <c:v>38904.775000000001</c:v>
                </c:pt>
                <c:pt idx="1627">
                  <c:v>38904.779166666609</c:v>
                </c:pt>
                <c:pt idx="1628">
                  <c:v>38904.783333333326</c:v>
                </c:pt>
                <c:pt idx="1629">
                  <c:v>38904.787499999999</c:v>
                </c:pt>
                <c:pt idx="1630">
                  <c:v>38904.791666666606</c:v>
                </c:pt>
                <c:pt idx="1631">
                  <c:v>38904.795833333301</c:v>
                </c:pt>
                <c:pt idx="1632">
                  <c:v>38904.800000000003</c:v>
                </c:pt>
                <c:pt idx="1633">
                  <c:v>38904.804166666654</c:v>
                </c:pt>
                <c:pt idx="1634">
                  <c:v>38904.808333333342</c:v>
                </c:pt>
                <c:pt idx="1635">
                  <c:v>38904.812500000029</c:v>
                </c:pt>
                <c:pt idx="1636">
                  <c:v>38904.816666666666</c:v>
                </c:pt>
                <c:pt idx="1637">
                  <c:v>38904.820833333331</c:v>
                </c:pt>
                <c:pt idx="1638">
                  <c:v>38904.825000000004</c:v>
                </c:pt>
                <c:pt idx="1639">
                  <c:v>38904.829166666626</c:v>
                </c:pt>
                <c:pt idx="1640">
                  <c:v>38904.833333333336</c:v>
                </c:pt>
                <c:pt idx="1641">
                  <c:v>38904.837500000001</c:v>
                </c:pt>
                <c:pt idx="1642">
                  <c:v>38904.841666666638</c:v>
                </c:pt>
                <c:pt idx="1643">
                  <c:v>38904.845833333333</c:v>
                </c:pt>
                <c:pt idx="1644">
                  <c:v>38904.850000000013</c:v>
                </c:pt>
                <c:pt idx="1645">
                  <c:v>38904.854166666664</c:v>
                </c:pt>
                <c:pt idx="1646">
                  <c:v>38904.858333333359</c:v>
                </c:pt>
                <c:pt idx="1647">
                  <c:v>38904.862500000003</c:v>
                </c:pt>
                <c:pt idx="1648">
                  <c:v>38904.866666666654</c:v>
                </c:pt>
                <c:pt idx="1649">
                  <c:v>38904.870833333342</c:v>
                </c:pt>
                <c:pt idx="1650">
                  <c:v>38904.875</c:v>
                </c:pt>
                <c:pt idx="1651">
                  <c:v>38904.879166666637</c:v>
                </c:pt>
                <c:pt idx="1652">
                  <c:v>38904.883333333331</c:v>
                </c:pt>
                <c:pt idx="1653">
                  <c:v>38904.887500000012</c:v>
                </c:pt>
                <c:pt idx="1654">
                  <c:v>38904.891666666626</c:v>
                </c:pt>
                <c:pt idx="1655">
                  <c:v>38904.895833333336</c:v>
                </c:pt>
                <c:pt idx="1656">
                  <c:v>38904.9</c:v>
                </c:pt>
                <c:pt idx="1657">
                  <c:v>38904.904166666638</c:v>
                </c:pt>
                <c:pt idx="1658">
                  <c:v>38904.908333333333</c:v>
                </c:pt>
                <c:pt idx="1659">
                  <c:v>38904.912500000013</c:v>
                </c:pt>
                <c:pt idx="1660">
                  <c:v>38904.916666666664</c:v>
                </c:pt>
                <c:pt idx="1661">
                  <c:v>38904.92083333333</c:v>
                </c:pt>
                <c:pt idx="1662">
                  <c:v>38904.925000000003</c:v>
                </c:pt>
                <c:pt idx="1663">
                  <c:v>38904.929166666618</c:v>
                </c:pt>
                <c:pt idx="1664">
                  <c:v>38904.933333333334</c:v>
                </c:pt>
                <c:pt idx="1665">
                  <c:v>38904.9375</c:v>
                </c:pt>
                <c:pt idx="1666">
                  <c:v>38904.941666666637</c:v>
                </c:pt>
                <c:pt idx="1667">
                  <c:v>38904.945833333331</c:v>
                </c:pt>
                <c:pt idx="1668">
                  <c:v>38904.950000000012</c:v>
                </c:pt>
                <c:pt idx="1669">
                  <c:v>38904.95416666667</c:v>
                </c:pt>
                <c:pt idx="1670">
                  <c:v>38904.958333333343</c:v>
                </c:pt>
                <c:pt idx="1671">
                  <c:v>38904.962500000001</c:v>
                </c:pt>
                <c:pt idx="1672">
                  <c:v>38904.966666666638</c:v>
                </c:pt>
                <c:pt idx="1673">
                  <c:v>38904.970833333333</c:v>
                </c:pt>
                <c:pt idx="1674">
                  <c:v>38904.975000000006</c:v>
                </c:pt>
                <c:pt idx="1675">
                  <c:v>38904.979166666628</c:v>
                </c:pt>
                <c:pt idx="1676">
                  <c:v>38904.98333333333</c:v>
                </c:pt>
                <c:pt idx="1677">
                  <c:v>38904.987500000003</c:v>
                </c:pt>
                <c:pt idx="1678">
                  <c:v>38904.991666666618</c:v>
                </c:pt>
                <c:pt idx="1679">
                  <c:v>38904.995833333334</c:v>
                </c:pt>
                <c:pt idx="1680">
                  <c:v>38905</c:v>
                </c:pt>
                <c:pt idx="1681">
                  <c:v>38905.004166666637</c:v>
                </c:pt>
                <c:pt idx="1682">
                  <c:v>38905.008333333331</c:v>
                </c:pt>
                <c:pt idx="1683">
                  <c:v>38905.012500000012</c:v>
                </c:pt>
                <c:pt idx="1684">
                  <c:v>38905.01666666667</c:v>
                </c:pt>
                <c:pt idx="1685">
                  <c:v>38905.020833333336</c:v>
                </c:pt>
                <c:pt idx="1686">
                  <c:v>38905.025000000001</c:v>
                </c:pt>
                <c:pt idx="1687">
                  <c:v>38905.029166666609</c:v>
                </c:pt>
                <c:pt idx="1688">
                  <c:v>38905.033333333326</c:v>
                </c:pt>
                <c:pt idx="1689">
                  <c:v>38905.037499999999</c:v>
                </c:pt>
                <c:pt idx="1690">
                  <c:v>38905.041666666628</c:v>
                </c:pt>
                <c:pt idx="1691">
                  <c:v>38905.04583333333</c:v>
                </c:pt>
                <c:pt idx="1692">
                  <c:v>38905.050000000003</c:v>
                </c:pt>
                <c:pt idx="1693">
                  <c:v>38905.054166666654</c:v>
                </c:pt>
                <c:pt idx="1694">
                  <c:v>38905.058333333342</c:v>
                </c:pt>
                <c:pt idx="1695">
                  <c:v>38905.0625</c:v>
                </c:pt>
                <c:pt idx="1696">
                  <c:v>38905.066666666637</c:v>
                </c:pt>
                <c:pt idx="1697">
                  <c:v>38905.070833333331</c:v>
                </c:pt>
                <c:pt idx="1698">
                  <c:v>38905.075000000004</c:v>
                </c:pt>
                <c:pt idx="1699">
                  <c:v>38905.079166666626</c:v>
                </c:pt>
                <c:pt idx="1700">
                  <c:v>38905.083333333336</c:v>
                </c:pt>
                <c:pt idx="1701">
                  <c:v>38905.087500000001</c:v>
                </c:pt>
                <c:pt idx="1702">
                  <c:v>38905.091666666609</c:v>
                </c:pt>
                <c:pt idx="1703">
                  <c:v>38905.095833333326</c:v>
                </c:pt>
                <c:pt idx="1704">
                  <c:v>38905.1</c:v>
                </c:pt>
                <c:pt idx="1705">
                  <c:v>38905.104166666628</c:v>
                </c:pt>
                <c:pt idx="1706">
                  <c:v>38905.10833333333</c:v>
                </c:pt>
                <c:pt idx="1707">
                  <c:v>38905.112500000003</c:v>
                </c:pt>
                <c:pt idx="1708">
                  <c:v>38905.116666666654</c:v>
                </c:pt>
                <c:pt idx="1709">
                  <c:v>38905.120833333334</c:v>
                </c:pt>
                <c:pt idx="1710">
                  <c:v>38905.124999999993</c:v>
                </c:pt>
                <c:pt idx="1711">
                  <c:v>38905.129166666607</c:v>
                </c:pt>
                <c:pt idx="1712">
                  <c:v>38905.133333333324</c:v>
                </c:pt>
                <c:pt idx="1713">
                  <c:v>38905.137499999997</c:v>
                </c:pt>
                <c:pt idx="1714">
                  <c:v>38905.141666666626</c:v>
                </c:pt>
                <c:pt idx="1715">
                  <c:v>38905.145833333336</c:v>
                </c:pt>
                <c:pt idx="1716">
                  <c:v>38905.15</c:v>
                </c:pt>
                <c:pt idx="1717">
                  <c:v>38905.154166666638</c:v>
                </c:pt>
                <c:pt idx="1718">
                  <c:v>38905.158333333333</c:v>
                </c:pt>
                <c:pt idx="1719">
                  <c:v>38905.162499999999</c:v>
                </c:pt>
                <c:pt idx="1720">
                  <c:v>38905.166666666628</c:v>
                </c:pt>
                <c:pt idx="1721">
                  <c:v>38905.17083333333</c:v>
                </c:pt>
                <c:pt idx="1722">
                  <c:v>38905.175000000003</c:v>
                </c:pt>
                <c:pt idx="1723">
                  <c:v>38905.179166666618</c:v>
                </c:pt>
                <c:pt idx="1724">
                  <c:v>38905.183333333334</c:v>
                </c:pt>
                <c:pt idx="1725">
                  <c:v>38905.1875</c:v>
                </c:pt>
                <c:pt idx="1726">
                  <c:v>38905.191666666607</c:v>
                </c:pt>
                <c:pt idx="1727">
                  <c:v>38905.195833333324</c:v>
                </c:pt>
                <c:pt idx="1728">
                  <c:v>38905.199999999997</c:v>
                </c:pt>
                <c:pt idx="1729">
                  <c:v>38905.204166666626</c:v>
                </c:pt>
                <c:pt idx="1730">
                  <c:v>38905.208333333336</c:v>
                </c:pt>
                <c:pt idx="1731">
                  <c:v>38905.212500000001</c:v>
                </c:pt>
                <c:pt idx="1732">
                  <c:v>38905.216666666638</c:v>
                </c:pt>
                <c:pt idx="1733">
                  <c:v>38905.220833333326</c:v>
                </c:pt>
                <c:pt idx="1734">
                  <c:v>38905.224999999999</c:v>
                </c:pt>
                <c:pt idx="1735">
                  <c:v>38905.229166666606</c:v>
                </c:pt>
                <c:pt idx="1736">
                  <c:v>38905.233333333301</c:v>
                </c:pt>
                <c:pt idx="1737">
                  <c:v>38905.237499999996</c:v>
                </c:pt>
                <c:pt idx="1738">
                  <c:v>38905.241666666618</c:v>
                </c:pt>
                <c:pt idx="1739">
                  <c:v>38905.245833333334</c:v>
                </c:pt>
                <c:pt idx="1740">
                  <c:v>38905.25</c:v>
                </c:pt>
                <c:pt idx="1741">
                  <c:v>38905.254166666637</c:v>
                </c:pt>
                <c:pt idx="1742">
                  <c:v>38905.258333333331</c:v>
                </c:pt>
                <c:pt idx="1743">
                  <c:v>38905.262499999997</c:v>
                </c:pt>
                <c:pt idx="1744">
                  <c:v>38905.266666666626</c:v>
                </c:pt>
                <c:pt idx="1745">
                  <c:v>38905.270833333336</c:v>
                </c:pt>
                <c:pt idx="1746">
                  <c:v>38905.275000000001</c:v>
                </c:pt>
                <c:pt idx="1747">
                  <c:v>38905.279166666609</c:v>
                </c:pt>
                <c:pt idx="1748">
                  <c:v>38905.283333333326</c:v>
                </c:pt>
                <c:pt idx="1749">
                  <c:v>38905.287499999999</c:v>
                </c:pt>
                <c:pt idx="1750">
                  <c:v>38905.291666666606</c:v>
                </c:pt>
                <c:pt idx="1751">
                  <c:v>38905.295833333301</c:v>
                </c:pt>
                <c:pt idx="1752">
                  <c:v>38905.300000000003</c:v>
                </c:pt>
                <c:pt idx="1753">
                  <c:v>38905.304166666654</c:v>
                </c:pt>
                <c:pt idx="1754">
                  <c:v>38905.308333333342</c:v>
                </c:pt>
                <c:pt idx="1755">
                  <c:v>38905.312500000029</c:v>
                </c:pt>
                <c:pt idx="1756">
                  <c:v>38905.316666666666</c:v>
                </c:pt>
                <c:pt idx="1757">
                  <c:v>38905.320833333331</c:v>
                </c:pt>
                <c:pt idx="1758">
                  <c:v>38905.325000000004</c:v>
                </c:pt>
                <c:pt idx="1759">
                  <c:v>38905.329166666626</c:v>
                </c:pt>
                <c:pt idx="1760">
                  <c:v>38905.333333333336</c:v>
                </c:pt>
                <c:pt idx="1761">
                  <c:v>38905.337500000001</c:v>
                </c:pt>
                <c:pt idx="1762">
                  <c:v>38905.341666666638</c:v>
                </c:pt>
                <c:pt idx="1763">
                  <c:v>38905.345833333333</c:v>
                </c:pt>
                <c:pt idx="1764">
                  <c:v>38905.350000000013</c:v>
                </c:pt>
                <c:pt idx="1765">
                  <c:v>38905.354166666664</c:v>
                </c:pt>
                <c:pt idx="1766">
                  <c:v>38905.358333333359</c:v>
                </c:pt>
                <c:pt idx="1767">
                  <c:v>38905.362500000003</c:v>
                </c:pt>
                <c:pt idx="1768">
                  <c:v>38905.366666666654</c:v>
                </c:pt>
                <c:pt idx="1769">
                  <c:v>38905.370833333342</c:v>
                </c:pt>
                <c:pt idx="1770">
                  <c:v>38905.375</c:v>
                </c:pt>
                <c:pt idx="1771">
                  <c:v>38905.379166666637</c:v>
                </c:pt>
                <c:pt idx="1772">
                  <c:v>38905.383333333331</c:v>
                </c:pt>
                <c:pt idx="1773">
                  <c:v>38905.387500000012</c:v>
                </c:pt>
                <c:pt idx="1774">
                  <c:v>38905.391666666626</c:v>
                </c:pt>
                <c:pt idx="1775">
                  <c:v>38905.395833333336</c:v>
                </c:pt>
                <c:pt idx="1776">
                  <c:v>38905.4</c:v>
                </c:pt>
                <c:pt idx="1777">
                  <c:v>38905.404166666638</c:v>
                </c:pt>
                <c:pt idx="1778">
                  <c:v>38905.408333333333</c:v>
                </c:pt>
                <c:pt idx="1779">
                  <c:v>38905.412500000013</c:v>
                </c:pt>
                <c:pt idx="1780">
                  <c:v>38905.416666666664</c:v>
                </c:pt>
                <c:pt idx="1781">
                  <c:v>38905.42083333333</c:v>
                </c:pt>
                <c:pt idx="1782">
                  <c:v>38905.425000000003</c:v>
                </c:pt>
                <c:pt idx="1783">
                  <c:v>38905.429166666618</c:v>
                </c:pt>
                <c:pt idx="1784">
                  <c:v>38905.433333333334</c:v>
                </c:pt>
                <c:pt idx="1785">
                  <c:v>38905.4375</c:v>
                </c:pt>
                <c:pt idx="1786">
                  <c:v>38905.441666666637</c:v>
                </c:pt>
                <c:pt idx="1787">
                  <c:v>38905.445833333331</c:v>
                </c:pt>
                <c:pt idx="1788">
                  <c:v>38905.450000000012</c:v>
                </c:pt>
                <c:pt idx="1789">
                  <c:v>38905.45416666667</c:v>
                </c:pt>
                <c:pt idx="1790">
                  <c:v>38905.458333333343</c:v>
                </c:pt>
                <c:pt idx="1791">
                  <c:v>38905.462500000001</c:v>
                </c:pt>
                <c:pt idx="1792">
                  <c:v>38905.466666666638</c:v>
                </c:pt>
                <c:pt idx="1793">
                  <c:v>38905.470833333333</c:v>
                </c:pt>
                <c:pt idx="1794">
                  <c:v>38905.475000000006</c:v>
                </c:pt>
                <c:pt idx="1795">
                  <c:v>38905.479166666628</c:v>
                </c:pt>
                <c:pt idx="1796">
                  <c:v>38905.48333333333</c:v>
                </c:pt>
                <c:pt idx="1797">
                  <c:v>38905.487500000003</c:v>
                </c:pt>
                <c:pt idx="1798">
                  <c:v>38905.491666666618</c:v>
                </c:pt>
                <c:pt idx="1799">
                  <c:v>38905.495833333334</c:v>
                </c:pt>
                <c:pt idx="1800">
                  <c:v>38905.5</c:v>
                </c:pt>
                <c:pt idx="1801">
                  <c:v>38905.504166666637</c:v>
                </c:pt>
                <c:pt idx="1802">
                  <c:v>38905.508333333331</c:v>
                </c:pt>
                <c:pt idx="1803">
                  <c:v>38905.512500000012</c:v>
                </c:pt>
                <c:pt idx="1804">
                  <c:v>38905.51666666667</c:v>
                </c:pt>
                <c:pt idx="1805">
                  <c:v>38905.520833333336</c:v>
                </c:pt>
                <c:pt idx="1806">
                  <c:v>38905.525000000001</c:v>
                </c:pt>
                <c:pt idx="1807">
                  <c:v>38905.529166666609</c:v>
                </c:pt>
                <c:pt idx="1808">
                  <c:v>38905.533333333326</c:v>
                </c:pt>
                <c:pt idx="1809">
                  <c:v>38905.537499999999</c:v>
                </c:pt>
                <c:pt idx="1810">
                  <c:v>38905.541666666628</c:v>
                </c:pt>
                <c:pt idx="1811">
                  <c:v>38905.54583333333</c:v>
                </c:pt>
                <c:pt idx="1812">
                  <c:v>38905.550000000003</c:v>
                </c:pt>
                <c:pt idx="1813">
                  <c:v>38905.554166666654</c:v>
                </c:pt>
                <c:pt idx="1814">
                  <c:v>38905.558333333342</c:v>
                </c:pt>
                <c:pt idx="1815">
                  <c:v>38905.5625</c:v>
                </c:pt>
                <c:pt idx="1816">
                  <c:v>38905.566666666637</c:v>
                </c:pt>
                <c:pt idx="1817">
                  <c:v>38905.570833333331</c:v>
                </c:pt>
                <c:pt idx="1818">
                  <c:v>38905.575000000004</c:v>
                </c:pt>
                <c:pt idx="1819">
                  <c:v>38905.579166666626</c:v>
                </c:pt>
                <c:pt idx="1820">
                  <c:v>38905.583333333336</c:v>
                </c:pt>
                <c:pt idx="1821">
                  <c:v>38905.587500000001</c:v>
                </c:pt>
                <c:pt idx="1822">
                  <c:v>38905.591666666609</c:v>
                </c:pt>
                <c:pt idx="1823">
                  <c:v>38905.595833333326</c:v>
                </c:pt>
                <c:pt idx="1824">
                  <c:v>38905.599999999999</c:v>
                </c:pt>
                <c:pt idx="1825">
                  <c:v>38905.604166666628</c:v>
                </c:pt>
                <c:pt idx="1826">
                  <c:v>38905.60833333333</c:v>
                </c:pt>
                <c:pt idx="1827">
                  <c:v>38905.612500000003</c:v>
                </c:pt>
                <c:pt idx="1828">
                  <c:v>38905.616666666654</c:v>
                </c:pt>
                <c:pt idx="1829">
                  <c:v>38905.620833333334</c:v>
                </c:pt>
                <c:pt idx="1830">
                  <c:v>38905.624999999993</c:v>
                </c:pt>
                <c:pt idx="1831">
                  <c:v>38905.629166666607</c:v>
                </c:pt>
                <c:pt idx="1832">
                  <c:v>38905.633333333324</c:v>
                </c:pt>
                <c:pt idx="1833">
                  <c:v>38905.637499999997</c:v>
                </c:pt>
                <c:pt idx="1834">
                  <c:v>38905.641666666626</c:v>
                </c:pt>
                <c:pt idx="1835">
                  <c:v>38905.645833333336</c:v>
                </c:pt>
                <c:pt idx="1836">
                  <c:v>38905.65</c:v>
                </c:pt>
                <c:pt idx="1837">
                  <c:v>38905.654166666638</c:v>
                </c:pt>
                <c:pt idx="1838">
                  <c:v>38905.658333333333</c:v>
                </c:pt>
                <c:pt idx="1839">
                  <c:v>38905.662499999999</c:v>
                </c:pt>
                <c:pt idx="1840">
                  <c:v>38905.666666666628</c:v>
                </c:pt>
                <c:pt idx="1841">
                  <c:v>38905.67083333333</c:v>
                </c:pt>
                <c:pt idx="1842">
                  <c:v>38905.675000000003</c:v>
                </c:pt>
                <c:pt idx="1843">
                  <c:v>38905.679166666618</c:v>
                </c:pt>
                <c:pt idx="1844">
                  <c:v>38905.683333333334</c:v>
                </c:pt>
                <c:pt idx="1845">
                  <c:v>38905.6875</c:v>
                </c:pt>
                <c:pt idx="1846">
                  <c:v>38905.691666666607</c:v>
                </c:pt>
                <c:pt idx="1847">
                  <c:v>38905.695833333324</c:v>
                </c:pt>
                <c:pt idx="1848">
                  <c:v>38905.699999999997</c:v>
                </c:pt>
                <c:pt idx="1849">
                  <c:v>38905.704166666626</c:v>
                </c:pt>
                <c:pt idx="1850">
                  <c:v>38905.708333333336</c:v>
                </c:pt>
                <c:pt idx="1851">
                  <c:v>38905.712500000001</c:v>
                </c:pt>
                <c:pt idx="1852">
                  <c:v>38905.716666666638</c:v>
                </c:pt>
                <c:pt idx="1853">
                  <c:v>38905.720833333326</c:v>
                </c:pt>
                <c:pt idx="1854">
                  <c:v>38905.724999999999</c:v>
                </c:pt>
                <c:pt idx="1855">
                  <c:v>38905.729166666606</c:v>
                </c:pt>
                <c:pt idx="1856">
                  <c:v>38905.733333333301</c:v>
                </c:pt>
                <c:pt idx="1857">
                  <c:v>38905.737499999996</c:v>
                </c:pt>
                <c:pt idx="1858">
                  <c:v>38905.741666666618</c:v>
                </c:pt>
                <c:pt idx="1859">
                  <c:v>38905.745833333334</c:v>
                </c:pt>
                <c:pt idx="1860">
                  <c:v>38905.75</c:v>
                </c:pt>
                <c:pt idx="1861">
                  <c:v>38905.754166666637</c:v>
                </c:pt>
                <c:pt idx="1862">
                  <c:v>38905.758333333331</c:v>
                </c:pt>
                <c:pt idx="1863">
                  <c:v>38905.762499999997</c:v>
                </c:pt>
                <c:pt idx="1864">
                  <c:v>38905.766666666626</c:v>
                </c:pt>
                <c:pt idx="1865">
                  <c:v>38905.770833333336</c:v>
                </c:pt>
                <c:pt idx="1866">
                  <c:v>38905.775000000001</c:v>
                </c:pt>
                <c:pt idx="1867">
                  <c:v>38905.779166666609</c:v>
                </c:pt>
                <c:pt idx="1868">
                  <c:v>38905.783333333326</c:v>
                </c:pt>
                <c:pt idx="1869">
                  <c:v>38905.787499999999</c:v>
                </c:pt>
                <c:pt idx="1870">
                  <c:v>38905.791666666606</c:v>
                </c:pt>
                <c:pt idx="1871">
                  <c:v>38905.795833333301</c:v>
                </c:pt>
                <c:pt idx="1872">
                  <c:v>38905.800000000003</c:v>
                </c:pt>
                <c:pt idx="1873">
                  <c:v>38905.804166666654</c:v>
                </c:pt>
                <c:pt idx="1874">
                  <c:v>38905.808333333342</c:v>
                </c:pt>
                <c:pt idx="1875">
                  <c:v>38905.812500000029</c:v>
                </c:pt>
                <c:pt idx="1876">
                  <c:v>38905.816666666666</c:v>
                </c:pt>
                <c:pt idx="1877">
                  <c:v>38905.820833333331</c:v>
                </c:pt>
                <c:pt idx="1878">
                  <c:v>38905.825000000004</c:v>
                </c:pt>
                <c:pt idx="1879">
                  <c:v>38905.829166666626</c:v>
                </c:pt>
                <c:pt idx="1880">
                  <c:v>38905.833333333336</c:v>
                </c:pt>
                <c:pt idx="1881">
                  <c:v>38905.837500000001</c:v>
                </c:pt>
                <c:pt idx="1882">
                  <c:v>38905.841666666638</c:v>
                </c:pt>
                <c:pt idx="1883">
                  <c:v>38905.845833333333</c:v>
                </c:pt>
                <c:pt idx="1884">
                  <c:v>38905.850000000013</c:v>
                </c:pt>
                <c:pt idx="1885">
                  <c:v>38905.854166666664</c:v>
                </c:pt>
                <c:pt idx="1886">
                  <c:v>38905.858333333359</c:v>
                </c:pt>
                <c:pt idx="1887">
                  <c:v>38905.862500000003</c:v>
                </c:pt>
                <c:pt idx="1888">
                  <c:v>38905.866666666654</c:v>
                </c:pt>
                <c:pt idx="1889">
                  <c:v>38905.870833333342</c:v>
                </c:pt>
                <c:pt idx="1890">
                  <c:v>38905.875</c:v>
                </c:pt>
                <c:pt idx="1891">
                  <c:v>38905.879166666637</c:v>
                </c:pt>
                <c:pt idx="1892">
                  <c:v>38905.883333333331</c:v>
                </c:pt>
                <c:pt idx="1893">
                  <c:v>38905.887500000012</c:v>
                </c:pt>
                <c:pt idx="1894">
                  <c:v>38905.891666666626</c:v>
                </c:pt>
                <c:pt idx="1895">
                  <c:v>38905.895833333336</c:v>
                </c:pt>
                <c:pt idx="1896">
                  <c:v>38905.9</c:v>
                </c:pt>
                <c:pt idx="1897">
                  <c:v>38905.904166666638</c:v>
                </c:pt>
                <c:pt idx="1898">
                  <c:v>38905.908333333333</c:v>
                </c:pt>
                <c:pt idx="1899">
                  <c:v>38905.912500000013</c:v>
                </c:pt>
                <c:pt idx="1900">
                  <c:v>38905.916666666664</c:v>
                </c:pt>
                <c:pt idx="1901">
                  <c:v>38905.92083333333</c:v>
                </c:pt>
                <c:pt idx="1902">
                  <c:v>38905.925000000003</c:v>
                </c:pt>
                <c:pt idx="1903">
                  <c:v>38905.929166666618</c:v>
                </c:pt>
                <c:pt idx="1904">
                  <c:v>38905.933333333334</c:v>
                </c:pt>
                <c:pt idx="1905">
                  <c:v>38905.9375</c:v>
                </c:pt>
                <c:pt idx="1906">
                  <c:v>38905.941666666637</c:v>
                </c:pt>
                <c:pt idx="1907">
                  <c:v>38905.945833333331</c:v>
                </c:pt>
                <c:pt idx="1908">
                  <c:v>38905.950000000012</c:v>
                </c:pt>
                <c:pt idx="1909">
                  <c:v>38905.95416666667</c:v>
                </c:pt>
                <c:pt idx="1910">
                  <c:v>38905.958333333343</c:v>
                </c:pt>
                <c:pt idx="1911">
                  <c:v>38905.962500000001</c:v>
                </c:pt>
                <c:pt idx="1912">
                  <c:v>38905.966666666638</c:v>
                </c:pt>
                <c:pt idx="1913">
                  <c:v>38905.970833333333</c:v>
                </c:pt>
                <c:pt idx="1914">
                  <c:v>38905.975000000006</c:v>
                </c:pt>
                <c:pt idx="1915">
                  <c:v>38905.979166666628</c:v>
                </c:pt>
                <c:pt idx="1916">
                  <c:v>38905.98333333333</c:v>
                </c:pt>
                <c:pt idx="1917">
                  <c:v>38905.987500000003</c:v>
                </c:pt>
                <c:pt idx="1918">
                  <c:v>38905.991666666618</c:v>
                </c:pt>
                <c:pt idx="1919">
                  <c:v>38905.995833333334</c:v>
                </c:pt>
                <c:pt idx="1920">
                  <c:v>38906</c:v>
                </c:pt>
                <c:pt idx="1921">
                  <c:v>38906.004166666637</c:v>
                </c:pt>
                <c:pt idx="1922">
                  <c:v>38906.008333333331</c:v>
                </c:pt>
                <c:pt idx="1923">
                  <c:v>38906.012500000012</c:v>
                </c:pt>
                <c:pt idx="1924">
                  <c:v>38906.01666666667</c:v>
                </c:pt>
                <c:pt idx="1925">
                  <c:v>38906.020833333336</c:v>
                </c:pt>
                <c:pt idx="1926">
                  <c:v>38906.025000000001</c:v>
                </c:pt>
                <c:pt idx="1927">
                  <c:v>38906.029166666609</c:v>
                </c:pt>
                <c:pt idx="1928">
                  <c:v>38906.033333333326</c:v>
                </c:pt>
                <c:pt idx="1929">
                  <c:v>38906.037499999999</c:v>
                </c:pt>
                <c:pt idx="1930">
                  <c:v>38906.041666666628</c:v>
                </c:pt>
                <c:pt idx="1931">
                  <c:v>38906.04583333333</c:v>
                </c:pt>
                <c:pt idx="1932">
                  <c:v>38906.050000000003</c:v>
                </c:pt>
                <c:pt idx="1933">
                  <c:v>38906.054166666654</c:v>
                </c:pt>
                <c:pt idx="1934">
                  <c:v>38906.058333333342</c:v>
                </c:pt>
                <c:pt idx="1935">
                  <c:v>38906.0625</c:v>
                </c:pt>
                <c:pt idx="1936">
                  <c:v>38906.066666666637</c:v>
                </c:pt>
                <c:pt idx="1937">
                  <c:v>38906.070833333331</c:v>
                </c:pt>
                <c:pt idx="1938">
                  <c:v>38906.075000000004</c:v>
                </c:pt>
                <c:pt idx="1939">
                  <c:v>38906.079166666626</c:v>
                </c:pt>
                <c:pt idx="1940">
                  <c:v>38906.083333333336</c:v>
                </c:pt>
                <c:pt idx="1941">
                  <c:v>38906.087500000001</c:v>
                </c:pt>
                <c:pt idx="1942">
                  <c:v>38906.091666666609</c:v>
                </c:pt>
                <c:pt idx="1943">
                  <c:v>38906.095833333326</c:v>
                </c:pt>
                <c:pt idx="1944">
                  <c:v>38906.1</c:v>
                </c:pt>
                <c:pt idx="1945">
                  <c:v>38906.104166666628</c:v>
                </c:pt>
                <c:pt idx="1946">
                  <c:v>38906.10833333333</c:v>
                </c:pt>
                <c:pt idx="1947">
                  <c:v>38906.112500000003</c:v>
                </c:pt>
                <c:pt idx="1948">
                  <c:v>38906.116666666654</c:v>
                </c:pt>
                <c:pt idx="1949">
                  <c:v>38906.120833333334</c:v>
                </c:pt>
                <c:pt idx="1950">
                  <c:v>38906.124999999993</c:v>
                </c:pt>
                <c:pt idx="1951">
                  <c:v>38906.129166666607</c:v>
                </c:pt>
                <c:pt idx="1952">
                  <c:v>38906.133333333324</c:v>
                </c:pt>
                <c:pt idx="1953">
                  <c:v>38906.137499999997</c:v>
                </c:pt>
                <c:pt idx="1954">
                  <c:v>38906.141666666626</c:v>
                </c:pt>
                <c:pt idx="1955">
                  <c:v>38906.145833333336</c:v>
                </c:pt>
                <c:pt idx="1956">
                  <c:v>38906.15</c:v>
                </c:pt>
                <c:pt idx="1957">
                  <c:v>38906.154166666638</c:v>
                </c:pt>
                <c:pt idx="1958">
                  <c:v>38906.158333333333</c:v>
                </c:pt>
                <c:pt idx="1959">
                  <c:v>38906.162499999999</c:v>
                </c:pt>
                <c:pt idx="1960">
                  <c:v>38906.166666666628</c:v>
                </c:pt>
                <c:pt idx="1961">
                  <c:v>38906.17083333333</c:v>
                </c:pt>
                <c:pt idx="1962">
                  <c:v>38906.175000000003</c:v>
                </c:pt>
                <c:pt idx="1963">
                  <c:v>38906.179166666618</c:v>
                </c:pt>
                <c:pt idx="1964">
                  <c:v>38906.183333333334</c:v>
                </c:pt>
                <c:pt idx="1965">
                  <c:v>38906.1875</c:v>
                </c:pt>
                <c:pt idx="1966">
                  <c:v>38906.191666666607</c:v>
                </c:pt>
                <c:pt idx="1967">
                  <c:v>38906.195833333324</c:v>
                </c:pt>
                <c:pt idx="1968">
                  <c:v>38906.199999999997</c:v>
                </c:pt>
                <c:pt idx="1969">
                  <c:v>38906.204166666626</c:v>
                </c:pt>
                <c:pt idx="1970">
                  <c:v>38906.208333333336</c:v>
                </c:pt>
                <c:pt idx="1971">
                  <c:v>38906.212500000001</c:v>
                </c:pt>
                <c:pt idx="1972">
                  <c:v>38906.216666666638</c:v>
                </c:pt>
                <c:pt idx="1973">
                  <c:v>38906.220833333326</c:v>
                </c:pt>
                <c:pt idx="1974">
                  <c:v>38906.224999999999</c:v>
                </c:pt>
                <c:pt idx="1975">
                  <c:v>38906.229166666606</c:v>
                </c:pt>
                <c:pt idx="1976">
                  <c:v>38906.233333333301</c:v>
                </c:pt>
                <c:pt idx="1977">
                  <c:v>38906.237499999996</c:v>
                </c:pt>
                <c:pt idx="1978">
                  <c:v>38906.241666666618</c:v>
                </c:pt>
                <c:pt idx="1979">
                  <c:v>38906.245833333334</c:v>
                </c:pt>
                <c:pt idx="1980">
                  <c:v>38906.25</c:v>
                </c:pt>
                <c:pt idx="1981">
                  <c:v>38906.254166666637</c:v>
                </c:pt>
                <c:pt idx="1982">
                  <c:v>38906.258333333331</c:v>
                </c:pt>
                <c:pt idx="1983">
                  <c:v>38906.262499999997</c:v>
                </c:pt>
                <c:pt idx="1984">
                  <c:v>38906.266666666626</c:v>
                </c:pt>
                <c:pt idx="1985">
                  <c:v>38906.270833333336</c:v>
                </c:pt>
                <c:pt idx="1986">
                  <c:v>38906.275000000001</c:v>
                </c:pt>
                <c:pt idx="1987">
                  <c:v>38906.279166666609</c:v>
                </c:pt>
                <c:pt idx="1988">
                  <c:v>38906.283333333326</c:v>
                </c:pt>
                <c:pt idx="1989">
                  <c:v>38906.287499999999</c:v>
                </c:pt>
                <c:pt idx="1990">
                  <c:v>38906.291666666606</c:v>
                </c:pt>
                <c:pt idx="1991">
                  <c:v>38906.295833333301</c:v>
                </c:pt>
                <c:pt idx="1992">
                  <c:v>38906.300000000003</c:v>
                </c:pt>
              </c:numCache>
            </c:numRef>
          </c:xVal>
          <c:yVal>
            <c:numRef>
              <c:f>'NOAA July'!$G$8:$G$2000</c:f>
              <c:numCache>
                <c:formatCode>General</c:formatCode>
                <c:ptCount val="1993"/>
                <c:pt idx="0">
                  <c:v>0.71500000000000041</c:v>
                </c:pt>
                <c:pt idx="1">
                  <c:v>0.74800000000000044</c:v>
                </c:pt>
                <c:pt idx="2">
                  <c:v>0.78100000000000003</c:v>
                </c:pt>
                <c:pt idx="3">
                  <c:v>0.81399999999999995</c:v>
                </c:pt>
                <c:pt idx="4">
                  <c:v>0.84600000000000042</c:v>
                </c:pt>
                <c:pt idx="5">
                  <c:v>0.87800000000000045</c:v>
                </c:pt>
                <c:pt idx="6">
                  <c:v>0.91</c:v>
                </c:pt>
                <c:pt idx="7">
                  <c:v>0.94099999999999995</c:v>
                </c:pt>
                <c:pt idx="8">
                  <c:v>0.9710000000000002</c:v>
                </c:pt>
                <c:pt idx="9">
                  <c:v>1</c:v>
                </c:pt>
                <c:pt idx="10">
                  <c:v>1.028</c:v>
                </c:pt>
                <c:pt idx="11">
                  <c:v>1.054999999999999</c:v>
                </c:pt>
                <c:pt idx="12">
                  <c:v>1.081</c:v>
                </c:pt>
                <c:pt idx="13">
                  <c:v>1.1060000000000001</c:v>
                </c:pt>
                <c:pt idx="14">
                  <c:v>1.129999999999999</c:v>
                </c:pt>
                <c:pt idx="15">
                  <c:v>1.153</c:v>
                </c:pt>
                <c:pt idx="16">
                  <c:v>1.175</c:v>
                </c:pt>
                <c:pt idx="17">
                  <c:v>1.1960000000000008</c:v>
                </c:pt>
                <c:pt idx="18">
                  <c:v>1.2149999999999992</c:v>
                </c:pt>
                <c:pt idx="19">
                  <c:v>1.234</c:v>
                </c:pt>
                <c:pt idx="20">
                  <c:v>1.252</c:v>
                </c:pt>
                <c:pt idx="21">
                  <c:v>1.27</c:v>
                </c:pt>
                <c:pt idx="22">
                  <c:v>1.286</c:v>
                </c:pt>
                <c:pt idx="23">
                  <c:v>1.300999999999999</c:v>
                </c:pt>
                <c:pt idx="24">
                  <c:v>1.3160000000000001</c:v>
                </c:pt>
                <c:pt idx="25">
                  <c:v>1.33</c:v>
                </c:pt>
                <c:pt idx="26">
                  <c:v>1.343</c:v>
                </c:pt>
                <c:pt idx="27">
                  <c:v>1.355</c:v>
                </c:pt>
                <c:pt idx="28">
                  <c:v>1.3660000000000001</c:v>
                </c:pt>
                <c:pt idx="29">
                  <c:v>1.377</c:v>
                </c:pt>
                <c:pt idx="30">
                  <c:v>1.387</c:v>
                </c:pt>
                <c:pt idx="31">
                  <c:v>1.395999999999999</c:v>
                </c:pt>
                <c:pt idx="32">
                  <c:v>1.4049999999999991</c:v>
                </c:pt>
                <c:pt idx="33">
                  <c:v>1.4119999999999981</c:v>
                </c:pt>
                <c:pt idx="34">
                  <c:v>1.4189999999999992</c:v>
                </c:pt>
                <c:pt idx="35">
                  <c:v>1.4249999999999992</c:v>
                </c:pt>
                <c:pt idx="36">
                  <c:v>1.43</c:v>
                </c:pt>
                <c:pt idx="37">
                  <c:v>1.4339999999999982</c:v>
                </c:pt>
                <c:pt idx="38">
                  <c:v>1.4369999999999992</c:v>
                </c:pt>
                <c:pt idx="39">
                  <c:v>1.4379999999999982</c:v>
                </c:pt>
                <c:pt idx="40">
                  <c:v>1.4389999999999992</c:v>
                </c:pt>
                <c:pt idx="41">
                  <c:v>1.4389999999999992</c:v>
                </c:pt>
                <c:pt idx="42">
                  <c:v>1.4369999999999992</c:v>
                </c:pt>
                <c:pt idx="43">
                  <c:v>1.4339999999999982</c:v>
                </c:pt>
                <c:pt idx="44">
                  <c:v>1.43</c:v>
                </c:pt>
                <c:pt idx="45">
                  <c:v>1.4239999999999982</c:v>
                </c:pt>
                <c:pt idx="46">
                  <c:v>1.4169999999999991</c:v>
                </c:pt>
                <c:pt idx="47">
                  <c:v>1.4089999999999991</c:v>
                </c:pt>
                <c:pt idx="48">
                  <c:v>1.397999999999999</c:v>
                </c:pt>
                <c:pt idx="49">
                  <c:v>1.387</c:v>
                </c:pt>
                <c:pt idx="50">
                  <c:v>1.373</c:v>
                </c:pt>
                <c:pt idx="51">
                  <c:v>1.3580000000000001</c:v>
                </c:pt>
                <c:pt idx="52">
                  <c:v>1.341</c:v>
                </c:pt>
                <c:pt idx="53">
                  <c:v>1.3220000000000001</c:v>
                </c:pt>
                <c:pt idx="54">
                  <c:v>1.302</c:v>
                </c:pt>
                <c:pt idx="55">
                  <c:v>1.278999999999999</c:v>
                </c:pt>
                <c:pt idx="56">
                  <c:v>1.254999999999999</c:v>
                </c:pt>
                <c:pt idx="57">
                  <c:v>1.23</c:v>
                </c:pt>
                <c:pt idx="58">
                  <c:v>1.2029999999999992</c:v>
                </c:pt>
                <c:pt idx="59">
                  <c:v>1.173999999999999</c:v>
                </c:pt>
                <c:pt idx="60">
                  <c:v>1.143999999999999</c:v>
                </c:pt>
                <c:pt idx="61">
                  <c:v>1.1120000000000001</c:v>
                </c:pt>
                <c:pt idx="62">
                  <c:v>1.08</c:v>
                </c:pt>
                <c:pt idx="63">
                  <c:v>1.046</c:v>
                </c:pt>
                <c:pt idx="64">
                  <c:v>1.012</c:v>
                </c:pt>
                <c:pt idx="65">
                  <c:v>0.9770000000000002</c:v>
                </c:pt>
                <c:pt idx="66">
                  <c:v>0.94099999999999995</c:v>
                </c:pt>
                <c:pt idx="67">
                  <c:v>0.90500000000000003</c:v>
                </c:pt>
                <c:pt idx="68">
                  <c:v>0.86800000000000044</c:v>
                </c:pt>
                <c:pt idx="69">
                  <c:v>0.83200000000000041</c:v>
                </c:pt>
                <c:pt idx="70">
                  <c:v>0.79600000000000004</c:v>
                </c:pt>
                <c:pt idx="71">
                  <c:v>0.76000000000000045</c:v>
                </c:pt>
                <c:pt idx="72">
                  <c:v>0.72400000000000042</c:v>
                </c:pt>
                <c:pt idx="73">
                  <c:v>0.6890000000000005</c:v>
                </c:pt>
                <c:pt idx="74">
                  <c:v>0.65500000000000058</c:v>
                </c:pt>
                <c:pt idx="75">
                  <c:v>0.62200000000000044</c:v>
                </c:pt>
                <c:pt idx="76">
                  <c:v>0.58900000000000019</c:v>
                </c:pt>
                <c:pt idx="77">
                  <c:v>0.55800000000000005</c:v>
                </c:pt>
                <c:pt idx="78">
                  <c:v>0.52800000000000002</c:v>
                </c:pt>
                <c:pt idx="79">
                  <c:v>0.49800000000000022</c:v>
                </c:pt>
                <c:pt idx="80">
                  <c:v>0.4710000000000002</c:v>
                </c:pt>
                <c:pt idx="81">
                  <c:v>0.44400000000000012</c:v>
                </c:pt>
                <c:pt idx="82">
                  <c:v>0.4180000000000002</c:v>
                </c:pt>
                <c:pt idx="83">
                  <c:v>0.39400000000000035</c:v>
                </c:pt>
                <c:pt idx="84">
                  <c:v>0.37000000000000022</c:v>
                </c:pt>
                <c:pt idx="85">
                  <c:v>0.34800000000000031</c:v>
                </c:pt>
                <c:pt idx="86">
                  <c:v>0.32700000000000023</c:v>
                </c:pt>
                <c:pt idx="87">
                  <c:v>0.30700000000000022</c:v>
                </c:pt>
                <c:pt idx="88">
                  <c:v>0.2880000000000002</c:v>
                </c:pt>
                <c:pt idx="89">
                  <c:v>0.27</c:v>
                </c:pt>
                <c:pt idx="90">
                  <c:v>0.253</c:v>
                </c:pt>
                <c:pt idx="91">
                  <c:v>0.23700000000000004</c:v>
                </c:pt>
                <c:pt idx="92">
                  <c:v>0.22200000000000006</c:v>
                </c:pt>
                <c:pt idx="93">
                  <c:v>0.2070000000000001</c:v>
                </c:pt>
                <c:pt idx="94">
                  <c:v>0.19400000000000006</c:v>
                </c:pt>
                <c:pt idx="95">
                  <c:v>0.18200000000000011</c:v>
                </c:pt>
                <c:pt idx="96">
                  <c:v>0.17100000000000001</c:v>
                </c:pt>
                <c:pt idx="97">
                  <c:v>0.16100000000000006</c:v>
                </c:pt>
                <c:pt idx="98">
                  <c:v>0.15200000000000011</c:v>
                </c:pt>
                <c:pt idx="99">
                  <c:v>0.14400000000000004</c:v>
                </c:pt>
                <c:pt idx="100">
                  <c:v>0.13800000000000001</c:v>
                </c:pt>
                <c:pt idx="101">
                  <c:v>0.13400000000000001</c:v>
                </c:pt>
                <c:pt idx="102">
                  <c:v>0.13100000000000001</c:v>
                </c:pt>
                <c:pt idx="103">
                  <c:v>0.129</c:v>
                </c:pt>
                <c:pt idx="104">
                  <c:v>0.129</c:v>
                </c:pt>
                <c:pt idx="105">
                  <c:v>0.13200000000000001</c:v>
                </c:pt>
                <c:pt idx="106">
                  <c:v>0.13600000000000001</c:v>
                </c:pt>
                <c:pt idx="107">
                  <c:v>0.14200000000000004</c:v>
                </c:pt>
                <c:pt idx="108">
                  <c:v>0.15000000000000011</c:v>
                </c:pt>
                <c:pt idx="109">
                  <c:v>0.16000000000000006</c:v>
                </c:pt>
                <c:pt idx="110">
                  <c:v>0.17200000000000001</c:v>
                </c:pt>
                <c:pt idx="111">
                  <c:v>0.18700000000000011</c:v>
                </c:pt>
                <c:pt idx="112">
                  <c:v>0.20300000000000001</c:v>
                </c:pt>
                <c:pt idx="113">
                  <c:v>0.22200000000000006</c:v>
                </c:pt>
                <c:pt idx="114">
                  <c:v>0.2420000000000001</c:v>
                </c:pt>
                <c:pt idx="115">
                  <c:v>0.26400000000000001</c:v>
                </c:pt>
                <c:pt idx="116">
                  <c:v>0.2880000000000002</c:v>
                </c:pt>
                <c:pt idx="117">
                  <c:v>0.31400000000000022</c:v>
                </c:pt>
                <c:pt idx="118">
                  <c:v>0.34100000000000036</c:v>
                </c:pt>
                <c:pt idx="119">
                  <c:v>0.36900000000000027</c:v>
                </c:pt>
                <c:pt idx="120">
                  <c:v>0.39800000000000035</c:v>
                </c:pt>
                <c:pt idx="121">
                  <c:v>0.42800000000000027</c:v>
                </c:pt>
                <c:pt idx="122">
                  <c:v>0.46</c:v>
                </c:pt>
                <c:pt idx="123">
                  <c:v>0.49100000000000027</c:v>
                </c:pt>
                <c:pt idx="124">
                  <c:v>0.52300000000000002</c:v>
                </c:pt>
                <c:pt idx="125">
                  <c:v>0.55500000000000005</c:v>
                </c:pt>
                <c:pt idx="126">
                  <c:v>0.58800000000000019</c:v>
                </c:pt>
                <c:pt idx="127">
                  <c:v>0.62000000000000044</c:v>
                </c:pt>
                <c:pt idx="128">
                  <c:v>0.65200000000000058</c:v>
                </c:pt>
                <c:pt idx="129">
                  <c:v>0.68300000000000061</c:v>
                </c:pt>
                <c:pt idx="130">
                  <c:v>0.71400000000000041</c:v>
                </c:pt>
                <c:pt idx="131">
                  <c:v>0.74500000000000044</c:v>
                </c:pt>
                <c:pt idx="132">
                  <c:v>0.77500000000000024</c:v>
                </c:pt>
                <c:pt idx="133">
                  <c:v>0.80400000000000005</c:v>
                </c:pt>
                <c:pt idx="134">
                  <c:v>0.83200000000000041</c:v>
                </c:pt>
                <c:pt idx="135">
                  <c:v>0.85900000000000043</c:v>
                </c:pt>
                <c:pt idx="136">
                  <c:v>0.88600000000000023</c:v>
                </c:pt>
                <c:pt idx="137">
                  <c:v>0.91100000000000003</c:v>
                </c:pt>
                <c:pt idx="138">
                  <c:v>0.93600000000000005</c:v>
                </c:pt>
                <c:pt idx="139">
                  <c:v>0.96000000000000041</c:v>
                </c:pt>
                <c:pt idx="140">
                  <c:v>0.98299999999999998</c:v>
                </c:pt>
                <c:pt idx="141">
                  <c:v>1.004999999999999</c:v>
                </c:pt>
                <c:pt idx="142">
                  <c:v>1.026</c:v>
                </c:pt>
                <c:pt idx="143">
                  <c:v>1.046</c:v>
                </c:pt>
                <c:pt idx="144">
                  <c:v>1.0660000000000001</c:v>
                </c:pt>
                <c:pt idx="145">
                  <c:v>1.085</c:v>
                </c:pt>
                <c:pt idx="146">
                  <c:v>1.103</c:v>
                </c:pt>
                <c:pt idx="147">
                  <c:v>1.1200000000000001</c:v>
                </c:pt>
                <c:pt idx="148">
                  <c:v>1.137</c:v>
                </c:pt>
                <c:pt idx="149">
                  <c:v>1.153</c:v>
                </c:pt>
                <c:pt idx="150">
                  <c:v>1.169</c:v>
                </c:pt>
                <c:pt idx="151">
                  <c:v>1.1839999999999991</c:v>
                </c:pt>
                <c:pt idx="152">
                  <c:v>1.1980000000000008</c:v>
                </c:pt>
                <c:pt idx="153">
                  <c:v>1.2109999999999992</c:v>
                </c:pt>
                <c:pt idx="154">
                  <c:v>1.224</c:v>
                </c:pt>
                <c:pt idx="155">
                  <c:v>1.2369999999999992</c:v>
                </c:pt>
                <c:pt idx="156">
                  <c:v>1.248</c:v>
                </c:pt>
                <c:pt idx="157">
                  <c:v>1.258999999999999</c:v>
                </c:pt>
                <c:pt idx="158">
                  <c:v>1.268999999999999</c:v>
                </c:pt>
                <c:pt idx="159">
                  <c:v>1.278999999999999</c:v>
                </c:pt>
                <c:pt idx="160">
                  <c:v>1.286999999999999</c:v>
                </c:pt>
                <c:pt idx="161">
                  <c:v>1.294999999999999</c:v>
                </c:pt>
                <c:pt idx="162">
                  <c:v>1.302</c:v>
                </c:pt>
                <c:pt idx="163">
                  <c:v>1.3080000000000001</c:v>
                </c:pt>
                <c:pt idx="164">
                  <c:v>1.3120000000000001</c:v>
                </c:pt>
                <c:pt idx="165">
                  <c:v>1.3160000000000001</c:v>
                </c:pt>
                <c:pt idx="166">
                  <c:v>1.319</c:v>
                </c:pt>
                <c:pt idx="167">
                  <c:v>1.32</c:v>
                </c:pt>
                <c:pt idx="168">
                  <c:v>1.32</c:v>
                </c:pt>
                <c:pt idx="169">
                  <c:v>1.319</c:v>
                </c:pt>
                <c:pt idx="170">
                  <c:v>1.3169999999999991</c:v>
                </c:pt>
                <c:pt idx="171">
                  <c:v>1.3120000000000001</c:v>
                </c:pt>
                <c:pt idx="172">
                  <c:v>1.3069999999999991</c:v>
                </c:pt>
                <c:pt idx="173">
                  <c:v>1.3</c:v>
                </c:pt>
                <c:pt idx="174">
                  <c:v>1.290999999999999</c:v>
                </c:pt>
                <c:pt idx="175">
                  <c:v>1.280999999999999</c:v>
                </c:pt>
                <c:pt idx="176">
                  <c:v>1.268999999999999</c:v>
                </c:pt>
                <c:pt idx="177">
                  <c:v>1.254999999999999</c:v>
                </c:pt>
                <c:pt idx="178">
                  <c:v>1.24</c:v>
                </c:pt>
                <c:pt idx="179">
                  <c:v>1.2229999999999992</c:v>
                </c:pt>
                <c:pt idx="180">
                  <c:v>1.204</c:v>
                </c:pt>
                <c:pt idx="181">
                  <c:v>1.1839999999999991</c:v>
                </c:pt>
                <c:pt idx="182">
                  <c:v>1.161999999999999</c:v>
                </c:pt>
                <c:pt idx="183">
                  <c:v>1.139</c:v>
                </c:pt>
                <c:pt idx="184">
                  <c:v>1.1140000000000001</c:v>
                </c:pt>
                <c:pt idx="185">
                  <c:v>1.089</c:v>
                </c:pt>
                <c:pt idx="186">
                  <c:v>1.0620000000000001</c:v>
                </c:pt>
                <c:pt idx="187">
                  <c:v>1.034</c:v>
                </c:pt>
                <c:pt idx="188">
                  <c:v>1.004999999999999</c:v>
                </c:pt>
                <c:pt idx="189">
                  <c:v>0.9760000000000002</c:v>
                </c:pt>
                <c:pt idx="190">
                  <c:v>0.94599999999999995</c:v>
                </c:pt>
                <c:pt idx="191">
                  <c:v>0.91600000000000004</c:v>
                </c:pt>
                <c:pt idx="192">
                  <c:v>0.88600000000000023</c:v>
                </c:pt>
                <c:pt idx="193">
                  <c:v>0.85600000000000043</c:v>
                </c:pt>
                <c:pt idx="194">
                  <c:v>0.8260000000000004</c:v>
                </c:pt>
                <c:pt idx="195">
                  <c:v>0.79600000000000004</c:v>
                </c:pt>
                <c:pt idx="196">
                  <c:v>0.76700000000000046</c:v>
                </c:pt>
                <c:pt idx="197">
                  <c:v>0.73800000000000043</c:v>
                </c:pt>
                <c:pt idx="198">
                  <c:v>0.71100000000000041</c:v>
                </c:pt>
                <c:pt idx="199">
                  <c:v>0.68400000000000061</c:v>
                </c:pt>
                <c:pt idx="200">
                  <c:v>0.65800000000000058</c:v>
                </c:pt>
                <c:pt idx="201">
                  <c:v>0.63300000000000045</c:v>
                </c:pt>
                <c:pt idx="202">
                  <c:v>0.61000000000000043</c:v>
                </c:pt>
                <c:pt idx="203">
                  <c:v>0.58700000000000019</c:v>
                </c:pt>
                <c:pt idx="204">
                  <c:v>0.56599999999999995</c:v>
                </c:pt>
                <c:pt idx="205">
                  <c:v>0.54600000000000004</c:v>
                </c:pt>
                <c:pt idx="206">
                  <c:v>0.52700000000000002</c:v>
                </c:pt>
                <c:pt idx="207">
                  <c:v>0.50900000000000001</c:v>
                </c:pt>
                <c:pt idx="208">
                  <c:v>0.49200000000000027</c:v>
                </c:pt>
                <c:pt idx="209">
                  <c:v>0.4770000000000002</c:v>
                </c:pt>
                <c:pt idx="210">
                  <c:v>0.46200000000000002</c:v>
                </c:pt>
                <c:pt idx="211">
                  <c:v>0.44900000000000012</c:v>
                </c:pt>
                <c:pt idx="212">
                  <c:v>0.43600000000000022</c:v>
                </c:pt>
                <c:pt idx="213">
                  <c:v>0.42500000000000027</c:v>
                </c:pt>
                <c:pt idx="214">
                  <c:v>0.4140000000000002</c:v>
                </c:pt>
                <c:pt idx="215">
                  <c:v>0.40400000000000008</c:v>
                </c:pt>
                <c:pt idx="216">
                  <c:v>0.39400000000000035</c:v>
                </c:pt>
                <c:pt idx="217">
                  <c:v>0.38600000000000023</c:v>
                </c:pt>
                <c:pt idx="218">
                  <c:v>0.37800000000000022</c:v>
                </c:pt>
                <c:pt idx="219">
                  <c:v>0.37100000000000022</c:v>
                </c:pt>
                <c:pt idx="220">
                  <c:v>0.36500000000000027</c:v>
                </c:pt>
                <c:pt idx="221">
                  <c:v>0.36000000000000021</c:v>
                </c:pt>
                <c:pt idx="222">
                  <c:v>0.35600000000000021</c:v>
                </c:pt>
                <c:pt idx="223">
                  <c:v>0.3530000000000002</c:v>
                </c:pt>
                <c:pt idx="224">
                  <c:v>0.3510000000000002</c:v>
                </c:pt>
                <c:pt idx="225">
                  <c:v>0.3500000000000002</c:v>
                </c:pt>
                <c:pt idx="226">
                  <c:v>0.3500000000000002</c:v>
                </c:pt>
                <c:pt idx="227">
                  <c:v>0.3520000000000002</c:v>
                </c:pt>
                <c:pt idx="228">
                  <c:v>0.3550000000000002</c:v>
                </c:pt>
                <c:pt idx="229">
                  <c:v>0.35900000000000026</c:v>
                </c:pt>
                <c:pt idx="230">
                  <c:v>0.36600000000000027</c:v>
                </c:pt>
                <c:pt idx="231">
                  <c:v>0.37400000000000022</c:v>
                </c:pt>
                <c:pt idx="232">
                  <c:v>0.38300000000000023</c:v>
                </c:pt>
                <c:pt idx="233">
                  <c:v>0.39500000000000035</c:v>
                </c:pt>
                <c:pt idx="234">
                  <c:v>0.40800000000000008</c:v>
                </c:pt>
                <c:pt idx="235">
                  <c:v>0.42300000000000026</c:v>
                </c:pt>
                <c:pt idx="236">
                  <c:v>0.43900000000000022</c:v>
                </c:pt>
                <c:pt idx="237">
                  <c:v>0.45800000000000002</c:v>
                </c:pt>
                <c:pt idx="238">
                  <c:v>0.4780000000000002</c:v>
                </c:pt>
                <c:pt idx="239">
                  <c:v>0.49900000000000022</c:v>
                </c:pt>
                <c:pt idx="240">
                  <c:v>0.52200000000000002</c:v>
                </c:pt>
                <c:pt idx="241">
                  <c:v>0.54700000000000004</c:v>
                </c:pt>
                <c:pt idx="242">
                  <c:v>0.57199999999999995</c:v>
                </c:pt>
                <c:pt idx="243">
                  <c:v>0.5990000000000002</c:v>
                </c:pt>
                <c:pt idx="244">
                  <c:v>0.62700000000000045</c:v>
                </c:pt>
                <c:pt idx="245">
                  <c:v>0.65500000000000058</c:v>
                </c:pt>
                <c:pt idx="246">
                  <c:v>0.68400000000000061</c:v>
                </c:pt>
                <c:pt idx="247">
                  <c:v>0.71300000000000041</c:v>
                </c:pt>
                <c:pt idx="248">
                  <c:v>0.74300000000000044</c:v>
                </c:pt>
                <c:pt idx="249">
                  <c:v>0.77200000000000024</c:v>
                </c:pt>
                <c:pt idx="250">
                  <c:v>0.80200000000000005</c:v>
                </c:pt>
                <c:pt idx="251">
                  <c:v>0.83100000000000041</c:v>
                </c:pt>
                <c:pt idx="252">
                  <c:v>0.86000000000000043</c:v>
                </c:pt>
                <c:pt idx="253">
                  <c:v>0.88900000000000023</c:v>
                </c:pt>
                <c:pt idx="254">
                  <c:v>0.91700000000000004</c:v>
                </c:pt>
                <c:pt idx="255">
                  <c:v>0.94399999999999995</c:v>
                </c:pt>
                <c:pt idx="256">
                  <c:v>0.9700000000000002</c:v>
                </c:pt>
                <c:pt idx="257">
                  <c:v>0.996</c:v>
                </c:pt>
                <c:pt idx="258">
                  <c:v>1.02</c:v>
                </c:pt>
                <c:pt idx="259">
                  <c:v>1.044</c:v>
                </c:pt>
                <c:pt idx="260">
                  <c:v>1.0669999999999991</c:v>
                </c:pt>
                <c:pt idx="261">
                  <c:v>1.089</c:v>
                </c:pt>
                <c:pt idx="262">
                  <c:v>1.1100000000000001</c:v>
                </c:pt>
                <c:pt idx="263">
                  <c:v>1.129999999999999</c:v>
                </c:pt>
                <c:pt idx="264">
                  <c:v>1.149</c:v>
                </c:pt>
                <c:pt idx="265">
                  <c:v>1.167</c:v>
                </c:pt>
                <c:pt idx="266">
                  <c:v>1.1839999999999991</c:v>
                </c:pt>
                <c:pt idx="267">
                  <c:v>1.2</c:v>
                </c:pt>
                <c:pt idx="268">
                  <c:v>1.216</c:v>
                </c:pt>
                <c:pt idx="269">
                  <c:v>1.2309999999999992</c:v>
                </c:pt>
                <c:pt idx="270">
                  <c:v>1.2449999999999992</c:v>
                </c:pt>
                <c:pt idx="271">
                  <c:v>1.258</c:v>
                </c:pt>
                <c:pt idx="272">
                  <c:v>1.27</c:v>
                </c:pt>
                <c:pt idx="273">
                  <c:v>1.282</c:v>
                </c:pt>
                <c:pt idx="274">
                  <c:v>1.292999999999999</c:v>
                </c:pt>
                <c:pt idx="275">
                  <c:v>1.304</c:v>
                </c:pt>
                <c:pt idx="276">
                  <c:v>1.3129999999999991</c:v>
                </c:pt>
                <c:pt idx="277">
                  <c:v>1.323</c:v>
                </c:pt>
                <c:pt idx="278">
                  <c:v>1.331</c:v>
                </c:pt>
                <c:pt idx="279">
                  <c:v>1.339</c:v>
                </c:pt>
                <c:pt idx="280">
                  <c:v>1.345</c:v>
                </c:pt>
                <c:pt idx="281">
                  <c:v>1.3520000000000001</c:v>
                </c:pt>
                <c:pt idx="282">
                  <c:v>1.357</c:v>
                </c:pt>
                <c:pt idx="283">
                  <c:v>1.361</c:v>
                </c:pt>
                <c:pt idx="284">
                  <c:v>1.365</c:v>
                </c:pt>
                <c:pt idx="285">
                  <c:v>1.3680000000000001</c:v>
                </c:pt>
                <c:pt idx="286">
                  <c:v>1.37</c:v>
                </c:pt>
                <c:pt idx="287">
                  <c:v>1.37</c:v>
                </c:pt>
                <c:pt idx="288">
                  <c:v>1.37</c:v>
                </c:pt>
                <c:pt idx="289">
                  <c:v>1.3680000000000001</c:v>
                </c:pt>
                <c:pt idx="290">
                  <c:v>1.3660000000000001</c:v>
                </c:pt>
                <c:pt idx="291">
                  <c:v>1.3620000000000001</c:v>
                </c:pt>
                <c:pt idx="292">
                  <c:v>1.3560000000000001</c:v>
                </c:pt>
                <c:pt idx="293">
                  <c:v>1.35</c:v>
                </c:pt>
                <c:pt idx="294">
                  <c:v>1.341</c:v>
                </c:pt>
                <c:pt idx="295">
                  <c:v>1.3320000000000001</c:v>
                </c:pt>
                <c:pt idx="296">
                  <c:v>1.321</c:v>
                </c:pt>
                <c:pt idx="297">
                  <c:v>1.3080000000000001</c:v>
                </c:pt>
                <c:pt idx="298">
                  <c:v>1.292999999999999</c:v>
                </c:pt>
                <c:pt idx="299">
                  <c:v>1.276999999999999</c:v>
                </c:pt>
                <c:pt idx="300">
                  <c:v>1.26</c:v>
                </c:pt>
                <c:pt idx="301">
                  <c:v>1.24</c:v>
                </c:pt>
                <c:pt idx="302">
                  <c:v>1.2189999999999992</c:v>
                </c:pt>
                <c:pt idx="303">
                  <c:v>1.1960000000000008</c:v>
                </c:pt>
                <c:pt idx="304">
                  <c:v>1.171999999999999</c:v>
                </c:pt>
                <c:pt idx="305">
                  <c:v>1.145999999999999</c:v>
                </c:pt>
                <c:pt idx="306">
                  <c:v>1.119</c:v>
                </c:pt>
                <c:pt idx="307">
                  <c:v>1.0900000000000001</c:v>
                </c:pt>
                <c:pt idx="308">
                  <c:v>1.06</c:v>
                </c:pt>
                <c:pt idx="309">
                  <c:v>1.028999999999999</c:v>
                </c:pt>
                <c:pt idx="310">
                  <c:v>0.997</c:v>
                </c:pt>
                <c:pt idx="311">
                  <c:v>0.96300000000000041</c:v>
                </c:pt>
                <c:pt idx="312">
                  <c:v>0.93</c:v>
                </c:pt>
                <c:pt idx="313">
                  <c:v>0.89500000000000024</c:v>
                </c:pt>
                <c:pt idx="314">
                  <c:v>0.86000000000000043</c:v>
                </c:pt>
                <c:pt idx="315">
                  <c:v>0.8250000000000004</c:v>
                </c:pt>
                <c:pt idx="316">
                  <c:v>0.79</c:v>
                </c:pt>
                <c:pt idx="317">
                  <c:v>0.75500000000000045</c:v>
                </c:pt>
                <c:pt idx="318">
                  <c:v>0.72100000000000042</c:v>
                </c:pt>
                <c:pt idx="319">
                  <c:v>0.68700000000000072</c:v>
                </c:pt>
                <c:pt idx="320">
                  <c:v>0.65300000000000058</c:v>
                </c:pt>
                <c:pt idx="321">
                  <c:v>0.62100000000000044</c:v>
                </c:pt>
                <c:pt idx="322">
                  <c:v>0.58900000000000019</c:v>
                </c:pt>
                <c:pt idx="323">
                  <c:v>0.55900000000000005</c:v>
                </c:pt>
                <c:pt idx="324">
                  <c:v>0.52900000000000003</c:v>
                </c:pt>
                <c:pt idx="325">
                  <c:v>0.501</c:v>
                </c:pt>
                <c:pt idx="326">
                  <c:v>0.4740000000000002</c:v>
                </c:pt>
                <c:pt idx="327">
                  <c:v>0.44900000000000012</c:v>
                </c:pt>
                <c:pt idx="328">
                  <c:v>0.42500000000000027</c:v>
                </c:pt>
                <c:pt idx="329">
                  <c:v>0.40200000000000002</c:v>
                </c:pt>
                <c:pt idx="330">
                  <c:v>0.38100000000000023</c:v>
                </c:pt>
                <c:pt idx="331">
                  <c:v>0.36100000000000027</c:v>
                </c:pt>
                <c:pt idx="332">
                  <c:v>0.34200000000000036</c:v>
                </c:pt>
                <c:pt idx="333">
                  <c:v>0.32500000000000023</c:v>
                </c:pt>
                <c:pt idx="334">
                  <c:v>0.30900000000000022</c:v>
                </c:pt>
                <c:pt idx="335">
                  <c:v>0.29400000000000021</c:v>
                </c:pt>
                <c:pt idx="336">
                  <c:v>0.28000000000000008</c:v>
                </c:pt>
                <c:pt idx="337">
                  <c:v>0.26700000000000002</c:v>
                </c:pt>
                <c:pt idx="338">
                  <c:v>0.255</c:v>
                </c:pt>
                <c:pt idx="339">
                  <c:v>0.24400000000000011</c:v>
                </c:pt>
                <c:pt idx="340">
                  <c:v>0.23400000000000001</c:v>
                </c:pt>
                <c:pt idx="341">
                  <c:v>0.22500000000000006</c:v>
                </c:pt>
                <c:pt idx="342">
                  <c:v>0.21600000000000011</c:v>
                </c:pt>
                <c:pt idx="343">
                  <c:v>0.2090000000000001</c:v>
                </c:pt>
                <c:pt idx="344">
                  <c:v>0.20300000000000001</c:v>
                </c:pt>
                <c:pt idx="345">
                  <c:v>0.19700000000000006</c:v>
                </c:pt>
                <c:pt idx="346">
                  <c:v>0.19300000000000006</c:v>
                </c:pt>
                <c:pt idx="347">
                  <c:v>0.18900000000000011</c:v>
                </c:pt>
                <c:pt idx="348">
                  <c:v>0.18700000000000011</c:v>
                </c:pt>
                <c:pt idx="349">
                  <c:v>0.18600000000000011</c:v>
                </c:pt>
                <c:pt idx="350">
                  <c:v>0.18600000000000011</c:v>
                </c:pt>
                <c:pt idx="351">
                  <c:v>0.18800000000000011</c:v>
                </c:pt>
                <c:pt idx="352">
                  <c:v>0.19100000000000006</c:v>
                </c:pt>
                <c:pt idx="353">
                  <c:v>0.19600000000000006</c:v>
                </c:pt>
                <c:pt idx="354">
                  <c:v>0.20200000000000001</c:v>
                </c:pt>
                <c:pt idx="355">
                  <c:v>0.2100000000000001</c:v>
                </c:pt>
                <c:pt idx="356">
                  <c:v>0.22000000000000006</c:v>
                </c:pt>
                <c:pt idx="357">
                  <c:v>0.23100000000000001</c:v>
                </c:pt>
                <c:pt idx="358">
                  <c:v>0.24500000000000011</c:v>
                </c:pt>
                <c:pt idx="359">
                  <c:v>0.26</c:v>
                </c:pt>
                <c:pt idx="360">
                  <c:v>0.27700000000000002</c:v>
                </c:pt>
                <c:pt idx="361">
                  <c:v>0.29500000000000021</c:v>
                </c:pt>
                <c:pt idx="362">
                  <c:v>0.31600000000000023</c:v>
                </c:pt>
                <c:pt idx="363">
                  <c:v>0.33800000000000036</c:v>
                </c:pt>
                <c:pt idx="364">
                  <c:v>0.36100000000000027</c:v>
                </c:pt>
                <c:pt idx="365">
                  <c:v>0.38600000000000023</c:v>
                </c:pt>
                <c:pt idx="366">
                  <c:v>0.4120000000000002</c:v>
                </c:pt>
                <c:pt idx="367">
                  <c:v>0.44000000000000011</c:v>
                </c:pt>
                <c:pt idx="368">
                  <c:v>0.46800000000000008</c:v>
                </c:pt>
                <c:pt idx="369">
                  <c:v>0.49700000000000022</c:v>
                </c:pt>
                <c:pt idx="370">
                  <c:v>0.52700000000000002</c:v>
                </c:pt>
                <c:pt idx="371">
                  <c:v>0.55700000000000005</c:v>
                </c:pt>
                <c:pt idx="372">
                  <c:v>0.58800000000000019</c:v>
                </c:pt>
                <c:pt idx="373">
                  <c:v>0.61900000000000044</c:v>
                </c:pt>
                <c:pt idx="374">
                  <c:v>0.64900000000000047</c:v>
                </c:pt>
                <c:pt idx="375">
                  <c:v>0.6800000000000006</c:v>
                </c:pt>
                <c:pt idx="376">
                  <c:v>0.71100000000000041</c:v>
                </c:pt>
                <c:pt idx="377">
                  <c:v>0.74100000000000044</c:v>
                </c:pt>
                <c:pt idx="378">
                  <c:v>0.77000000000000024</c:v>
                </c:pt>
                <c:pt idx="379">
                  <c:v>0.79900000000000004</c:v>
                </c:pt>
                <c:pt idx="380">
                  <c:v>0.8280000000000004</c:v>
                </c:pt>
                <c:pt idx="381">
                  <c:v>0.85500000000000043</c:v>
                </c:pt>
                <c:pt idx="382">
                  <c:v>0.88200000000000023</c:v>
                </c:pt>
                <c:pt idx="383">
                  <c:v>0.90800000000000003</c:v>
                </c:pt>
                <c:pt idx="384">
                  <c:v>0.93300000000000005</c:v>
                </c:pt>
                <c:pt idx="385">
                  <c:v>0.95700000000000041</c:v>
                </c:pt>
                <c:pt idx="386">
                  <c:v>0.98</c:v>
                </c:pt>
                <c:pt idx="387">
                  <c:v>1.002</c:v>
                </c:pt>
                <c:pt idx="388">
                  <c:v>1.024</c:v>
                </c:pt>
                <c:pt idx="389">
                  <c:v>1.044999999999999</c:v>
                </c:pt>
                <c:pt idx="390">
                  <c:v>1.0649999999999991</c:v>
                </c:pt>
                <c:pt idx="391">
                  <c:v>1.0840000000000001</c:v>
                </c:pt>
                <c:pt idx="392">
                  <c:v>1.1020000000000001</c:v>
                </c:pt>
                <c:pt idx="393">
                  <c:v>1.119</c:v>
                </c:pt>
                <c:pt idx="394">
                  <c:v>1.135999999999999</c:v>
                </c:pt>
                <c:pt idx="395">
                  <c:v>1.151999999999999</c:v>
                </c:pt>
                <c:pt idx="396">
                  <c:v>1.167999999999999</c:v>
                </c:pt>
                <c:pt idx="397">
                  <c:v>1.1830000000000001</c:v>
                </c:pt>
                <c:pt idx="398">
                  <c:v>1.1970000000000001</c:v>
                </c:pt>
                <c:pt idx="399">
                  <c:v>1.21</c:v>
                </c:pt>
                <c:pt idx="400">
                  <c:v>1.2229999999999992</c:v>
                </c:pt>
                <c:pt idx="401">
                  <c:v>1.2349999999999992</c:v>
                </c:pt>
                <c:pt idx="402">
                  <c:v>1.2469999999999992</c:v>
                </c:pt>
                <c:pt idx="403">
                  <c:v>1.256999999999999</c:v>
                </c:pt>
                <c:pt idx="404">
                  <c:v>1.268</c:v>
                </c:pt>
                <c:pt idx="405">
                  <c:v>1.276999999999999</c:v>
                </c:pt>
                <c:pt idx="406">
                  <c:v>1.286</c:v>
                </c:pt>
                <c:pt idx="407">
                  <c:v>1.292999999999999</c:v>
                </c:pt>
                <c:pt idx="408">
                  <c:v>1.3</c:v>
                </c:pt>
                <c:pt idx="409">
                  <c:v>1.306</c:v>
                </c:pt>
                <c:pt idx="410">
                  <c:v>1.3120000000000001</c:v>
                </c:pt>
                <c:pt idx="411">
                  <c:v>1.3160000000000001</c:v>
                </c:pt>
                <c:pt idx="412">
                  <c:v>1.319</c:v>
                </c:pt>
                <c:pt idx="413">
                  <c:v>1.321</c:v>
                </c:pt>
                <c:pt idx="414">
                  <c:v>1.3220000000000001</c:v>
                </c:pt>
                <c:pt idx="415">
                  <c:v>1.3220000000000001</c:v>
                </c:pt>
                <c:pt idx="416">
                  <c:v>1.32</c:v>
                </c:pt>
                <c:pt idx="417">
                  <c:v>1.3169999999999991</c:v>
                </c:pt>
                <c:pt idx="418">
                  <c:v>1.3129999999999991</c:v>
                </c:pt>
                <c:pt idx="419">
                  <c:v>1.3069999999999991</c:v>
                </c:pt>
                <c:pt idx="420">
                  <c:v>1.3</c:v>
                </c:pt>
                <c:pt idx="421">
                  <c:v>1.292</c:v>
                </c:pt>
                <c:pt idx="422">
                  <c:v>1.280999999999999</c:v>
                </c:pt>
                <c:pt idx="423">
                  <c:v>1.27</c:v>
                </c:pt>
                <c:pt idx="424">
                  <c:v>1.256</c:v>
                </c:pt>
                <c:pt idx="425">
                  <c:v>1.242</c:v>
                </c:pt>
                <c:pt idx="426">
                  <c:v>1.2249999999999992</c:v>
                </c:pt>
                <c:pt idx="427">
                  <c:v>1.2069999999999992</c:v>
                </c:pt>
                <c:pt idx="428">
                  <c:v>1.1879999999999991</c:v>
                </c:pt>
                <c:pt idx="429">
                  <c:v>1.167</c:v>
                </c:pt>
                <c:pt idx="430">
                  <c:v>1.145</c:v>
                </c:pt>
                <c:pt idx="431">
                  <c:v>1.121</c:v>
                </c:pt>
                <c:pt idx="432">
                  <c:v>1.0960000000000001</c:v>
                </c:pt>
                <c:pt idx="433">
                  <c:v>1.07</c:v>
                </c:pt>
                <c:pt idx="434">
                  <c:v>1.042999999999999</c:v>
                </c:pt>
                <c:pt idx="435">
                  <c:v>1.016</c:v>
                </c:pt>
                <c:pt idx="436">
                  <c:v>0.98799999999999999</c:v>
                </c:pt>
                <c:pt idx="437">
                  <c:v>0.95900000000000041</c:v>
                </c:pt>
                <c:pt idx="438">
                  <c:v>0.93</c:v>
                </c:pt>
                <c:pt idx="439">
                  <c:v>0.9</c:v>
                </c:pt>
                <c:pt idx="440">
                  <c:v>0.87100000000000044</c:v>
                </c:pt>
                <c:pt idx="441">
                  <c:v>0.84200000000000041</c:v>
                </c:pt>
                <c:pt idx="442">
                  <c:v>0.81299999999999994</c:v>
                </c:pt>
                <c:pt idx="443">
                  <c:v>0.78500000000000003</c:v>
                </c:pt>
                <c:pt idx="444">
                  <c:v>0.75700000000000045</c:v>
                </c:pt>
                <c:pt idx="445">
                  <c:v>0.73100000000000043</c:v>
                </c:pt>
                <c:pt idx="446">
                  <c:v>0.7050000000000004</c:v>
                </c:pt>
                <c:pt idx="447">
                  <c:v>0.6800000000000006</c:v>
                </c:pt>
                <c:pt idx="448">
                  <c:v>0.65700000000000058</c:v>
                </c:pt>
                <c:pt idx="449">
                  <c:v>0.63400000000000045</c:v>
                </c:pt>
                <c:pt idx="450">
                  <c:v>0.61300000000000043</c:v>
                </c:pt>
                <c:pt idx="451">
                  <c:v>0.59300000000000019</c:v>
                </c:pt>
                <c:pt idx="452">
                  <c:v>0.57399999999999995</c:v>
                </c:pt>
                <c:pt idx="453">
                  <c:v>0.55700000000000005</c:v>
                </c:pt>
                <c:pt idx="454">
                  <c:v>0.54100000000000004</c:v>
                </c:pt>
                <c:pt idx="455">
                  <c:v>0.52600000000000002</c:v>
                </c:pt>
                <c:pt idx="456">
                  <c:v>0.51200000000000001</c:v>
                </c:pt>
                <c:pt idx="457">
                  <c:v>0.5</c:v>
                </c:pt>
                <c:pt idx="458">
                  <c:v>0.48800000000000027</c:v>
                </c:pt>
                <c:pt idx="459">
                  <c:v>0.4780000000000002</c:v>
                </c:pt>
                <c:pt idx="460">
                  <c:v>0.46800000000000008</c:v>
                </c:pt>
                <c:pt idx="461">
                  <c:v>0.45900000000000002</c:v>
                </c:pt>
                <c:pt idx="462">
                  <c:v>0.45100000000000001</c:v>
                </c:pt>
                <c:pt idx="463">
                  <c:v>0.44300000000000012</c:v>
                </c:pt>
                <c:pt idx="464">
                  <c:v>0.43700000000000022</c:v>
                </c:pt>
                <c:pt idx="465">
                  <c:v>0.43000000000000022</c:v>
                </c:pt>
                <c:pt idx="466">
                  <c:v>0.42500000000000027</c:v>
                </c:pt>
                <c:pt idx="467">
                  <c:v>0.42000000000000021</c:v>
                </c:pt>
                <c:pt idx="468">
                  <c:v>0.4150000000000002</c:v>
                </c:pt>
                <c:pt idx="469">
                  <c:v>0.4120000000000002</c:v>
                </c:pt>
                <c:pt idx="470">
                  <c:v>0.40800000000000008</c:v>
                </c:pt>
                <c:pt idx="471">
                  <c:v>0.40600000000000008</c:v>
                </c:pt>
                <c:pt idx="472">
                  <c:v>0.40500000000000008</c:v>
                </c:pt>
                <c:pt idx="473">
                  <c:v>0.40400000000000008</c:v>
                </c:pt>
                <c:pt idx="474">
                  <c:v>0.40400000000000008</c:v>
                </c:pt>
                <c:pt idx="475">
                  <c:v>0.40500000000000008</c:v>
                </c:pt>
                <c:pt idx="476">
                  <c:v>0.40800000000000008</c:v>
                </c:pt>
                <c:pt idx="477">
                  <c:v>0.4120000000000002</c:v>
                </c:pt>
                <c:pt idx="478">
                  <c:v>0.4170000000000002</c:v>
                </c:pt>
                <c:pt idx="479">
                  <c:v>0.42300000000000026</c:v>
                </c:pt>
                <c:pt idx="480">
                  <c:v>0.43100000000000027</c:v>
                </c:pt>
                <c:pt idx="481">
                  <c:v>0.44000000000000011</c:v>
                </c:pt>
                <c:pt idx="482">
                  <c:v>0.45100000000000001</c:v>
                </c:pt>
                <c:pt idx="483">
                  <c:v>0.46400000000000002</c:v>
                </c:pt>
                <c:pt idx="484">
                  <c:v>0.4780000000000002</c:v>
                </c:pt>
                <c:pt idx="485">
                  <c:v>0.49300000000000027</c:v>
                </c:pt>
                <c:pt idx="486">
                  <c:v>0.51</c:v>
                </c:pt>
                <c:pt idx="487">
                  <c:v>0.52900000000000003</c:v>
                </c:pt>
                <c:pt idx="488">
                  <c:v>0.54900000000000004</c:v>
                </c:pt>
                <c:pt idx="489">
                  <c:v>0.56999999999999995</c:v>
                </c:pt>
                <c:pt idx="490">
                  <c:v>0.59200000000000019</c:v>
                </c:pt>
                <c:pt idx="491">
                  <c:v>0.61500000000000044</c:v>
                </c:pt>
                <c:pt idx="492">
                  <c:v>0.64000000000000046</c:v>
                </c:pt>
                <c:pt idx="493">
                  <c:v>0.6650000000000007</c:v>
                </c:pt>
                <c:pt idx="494">
                  <c:v>0.69000000000000061</c:v>
                </c:pt>
                <c:pt idx="495">
                  <c:v>0.71600000000000041</c:v>
                </c:pt>
                <c:pt idx="496">
                  <c:v>0.74300000000000044</c:v>
                </c:pt>
                <c:pt idx="497">
                  <c:v>0.76900000000000046</c:v>
                </c:pt>
                <c:pt idx="498">
                  <c:v>0.79600000000000004</c:v>
                </c:pt>
                <c:pt idx="499">
                  <c:v>0.82199999999999995</c:v>
                </c:pt>
                <c:pt idx="500">
                  <c:v>0.84800000000000042</c:v>
                </c:pt>
                <c:pt idx="501">
                  <c:v>0.87400000000000044</c:v>
                </c:pt>
                <c:pt idx="502">
                  <c:v>0.89900000000000024</c:v>
                </c:pt>
                <c:pt idx="503">
                  <c:v>0.92400000000000004</c:v>
                </c:pt>
                <c:pt idx="504">
                  <c:v>0.94799999999999995</c:v>
                </c:pt>
                <c:pt idx="505">
                  <c:v>0.9710000000000002</c:v>
                </c:pt>
                <c:pt idx="506">
                  <c:v>0.99299999999999999</c:v>
                </c:pt>
                <c:pt idx="507">
                  <c:v>1.014999999999999</c:v>
                </c:pt>
                <c:pt idx="508">
                  <c:v>1.036</c:v>
                </c:pt>
                <c:pt idx="509">
                  <c:v>1.056</c:v>
                </c:pt>
                <c:pt idx="510">
                  <c:v>1.075</c:v>
                </c:pt>
                <c:pt idx="511">
                  <c:v>1.093</c:v>
                </c:pt>
                <c:pt idx="512">
                  <c:v>1.111</c:v>
                </c:pt>
                <c:pt idx="513">
                  <c:v>1.127</c:v>
                </c:pt>
                <c:pt idx="514">
                  <c:v>1.143</c:v>
                </c:pt>
                <c:pt idx="515">
                  <c:v>1.157999999999999</c:v>
                </c:pt>
                <c:pt idx="516">
                  <c:v>1.171999999999999</c:v>
                </c:pt>
                <c:pt idx="517">
                  <c:v>1.1859999999999991</c:v>
                </c:pt>
                <c:pt idx="518">
                  <c:v>1.1980000000000008</c:v>
                </c:pt>
                <c:pt idx="519">
                  <c:v>1.21</c:v>
                </c:pt>
                <c:pt idx="520">
                  <c:v>1.222</c:v>
                </c:pt>
                <c:pt idx="521">
                  <c:v>1.232</c:v>
                </c:pt>
                <c:pt idx="522">
                  <c:v>1.242</c:v>
                </c:pt>
                <c:pt idx="523">
                  <c:v>1.250999999999999</c:v>
                </c:pt>
                <c:pt idx="524">
                  <c:v>1.26</c:v>
                </c:pt>
                <c:pt idx="525">
                  <c:v>1.268</c:v>
                </c:pt>
                <c:pt idx="526">
                  <c:v>1.274999999999999</c:v>
                </c:pt>
                <c:pt idx="527">
                  <c:v>1.280999999999999</c:v>
                </c:pt>
                <c:pt idx="528">
                  <c:v>1.286999999999999</c:v>
                </c:pt>
                <c:pt idx="529">
                  <c:v>1.292</c:v>
                </c:pt>
                <c:pt idx="530">
                  <c:v>1.296</c:v>
                </c:pt>
                <c:pt idx="531">
                  <c:v>1.298999999999999</c:v>
                </c:pt>
                <c:pt idx="532">
                  <c:v>1.302</c:v>
                </c:pt>
                <c:pt idx="533">
                  <c:v>1.302999999999999</c:v>
                </c:pt>
                <c:pt idx="534">
                  <c:v>1.302999999999999</c:v>
                </c:pt>
                <c:pt idx="535">
                  <c:v>1.302999999999999</c:v>
                </c:pt>
                <c:pt idx="536">
                  <c:v>1.300999999999999</c:v>
                </c:pt>
                <c:pt idx="537">
                  <c:v>1.298</c:v>
                </c:pt>
                <c:pt idx="538">
                  <c:v>1.294</c:v>
                </c:pt>
                <c:pt idx="539">
                  <c:v>1.288999999999999</c:v>
                </c:pt>
                <c:pt idx="540">
                  <c:v>1.282999999999999</c:v>
                </c:pt>
                <c:pt idx="541">
                  <c:v>1.274999999999999</c:v>
                </c:pt>
                <c:pt idx="542">
                  <c:v>1.264999999999999</c:v>
                </c:pt>
                <c:pt idx="543">
                  <c:v>1.254999999999999</c:v>
                </c:pt>
                <c:pt idx="544">
                  <c:v>1.2429999999999992</c:v>
                </c:pt>
                <c:pt idx="545">
                  <c:v>1.2289999999999992</c:v>
                </c:pt>
                <c:pt idx="546">
                  <c:v>1.214</c:v>
                </c:pt>
                <c:pt idx="547">
                  <c:v>1.1970000000000001</c:v>
                </c:pt>
                <c:pt idx="548">
                  <c:v>1.179</c:v>
                </c:pt>
                <c:pt idx="549">
                  <c:v>1.159999999999999</c:v>
                </c:pt>
                <c:pt idx="550">
                  <c:v>1.137999999999999</c:v>
                </c:pt>
                <c:pt idx="551">
                  <c:v>1.1160000000000001</c:v>
                </c:pt>
                <c:pt idx="552">
                  <c:v>1.0920000000000001</c:v>
                </c:pt>
                <c:pt idx="553">
                  <c:v>1.0660000000000001</c:v>
                </c:pt>
                <c:pt idx="554">
                  <c:v>1.038999999999999</c:v>
                </c:pt>
                <c:pt idx="555">
                  <c:v>1.010999999999999</c:v>
                </c:pt>
                <c:pt idx="556">
                  <c:v>0.98199999999999998</c:v>
                </c:pt>
                <c:pt idx="557">
                  <c:v>0.9520000000000004</c:v>
                </c:pt>
                <c:pt idx="558">
                  <c:v>0.92100000000000004</c:v>
                </c:pt>
                <c:pt idx="559">
                  <c:v>0.88900000000000023</c:v>
                </c:pt>
                <c:pt idx="560">
                  <c:v>0.85700000000000043</c:v>
                </c:pt>
                <c:pt idx="561">
                  <c:v>0.8250000000000004</c:v>
                </c:pt>
                <c:pt idx="562">
                  <c:v>0.79200000000000004</c:v>
                </c:pt>
                <c:pt idx="563">
                  <c:v>0.75900000000000045</c:v>
                </c:pt>
                <c:pt idx="564">
                  <c:v>0.72600000000000042</c:v>
                </c:pt>
                <c:pt idx="565">
                  <c:v>0.69400000000000051</c:v>
                </c:pt>
                <c:pt idx="566">
                  <c:v>0.66200000000000059</c:v>
                </c:pt>
                <c:pt idx="567">
                  <c:v>0.63100000000000045</c:v>
                </c:pt>
                <c:pt idx="568">
                  <c:v>0.60100000000000042</c:v>
                </c:pt>
                <c:pt idx="569">
                  <c:v>0.57099999999999995</c:v>
                </c:pt>
                <c:pt idx="570">
                  <c:v>0.54300000000000004</c:v>
                </c:pt>
                <c:pt idx="571">
                  <c:v>0.51600000000000001</c:v>
                </c:pt>
                <c:pt idx="572">
                  <c:v>0.49000000000000021</c:v>
                </c:pt>
                <c:pt idx="573">
                  <c:v>0.46600000000000008</c:v>
                </c:pt>
                <c:pt idx="574">
                  <c:v>0.44300000000000012</c:v>
                </c:pt>
                <c:pt idx="575">
                  <c:v>0.42200000000000026</c:v>
                </c:pt>
                <c:pt idx="576">
                  <c:v>0.40200000000000002</c:v>
                </c:pt>
                <c:pt idx="577">
                  <c:v>0.38300000000000023</c:v>
                </c:pt>
                <c:pt idx="578">
                  <c:v>0.36600000000000027</c:v>
                </c:pt>
                <c:pt idx="579">
                  <c:v>0.3500000000000002</c:v>
                </c:pt>
                <c:pt idx="580">
                  <c:v>0.33600000000000035</c:v>
                </c:pt>
                <c:pt idx="581">
                  <c:v>0.32300000000000023</c:v>
                </c:pt>
                <c:pt idx="582">
                  <c:v>0.31100000000000022</c:v>
                </c:pt>
                <c:pt idx="583">
                  <c:v>0.30000000000000021</c:v>
                </c:pt>
                <c:pt idx="584">
                  <c:v>0.2900000000000002</c:v>
                </c:pt>
                <c:pt idx="585">
                  <c:v>0.28100000000000008</c:v>
                </c:pt>
                <c:pt idx="586">
                  <c:v>0.27300000000000002</c:v>
                </c:pt>
                <c:pt idx="587">
                  <c:v>0.26600000000000001</c:v>
                </c:pt>
                <c:pt idx="588">
                  <c:v>0.26</c:v>
                </c:pt>
                <c:pt idx="589">
                  <c:v>0.255</c:v>
                </c:pt>
                <c:pt idx="590">
                  <c:v>0.25</c:v>
                </c:pt>
                <c:pt idx="591">
                  <c:v>0.24600000000000011</c:v>
                </c:pt>
                <c:pt idx="592">
                  <c:v>0.2430000000000001</c:v>
                </c:pt>
                <c:pt idx="593">
                  <c:v>0.2400000000000001</c:v>
                </c:pt>
                <c:pt idx="594">
                  <c:v>0.23800000000000004</c:v>
                </c:pt>
                <c:pt idx="595">
                  <c:v>0.23700000000000004</c:v>
                </c:pt>
                <c:pt idx="596">
                  <c:v>0.23700000000000004</c:v>
                </c:pt>
                <c:pt idx="597">
                  <c:v>0.23800000000000004</c:v>
                </c:pt>
                <c:pt idx="598">
                  <c:v>0.2400000000000001</c:v>
                </c:pt>
                <c:pt idx="599">
                  <c:v>0.2430000000000001</c:v>
                </c:pt>
                <c:pt idx="600">
                  <c:v>0.24800000000000011</c:v>
                </c:pt>
                <c:pt idx="601">
                  <c:v>0.253</c:v>
                </c:pt>
                <c:pt idx="602">
                  <c:v>0.26</c:v>
                </c:pt>
                <c:pt idx="603">
                  <c:v>0.26900000000000002</c:v>
                </c:pt>
                <c:pt idx="604">
                  <c:v>0.27900000000000008</c:v>
                </c:pt>
                <c:pt idx="605">
                  <c:v>0.2900000000000002</c:v>
                </c:pt>
                <c:pt idx="606">
                  <c:v>0.30400000000000027</c:v>
                </c:pt>
                <c:pt idx="607">
                  <c:v>0.31800000000000023</c:v>
                </c:pt>
                <c:pt idx="608">
                  <c:v>0.33500000000000035</c:v>
                </c:pt>
                <c:pt idx="609">
                  <c:v>0.3530000000000002</c:v>
                </c:pt>
                <c:pt idx="610">
                  <c:v>0.37300000000000022</c:v>
                </c:pt>
                <c:pt idx="611">
                  <c:v>0.39400000000000035</c:v>
                </c:pt>
                <c:pt idx="612">
                  <c:v>0.4170000000000002</c:v>
                </c:pt>
                <c:pt idx="613">
                  <c:v>0.44100000000000011</c:v>
                </c:pt>
                <c:pt idx="614">
                  <c:v>0.46600000000000008</c:v>
                </c:pt>
                <c:pt idx="615">
                  <c:v>0.49300000000000027</c:v>
                </c:pt>
                <c:pt idx="616">
                  <c:v>0.52100000000000002</c:v>
                </c:pt>
                <c:pt idx="617">
                  <c:v>0.54900000000000004</c:v>
                </c:pt>
                <c:pt idx="618">
                  <c:v>0.5780000000000004</c:v>
                </c:pt>
                <c:pt idx="619">
                  <c:v>0.60800000000000043</c:v>
                </c:pt>
                <c:pt idx="620">
                  <c:v>0.63800000000000046</c:v>
                </c:pt>
                <c:pt idx="621">
                  <c:v>0.6680000000000007</c:v>
                </c:pt>
                <c:pt idx="622">
                  <c:v>0.69800000000000051</c:v>
                </c:pt>
                <c:pt idx="623">
                  <c:v>0.72800000000000042</c:v>
                </c:pt>
                <c:pt idx="624">
                  <c:v>0.75800000000000045</c:v>
                </c:pt>
                <c:pt idx="625">
                  <c:v>0.78800000000000003</c:v>
                </c:pt>
                <c:pt idx="626">
                  <c:v>0.81699999999999995</c:v>
                </c:pt>
                <c:pt idx="627">
                  <c:v>0.84600000000000042</c:v>
                </c:pt>
                <c:pt idx="628">
                  <c:v>0.87400000000000044</c:v>
                </c:pt>
                <c:pt idx="629">
                  <c:v>0.90100000000000002</c:v>
                </c:pt>
                <c:pt idx="630">
                  <c:v>0.92800000000000005</c:v>
                </c:pt>
                <c:pt idx="631">
                  <c:v>0.9540000000000004</c:v>
                </c:pt>
                <c:pt idx="632">
                  <c:v>0.9790000000000002</c:v>
                </c:pt>
                <c:pt idx="633">
                  <c:v>1.002999999999999</c:v>
                </c:pt>
                <c:pt idx="634">
                  <c:v>1.026</c:v>
                </c:pt>
                <c:pt idx="635">
                  <c:v>1.048</c:v>
                </c:pt>
                <c:pt idx="636">
                  <c:v>1.069</c:v>
                </c:pt>
                <c:pt idx="637">
                  <c:v>1.089</c:v>
                </c:pt>
                <c:pt idx="638">
                  <c:v>1.109</c:v>
                </c:pt>
                <c:pt idx="639">
                  <c:v>1.127</c:v>
                </c:pt>
                <c:pt idx="640">
                  <c:v>1.145</c:v>
                </c:pt>
                <c:pt idx="641">
                  <c:v>1.161999999999999</c:v>
                </c:pt>
                <c:pt idx="642">
                  <c:v>1.177999999999999</c:v>
                </c:pt>
                <c:pt idx="643">
                  <c:v>1.1940000000000008</c:v>
                </c:pt>
                <c:pt idx="644">
                  <c:v>1.208</c:v>
                </c:pt>
                <c:pt idx="645">
                  <c:v>1.222</c:v>
                </c:pt>
                <c:pt idx="646">
                  <c:v>1.2349999999999992</c:v>
                </c:pt>
                <c:pt idx="647">
                  <c:v>1.2469999999999992</c:v>
                </c:pt>
                <c:pt idx="648">
                  <c:v>1.258999999999999</c:v>
                </c:pt>
                <c:pt idx="649">
                  <c:v>1.268999999999999</c:v>
                </c:pt>
                <c:pt idx="650">
                  <c:v>1.278999999999999</c:v>
                </c:pt>
                <c:pt idx="651">
                  <c:v>1.288999999999999</c:v>
                </c:pt>
                <c:pt idx="652">
                  <c:v>1.296999999999999</c:v>
                </c:pt>
                <c:pt idx="653">
                  <c:v>1.304999999999999</c:v>
                </c:pt>
                <c:pt idx="654">
                  <c:v>1.3109999999999991</c:v>
                </c:pt>
                <c:pt idx="655">
                  <c:v>1.3169999999999991</c:v>
                </c:pt>
                <c:pt idx="656">
                  <c:v>1.3220000000000001</c:v>
                </c:pt>
                <c:pt idx="657">
                  <c:v>1.3260000000000001</c:v>
                </c:pt>
                <c:pt idx="658">
                  <c:v>1.329</c:v>
                </c:pt>
                <c:pt idx="659">
                  <c:v>1.331</c:v>
                </c:pt>
                <c:pt idx="660">
                  <c:v>1.3320000000000001</c:v>
                </c:pt>
                <c:pt idx="661">
                  <c:v>1.3320000000000001</c:v>
                </c:pt>
                <c:pt idx="662">
                  <c:v>1.331</c:v>
                </c:pt>
                <c:pt idx="663">
                  <c:v>1.329</c:v>
                </c:pt>
                <c:pt idx="664">
                  <c:v>1.325</c:v>
                </c:pt>
                <c:pt idx="665">
                  <c:v>1.32</c:v>
                </c:pt>
                <c:pt idx="666">
                  <c:v>1.3140000000000001</c:v>
                </c:pt>
                <c:pt idx="667">
                  <c:v>1.3069999999999991</c:v>
                </c:pt>
                <c:pt idx="668">
                  <c:v>1.298</c:v>
                </c:pt>
                <c:pt idx="669">
                  <c:v>1.288</c:v>
                </c:pt>
                <c:pt idx="670">
                  <c:v>1.276</c:v>
                </c:pt>
                <c:pt idx="671">
                  <c:v>1.264</c:v>
                </c:pt>
                <c:pt idx="672">
                  <c:v>1.2489999999999992</c:v>
                </c:pt>
                <c:pt idx="673">
                  <c:v>1.2329999999999992</c:v>
                </c:pt>
                <c:pt idx="674">
                  <c:v>1.216</c:v>
                </c:pt>
                <c:pt idx="675">
                  <c:v>1.1980000000000008</c:v>
                </c:pt>
                <c:pt idx="676">
                  <c:v>1.177999999999999</c:v>
                </c:pt>
                <c:pt idx="677">
                  <c:v>1.157</c:v>
                </c:pt>
                <c:pt idx="678">
                  <c:v>1.133999999999999</c:v>
                </c:pt>
                <c:pt idx="679">
                  <c:v>1.111</c:v>
                </c:pt>
                <c:pt idx="680">
                  <c:v>1.087</c:v>
                </c:pt>
                <c:pt idx="681">
                  <c:v>1.0609999999999991</c:v>
                </c:pt>
                <c:pt idx="682">
                  <c:v>1.034999999999999</c:v>
                </c:pt>
                <c:pt idx="683">
                  <c:v>1.008</c:v>
                </c:pt>
                <c:pt idx="684">
                  <c:v>0.98099999999999998</c:v>
                </c:pt>
                <c:pt idx="685">
                  <c:v>0.9530000000000004</c:v>
                </c:pt>
                <c:pt idx="686">
                  <c:v>0.92600000000000005</c:v>
                </c:pt>
                <c:pt idx="687">
                  <c:v>0.89800000000000024</c:v>
                </c:pt>
                <c:pt idx="688">
                  <c:v>0.87000000000000044</c:v>
                </c:pt>
                <c:pt idx="689">
                  <c:v>0.84300000000000042</c:v>
                </c:pt>
                <c:pt idx="690">
                  <c:v>0.81599999999999995</c:v>
                </c:pt>
                <c:pt idx="691">
                  <c:v>0.78900000000000003</c:v>
                </c:pt>
                <c:pt idx="692">
                  <c:v>0.76400000000000046</c:v>
                </c:pt>
                <c:pt idx="693">
                  <c:v>0.73900000000000043</c:v>
                </c:pt>
                <c:pt idx="694">
                  <c:v>0.71500000000000041</c:v>
                </c:pt>
                <c:pt idx="695">
                  <c:v>0.6920000000000005</c:v>
                </c:pt>
                <c:pt idx="696">
                  <c:v>0.67100000000000071</c:v>
                </c:pt>
                <c:pt idx="697">
                  <c:v>0.65100000000000058</c:v>
                </c:pt>
                <c:pt idx="698">
                  <c:v>0.63200000000000045</c:v>
                </c:pt>
                <c:pt idx="699">
                  <c:v>0.61400000000000043</c:v>
                </c:pt>
                <c:pt idx="700">
                  <c:v>0.5970000000000002</c:v>
                </c:pt>
                <c:pt idx="701">
                  <c:v>0.58200000000000018</c:v>
                </c:pt>
                <c:pt idx="702">
                  <c:v>0.56799999999999995</c:v>
                </c:pt>
                <c:pt idx="703">
                  <c:v>0.55500000000000005</c:v>
                </c:pt>
                <c:pt idx="704">
                  <c:v>0.54300000000000004</c:v>
                </c:pt>
                <c:pt idx="705">
                  <c:v>0.53200000000000003</c:v>
                </c:pt>
                <c:pt idx="706">
                  <c:v>0.52200000000000002</c:v>
                </c:pt>
                <c:pt idx="707">
                  <c:v>0.51300000000000001</c:v>
                </c:pt>
                <c:pt idx="708">
                  <c:v>0.504</c:v>
                </c:pt>
                <c:pt idx="709">
                  <c:v>0.49600000000000022</c:v>
                </c:pt>
                <c:pt idx="710">
                  <c:v>0.48900000000000027</c:v>
                </c:pt>
                <c:pt idx="711">
                  <c:v>0.48300000000000021</c:v>
                </c:pt>
                <c:pt idx="712">
                  <c:v>0.4760000000000002</c:v>
                </c:pt>
                <c:pt idx="713">
                  <c:v>0.4710000000000002</c:v>
                </c:pt>
                <c:pt idx="714">
                  <c:v>0.46500000000000002</c:v>
                </c:pt>
                <c:pt idx="715">
                  <c:v>0.46</c:v>
                </c:pt>
                <c:pt idx="716">
                  <c:v>0.45500000000000002</c:v>
                </c:pt>
                <c:pt idx="717">
                  <c:v>0.45100000000000001</c:v>
                </c:pt>
                <c:pt idx="718">
                  <c:v>0.44700000000000012</c:v>
                </c:pt>
                <c:pt idx="719">
                  <c:v>0.44400000000000012</c:v>
                </c:pt>
                <c:pt idx="720">
                  <c:v>0.44100000000000011</c:v>
                </c:pt>
                <c:pt idx="721">
                  <c:v>0.43900000000000022</c:v>
                </c:pt>
                <c:pt idx="722">
                  <c:v>0.43700000000000022</c:v>
                </c:pt>
                <c:pt idx="723">
                  <c:v>0.43700000000000022</c:v>
                </c:pt>
                <c:pt idx="724">
                  <c:v>0.43700000000000022</c:v>
                </c:pt>
                <c:pt idx="725">
                  <c:v>0.43800000000000022</c:v>
                </c:pt>
                <c:pt idx="726">
                  <c:v>0.44100000000000011</c:v>
                </c:pt>
                <c:pt idx="727">
                  <c:v>0.44400000000000012</c:v>
                </c:pt>
                <c:pt idx="728">
                  <c:v>0.44900000000000012</c:v>
                </c:pt>
                <c:pt idx="729">
                  <c:v>0.45600000000000002</c:v>
                </c:pt>
                <c:pt idx="730">
                  <c:v>0.46400000000000002</c:v>
                </c:pt>
                <c:pt idx="731">
                  <c:v>0.4730000000000002</c:v>
                </c:pt>
                <c:pt idx="732">
                  <c:v>0.48400000000000026</c:v>
                </c:pt>
                <c:pt idx="733">
                  <c:v>0.49600000000000022</c:v>
                </c:pt>
                <c:pt idx="734">
                  <c:v>0.51</c:v>
                </c:pt>
                <c:pt idx="735">
                  <c:v>0.52500000000000002</c:v>
                </c:pt>
                <c:pt idx="736">
                  <c:v>0.54200000000000004</c:v>
                </c:pt>
                <c:pt idx="737">
                  <c:v>0.56000000000000005</c:v>
                </c:pt>
                <c:pt idx="738">
                  <c:v>0.5790000000000004</c:v>
                </c:pt>
                <c:pt idx="739">
                  <c:v>0.60000000000000042</c:v>
                </c:pt>
                <c:pt idx="740">
                  <c:v>0.62100000000000044</c:v>
                </c:pt>
                <c:pt idx="741">
                  <c:v>0.64400000000000046</c:v>
                </c:pt>
                <c:pt idx="742">
                  <c:v>0.6670000000000007</c:v>
                </c:pt>
                <c:pt idx="743">
                  <c:v>0.6910000000000005</c:v>
                </c:pt>
                <c:pt idx="744">
                  <c:v>0.71500000000000041</c:v>
                </c:pt>
                <c:pt idx="745">
                  <c:v>0.74000000000000044</c:v>
                </c:pt>
                <c:pt idx="746">
                  <c:v>0.76400000000000046</c:v>
                </c:pt>
                <c:pt idx="747">
                  <c:v>0.78900000000000003</c:v>
                </c:pt>
                <c:pt idx="748">
                  <c:v>0.81399999999999995</c:v>
                </c:pt>
                <c:pt idx="749">
                  <c:v>0.83800000000000041</c:v>
                </c:pt>
                <c:pt idx="750">
                  <c:v>0.86200000000000043</c:v>
                </c:pt>
                <c:pt idx="751">
                  <c:v>0.88600000000000023</c:v>
                </c:pt>
                <c:pt idx="752">
                  <c:v>0.90900000000000003</c:v>
                </c:pt>
                <c:pt idx="753">
                  <c:v>0.93200000000000005</c:v>
                </c:pt>
                <c:pt idx="754">
                  <c:v>0.9530000000000004</c:v>
                </c:pt>
                <c:pt idx="755">
                  <c:v>0.9740000000000002</c:v>
                </c:pt>
                <c:pt idx="756">
                  <c:v>0.995</c:v>
                </c:pt>
                <c:pt idx="757">
                  <c:v>1.014</c:v>
                </c:pt>
                <c:pt idx="758">
                  <c:v>1.032999999999999</c:v>
                </c:pt>
                <c:pt idx="759">
                  <c:v>1.050999999999999</c:v>
                </c:pt>
                <c:pt idx="760">
                  <c:v>1.0680000000000001</c:v>
                </c:pt>
                <c:pt idx="761">
                  <c:v>1.0840000000000001</c:v>
                </c:pt>
                <c:pt idx="762">
                  <c:v>1.099</c:v>
                </c:pt>
                <c:pt idx="763">
                  <c:v>1.1140000000000001</c:v>
                </c:pt>
                <c:pt idx="764">
                  <c:v>1.127999999999999</c:v>
                </c:pt>
                <c:pt idx="765">
                  <c:v>1.141</c:v>
                </c:pt>
                <c:pt idx="766">
                  <c:v>1.153</c:v>
                </c:pt>
                <c:pt idx="767">
                  <c:v>1.163999999999999</c:v>
                </c:pt>
                <c:pt idx="768">
                  <c:v>1.175</c:v>
                </c:pt>
                <c:pt idx="769">
                  <c:v>1.1850000000000001</c:v>
                </c:pt>
                <c:pt idx="770">
                  <c:v>1.1940000000000008</c:v>
                </c:pt>
                <c:pt idx="771">
                  <c:v>1.2029999999999992</c:v>
                </c:pt>
                <c:pt idx="772">
                  <c:v>1.21</c:v>
                </c:pt>
                <c:pt idx="773">
                  <c:v>1.2169999999999992</c:v>
                </c:pt>
                <c:pt idx="774">
                  <c:v>1.2229999999999992</c:v>
                </c:pt>
                <c:pt idx="775">
                  <c:v>1.2289999999999992</c:v>
                </c:pt>
                <c:pt idx="776">
                  <c:v>1.2329999999999992</c:v>
                </c:pt>
                <c:pt idx="777">
                  <c:v>1.2369999999999992</c:v>
                </c:pt>
                <c:pt idx="778">
                  <c:v>1.24</c:v>
                </c:pt>
                <c:pt idx="779">
                  <c:v>1.242</c:v>
                </c:pt>
                <c:pt idx="780">
                  <c:v>1.2429999999999992</c:v>
                </c:pt>
                <c:pt idx="781">
                  <c:v>1.2429999999999992</c:v>
                </c:pt>
                <c:pt idx="782">
                  <c:v>1.242</c:v>
                </c:pt>
                <c:pt idx="783">
                  <c:v>1.24</c:v>
                </c:pt>
                <c:pt idx="784">
                  <c:v>1.238</c:v>
                </c:pt>
                <c:pt idx="785">
                  <c:v>1.234</c:v>
                </c:pt>
                <c:pt idx="786">
                  <c:v>1.2289999999999992</c:v>
                </c:pt>
                <c:pt idx="787">
                  <c:v>1.222</c:v>
                </c:pt>
                <c:pt idx="788">
                  <c:v>1.2149999999999992</c:v>
                </c:pt>
                <c:pt idx="789">
                  <c:v>1.206</c:v>
                </c:pt>
                <c:pt idx="790">
                  <c:v>1.1970000000000001</c:v>
                </c:pt>
                <c:pt idx="791">
                  <c:v>1.1850000000000001</c:v>
                </c:pt>
                <c:pt idx="792">
                  <c:v>1.173</c:v>
                </c:pt>
                <c:pt idx="793">
                  <c:v>1.159</c:v>
                </c:pt>
                <c:pt idx="794">
                  <c:v>1.143999999999999</c:v>
                </c:pt>
                <c:pt idx="795">
                  <c:v>1.127999999999999</c:v>
                </c:pt>
                <c:pt idx="796">
                  <c:v>1.1100000000000001</c:v>
                </c:pt>
                <c:pt idx="797">
                  <c:v>1.091</c:v>
                </c:pt>
                <c:pt idx="798">
                  <c:v>1.07</c:v>
                </c:pt>
                <c:pt idx="799">
                  <c:v>1.048999999999999</c:v>
                </c:pt>
                <c:pt idx="800">
                  <c:v>1.026</c:v>
                </c:pt>
                <c:pt idx="801">
                  <c:v>1.000999999999999</c:v>
                </c:pt>
                <c:pt idx="802">
                  <c:v>0.9760000000000002</c:v>
                </c:pt>
                <c:pt idx="803">
                  <c:v>0.9500000000000004</c:v>
                </c:pt>
                <c:pt idx="804">
                  <c:v>0.92300000000000004</c:v>
                </c:pt>
                <c:pt idx="805">
                  <c:v>0.89500000000000024</c:v>
                </c:pt>
                <c:pt idx="806">
                  <c:v>0.86600000000000044</c:v>
                </c:pt>
                <c:pt idx="807">
                  <c:v>0.83700000000000041</c:v>
                </c:pt>
                <c:pt idx="808">
                  <c:v>0.80700000000000005</c:v>
                </c:pt>
                <c:pt idx="809">
                  <c:v>0.77700000000000025</c:v>
                </c:pt>
                <c:pt idx="810">
                  <c:v>0.74700000000000044</c:v>
                </c:pt>
                <c:pt idx="811">
                  <c:v>0.71700000000000041</c:v>
                </c:pt>
                <c:pt idx="812">
                  <c:v>0.68700000000000072</c:v>
                </c:pt>
                <c:pt idx="813">
                  <c:v>0.65800000000000058</c:v>
                </c:pt>
                <c:pt idx="814">
                  <c:v>0.62900000000000045</c:v>
                </c:pt>
                <c:pt idx="815">
                  <c:v>0.60100000000000042</c:v>
                </c:pt>
                <c:pt idx="816">
                  <c:v>0.57399999999999995</c:v>
                </c:pt>
                <c:pt idx="817">
                  <c:v>0.54800000000000004</c:v>
                </c:pt>
                <c:pt idx="818">
                  <c:v>0.52300000000000002</c:v>
                </c:pt>
                <c:pt idx="819">
                  <c:v>0.49900000000000022</c:v>
                </c:pt>
                <c:pt idx="820">
                  <c:v>0.4770000000000002</c:v>
                </c:pt>
                <c:pt idx="821">
                  <c:v>0.45600000000000002</c:v>
                </c:pt>
                <c:pt idx="822">
                  <c:v>0.43600000000000022</c:v>
                </c:pt>
                <c:pt idx="823">
                  <c:v>0.4180000000000002</c:v>
                </c:pt>
                <c:pt idx="824">
                  <c:v>0.40100000000000002</c:v>
                </c:pt>
                <c:pt idx="825">
                  <c:v>0.38500000000000023</c:v>
                </c:pt>
                <c:pt idx="826">
                  <c:v>0.37100000000000022</c:v>
                </c:pt>
                <c:pt idx="827">
                  <c:v>0.35800000000000021</c:v>
                </c:pt>
                <c:pt idx="828">
                  <c:v>0.34700000000000031</c:v>
                </c:pt>
                <c:pt idx="829">
                  <c:v>0.33600000000000035</c:v>
                </c:pt>
                <c:pt idx="830">
                  <c:v>0.32700000000000023</c:v>
                </c:pt>
                <c:pt idx="831">
                  <c:v>0.31900000000000023</c:v>
                </c:pt>
                <c:pt idx="832">
                  <c:v>0.31200000000000022</c:v>
                </c:pt>
                <c:pt idx="833">
                  <c:v>0.30500000000000027</c:v>
                </c:pt>
                <c:pt idx="834">
                  <c:v>0.29900000000000027</c:v>
                </c:pt>
                <c:pt idx="835">
                  <c:v>0.29400000000000021</c:v>
                </c:pt>
                <c:pt idx="836">
                  <c:v>0.2900000000000002</c:v>
                </c:pt>
                <c:pt idx="837">
                  <c:v>0.2860000000000002</c:v>
                </c:pt>
                <c:pt idx="838">
                  <c:v>0.28300000000000008</c:v>
                </c:pt>
                <c:pt idx="839">
                  <c:v>0.28000000000000008</c:v>
                </c:pt>
                <c:pt idx="840">
                  <c:v>0.27800000000000002</c:v>
                </c:pt>
                <c:pt idx="841">
                  <c:v>0.27600000000000002</c:v>
                </c:pt>
                <c:pt idx="842">
                  <c:v>0.27500000000000002</c:v>
                </c:pt>
                <c:pt idx="843">
                  <c:v>0.27500000000000002</c:v>
                </c:pt>
                <c:pt idx="844">
                  <c:v>0.27600000000000002</c:v>
                </c:pt>
                <c:pt idx="845">
                  <c:v>0.27700000000000002</c:v>
                </c:pt>
                <c:pt idx="846">
                  <c:v>0.27900000000000008</c:v>
                </c:pt>
                <c:pt idx="847">
                  <c:v>0.28200000000000008</c:v>
                </c:pt>
                <c:pt idx="848">
                  <c:v>0.2860000000000002</c:v>
                </c:pt>
                <c:pt idx="849">
                  <c:v>0.2920000000000002</c:v>
                </c:pt>
                <c:pt idx="850">
                  <c:v>0.29800000000000026</c:v>
                </c:pt>
                <c:pt idx="851">
                  <c:v>0.30700000000000022</c:v>
                </c:pt>
                <c:pt idx="852">
                  <c:v>0.31600000000000023</c:v>
                </c:pt>
                <c:pt idx="853">
                  <c:v>0.32700000000000023</c:v>
                </c:pt>
                <c:pt idx="854">
                  <c:v>0.34000000000000014</c:v>
                </c:pt>
                <c:pt idx="855">
                  <c:v>0.3540000000000002</c:v>
                </c:pt>
                <c:pt idx="856">
                  <c:v>0.37000000000000022</c:v>
                </c:pt>
                <c:pt idx="857">
                  <c:v>0.38800000000000023</c:v>
                </c:pt>
                <c:pt idx="858">
                  <c:v>0.40700000000000008</c:v>
                </c:pt>
                <c:pt idx="859">
                  <c:v>0.42800000000000027</c:v>
                </c:pt>
                <c:pt idx="860">
                  <c:v>0.45</c:v>
                </c:pt>
                <c:pt idx="861">
                  <c:v>0.4740000000000002</c:v>
                </c:pt>
                <c:pt idx="862">
                  <c:v>0.49900000000000022</c:v>
                </c:pt>
                <c:pt idx="863">
                  <c:v>0.52600000000000002</c:v>
                </c:pt>
                <c:pt idx="864">
                  <c:v>0.55300000000000005</c:v>
                </c:pt>
                <c:pt idx="865">
                  <c:v>0.58200000000000018</c:v>
                </c:pt>
                <c:pt idx="866">
                  <c:v>0.61100000000000043</c:v>
                </c:pt>
                <c:pt idx="867">
                  <c:v>0.64100000000000046</c:v>
                </c:pt>
                <c:pt idx="868">
                  <c:v>0.67200000000000071</c:v>
                </c:pt>
                <c:pt idx="869">
                  <c:v>0.7030000000000004</c:v>
                </c:pt>
                <c:pt idx="870">
                  <c:v>0.73400000000000043</c:v>
                </c:pt>
                <c:pt idx="871">
                  <c:v>0.76500000000000046</c:v>
                </c:pt>
                <c:pt idx="872">
                  <c:v>0.79600000000000004</c:v>
                </c:pt>
                <c:pt idx="873">
                  <c:v>0.8260000000000004</c:v>
                </c:pt>
                <c:pt idx="874">
                  <c:v>0.85700000000000043</c:v>
                </c:pt>
                <c:pt idx="875">
                  <c:v>0.88600000000000023</c:v>
                </c:pt>
                <c:pt idx="876">
                  <c:v>0.91600000000000004</c:v>
                </c:pt>
                <c:pt idx="877">
                  <c:v>0.94399999999999995</c:v>
                </c:pt>
                <c:pt idx="878">
                  <c:v>0.9710000000000002</c:v>
                </c:pt>
                <c:pt idx="879">
                  <c:v>0.998</c:v>
                </c:pt>
                <c:pt idx="880">
                  <c:v>1.024</c:v>
                </c:pt>
                <c:pt idx="881">
                  <c:v>1.048999999999999</c:v>
                </c:pt>
                <c:pt idx="882">
                  <c:v>1.073</c:v>
                </c:pt>
                <c:pt idx="883">
                  <c:v>1.095</c:v>
                </c:pt>
                <c:pt idx="884">
                  <c:v>1.117</c:v>
                </c:pt>
                <c:pt idx="885">
                  <c:v>1.137999999999999</c:v>
                </c:pt>
                <c:pt idx="886">
                  <c:v>1.157999999999999</c:v>
                </c:pt>
                <c:pt idx="887">
                  <c:v>1.177</c:v>
                </c:pt>
                <c:pt idx="888">
                  <c:v>1.1940000000000008</c:v>
                </c:pt>
                <c:pt idx="889">
                  <c:v>1.2109999999999992</c:v>
                </c:pt>
                <c:pt idx="890">
                  <c:v>1.2269999999999992</c:v>
                </c:pt>
                <c:pt idx="891">
                  <c:v>1.242</c:v>
                </c:pt>
                <c:pt idx="892">
                  <c:v>1.256</c:v>
                </c:pt>
                <c:pt idx="893">
                  <c:v>1.268</c:v>
                </c:pt>
                <c:pt idx="894">
                  <c:v>1.280999999999999</c:v>
                </c:pt>
                <c:pt idx="895">
                  <c:v>1.292</c:v>
                </c:pt>
                <c:pt idx="896">
                  <c:v>1.302</c:v>
                </c:pt>
                <c:pt idx="897">
                  <c:v>1.3109999999999991</c:v>
                </c:pt>
                <c:pt idx="898">
                  <c:v>1.32</c:v>
                </c:pt>
                <c:pt idx="899">
                  <c:v>1.327</c:v>
                </c:pt>
                <c:pt idx="900">
                  <c:v>1.3340000000000001</c:v>
                </c:pt>
                <c:pt idx="901">
                  <c:v>1.339</c:v>
                </c:pt>
                <c:pt idx="902">
                  <c:v>1.3440000000000001</c:v>
                </c:pt>
                <c:pt idx="903">
                  <c:v>1.3480000000000001</c:v>
                </c:pt>
                <c:pt idx="904">
                  <c:v>1.351</c:v>
                </c:pt>
                <c:pt idx="905">
                  <c:v>1.353</c:v>
                </c:pt>
                <c:pt idx="906">
                  <c:v>1.3540000000000001</c:v>
                </c:pt>
                <c:pt idx="907">
                  <c:v>1.3540000000000001</c:v>
                </c:pt>
                <c:pt idx="908">
                  <c:v>1.353</c:v>
                </c:pt>
                <c:pt idx="909">
                  <c:v>1.351</c:v>
                </c:pt>
                <c:pt idx="910">
                  <c:v>1.3480000000000001</c:v>
                </c:pt>
                <c:pt idx="911">
                  <c:v>1.3440000000000001</c:v>
                </c:pt>
                <c:pt idx="912">
                  <c:v>1.3380000000000001</c:v>
                </c:pt>
                <c:pt idx="913">
                  <c:v>1.3320000000000001</c:v>
                </c:pt>
                <c:pt idx="914">
                  <c:v>1.3240000000000001</c:v>
                </c:pt>
                <c:pt idx="915">
                  <c:v>1.3160000000000001</c:v>
                </c:pt>
                <c:pt idx="916">
                  <c:v>1.306</c:v>
                </c:pt>
                <c:pt idx="917">
                  <c:v>1.294</c:v>
                </c:pt>
                <c:pt idx="918">
                  <c:v>1.282</c:v>
                </c:pt>
                <c:pt idx="919">
                  <c:v>1.268</c:v>
                </c:pt>
                <c:pt idx="920">
                  <c:v>1.254</c:v>
                </c:pt>
                <c:pt idx="921">
                  <c:v>1.238</c:v>
                </c:pt>
                <c:pt idx="922">
                  <c:v>1.22</c:v>
                </c:pt>
                <c:pt idx="923">
                  <c:v>1.202</c:v>
                </c:pt>
                <c:pt idx="924">
                  <c:v>1.1819999999999991</c:v>
                </c:pt>
                <c:pt idx="925">
                  <c:v>1.161999999999999</c:v>
                </c:pt>
                <c:pt idx="926">
                  <c:v>1.139999999999999</c:v>
                </c:pt>
                <c:pt idx="927">
                  <c:v>1.117</c:v>
                </c:pt>
                <c:pt idx="928">
                  <c:v>1.0940000000000001</c:v>
                </c:pt>
                <c:pt idx="929">
                  <c:v>1.069</c:v>
                </c:pt>
                <c:pt idx="930">
                  <c:v>1.044999999999999</c:v>
                </c:pt>
                <c:pt idx="931">
                  <c:v>1.018999999999999</c:v>
                </c:pt>
                <c:pt idx="932">
                  <c:v>0.99299999999999999</c:v>
                </c:pt>
                <c:pt idx="933">
                  <c:v>0.96700000000000041</c:v>
                </c:pt>
                <c:pt idx="934">
                  <c:v>0.94099999999999995</c:v>
                </c:pt>
                <c:pt idx="935">
                  <c:v>0.91400000000000003</c:v>
                </c:pt>
                <c:pt idx="936">
                  <c:v>0.88800000000000023</c:v>
                </c:pt>
                <c:pt idx="937">
                  <c:v>0.86200000000000043</c:v>
                </c:pt>
                <c:pt idx="938">
                  <c:v>0.83700000000000041</c:v>
                </c:pt>
                <c:pt idx="939">
                  <c:v>0.8120000000000005</c:v>
                </c:pt>
                <c:pt idx="940">
                  <c:v>0.78700000000000003</c:v>
                </c:pt>
                <c:pt idx="941">
                  <c:v>0.76400000000000046</c:v>
                </c:pt>
                <c:pt idx="942">
                  <c:v>0.74200000000000044</c:v>
                </c:pt>
                <c:pt idx="943">
                  <c:v>0.72000000000000042</c:v>
                </c:pt>
                <c:pt idx="944">
                  <c:v>0.69900000000000051</c:v>
                </c:pt>
                <c:pt idx="945">
                  <c:v>0.6800000000000006</c:v>
                </c:pt>
                <c:pt idx="946">
                  <c:v>0.66200000000000059</c:v>
                </c:pt>
                <c:pt idx="947">
                  <c:v>0.64500000000000046</c:v>
                </c:pt>
                <c:pt idx="948">
                  <c:v>0.62900000000000045</c:v>
                </c:pt>
                <c:pt idx="949">
                  <c:v>0.61400000000000043</c:v>
                </c:pt>
                <c:pt idx="950">
                  <c:v>0.60000000000000042</c:v>
                </c:pt>
                <c:pt idx="951">
                  <c:v>0.58700000000000019</c:v>
                </c:pt>
                <c:pt idx="952">
                  <c:v>0.5750000000000004</c:v>
                </c:pt>
                <c:pt idx="953">
                  <c:v>0.56399999999999995</c:v>
                </c:pt>
                <c:pt idx="954">
                  <c:v>0.55300000000000005</c:v>
                </c:pt>
                <c:pt idx="955">
                  <c:v>0.54300000000000004</c:v>
                </c:pt>
                <c:pt idx="956">
                  <c:v>0.53400000000000003</c:v>
                </c:pt>
                <c:pt idx="957">
                  <c:v>0.52600000000000002</c:v>
                </c:pt>
                <c:pt idx="958">
                  <c:v>0.51700000000000002</c:v>
                </c:pt>
                <c:pt idx="959">
                  <c:v>0.50900000000000001</c:v>
                </c:pt>
                <c:pt idx="960">
                  <c:v>0.502</c:v>
                </c:pt>
                <c:pt idx="961">
                  <c:v>0.49400000000000027</c:v>
                </c:pt>
                <c:pt idx="962">
                  <c:v>0.48700000000000027</c:v>
                </c:pt>
                <c:pt idx="963">
                  <c:v>0.4800000000000002</c:v>
                </c:pt>
                <c:pt idx="964">
                  <c:v>0.4730000000000002</c:v>
                </c:pt>
                <c:pt idx="965">
                  <c:v>0.46700000000000008</c:v>
                </c:pt>
                <c:pt idx="966">
                  <c:v>0.46</c:v>
                </c:pt>
                <c:pt idx="967">
                  <c:v>0.45400000000000001</c:v>
                </c:pt>
                <c:pt idx="968">
                  <c:v>0.44900000000000012</c:v>
                </c:pt>
                <c:pt idx="969">
                  <c:v>0.44400000000000012</c:v>
                </c:pt>
                <c:pt idx="970">
                  <c:v>0.44000000000000011</c:v>
                </c:pt>
                <c:pt idx="971">
                  <c:v>0.43600000000000022</c:v>
                </c:pt>
                <c:pt idx="972">
                  <c:v>0.43300000000000022</c:v>
                </c:pt>
                <c:pt idx="973">
                  <c:v>0.43100000000000027</c:v>
                </c:pt>
                <c:pt idx="974">
                  <c:v>0.43100000000000027</c:v>
                </c:pt>
                <c:pt idx="975">
                  <c:v>0.43100000000000027</c:v>
                </c:pt>
                <c:pt idx="976">
                  <c:v>0.43300000000000022</c:v>
                </c:pt>
                <c:pt idx="977">
                  <c:v>0.43700000000000022</c:v>
                </c:pt>
                <c:pt idx="978">
                  <c:v>0.44100000000000011</c:v>
                </c:pt>
                <c:pt idx="979">
                  <c:v>0.44800000000000012</c:v>
                </c:pt>
                <c:pt idx="980">
                  <c:v>0.45600000000000002</c:v>
                </c:pt>
                <c:pt idx="981">
                  <c:v>0.46500000000000002</c:v>
                </c:pt>
                <c:pt idx="982">
                  <c:v>0.4770000000000002</c:v>
                </c:pt>
                <c:pt idx="983">
                  <c:v>0.49000000000000021</c:v>
                </c:pt>
                <c:pt idx="984">
                  <c:v>0.504</c:v>
                </c:pt>
                <c:pt idx="985">
                  <c:v>0.52</c:v>
                </c:pt>
                <c:pt idx="986">
                  <c:v>0.53700000000000003</c:v>
                </c:pt>
                <c:pt idx="987">
                  <c:v>0.55600000000000005</c:v>
                </c:pt>
                <c:pt idx="988">
                  <c:v>0.5760000000000004</c:v>
                </c:pt>
                <c:pt idx="989">
                  <c:v>0.5970000000000002</c:v>
                </c:pt>
                <c:pt idx="990">
                  <c:v>0.61900000000000044</c:v>
                </c:pt>
                <c:pt idx="991">
                  <c:v>0.64200000000000046</c:v>
                </c:pt>
                <c:pt idx="992">
                  <c:v>0.6660000000000007</c:v>
                </c:pt>
                <c:pt idx="993">
                  <c:v>0.69000000000000061</c:v>
                </c:pt>
                <c:pt idx="994">
                  <c:v>0.71400000000000041</c:v>
                </c:pt>
                <c:pt idx="995">
                  <c:v>0.73900000000000043</c:v>
                </c:pt>
                <c:pt idx="996">
                  <c:v>0.76400000000000046</c:v>
                </c:pt>
                <c:pt idx="997">
                  <c:v>0.78800000000000003</c:v>
                </c:pt>
                <c:pt idx="998">
                  <c:v>0.81299999999999994</c:v>
                </c:pt>
                <c:pt idx="999">
                  <c:v>0.83700000000000041</c:v>
                </c:pt>
                <c:pt idx="1000">
                  <c:v>0.86000000000000043</c:v>
                </c:pt>
                <c:pt idx="1001">
                  <c:v>0.88300000000000023</c:v>
                </c:pt>
                <c:pt idx="1002">
                  <c:v>0.90600000000000003</c:v>
                </c:pt>
                <c:pt idx="1003">
                  <c:v>0.92700000000000005</c:v>
                </c:pt>
                <c:pt idx="1004">
                  <c:v>0.94799999999999995</c:v>
                </c:pt>
                <c:pt idx="1005">
                  <c:v>0.96900000000000042</c:v>
                </c:pt>
                <c:pt idx="1006">
                  <c:v>0.98799999999999999</c:v>
                </c:pt>
                <c:pt idx="1007">
                  <c:v>1.006</c:v>
                </c:pt>
                <c:pt idx="1008">
                  <c:v>1.024</c:v>
                </c:pt>
                <c:pt idx="1009">
                  <c:v>1.040999999999999</c:v>
                </c:pt>
                <c:pt idx="1010">
                  <c:v>1.0569999999999991</c:v>
                </c:pt>
                <c:pt idx="1011">
                  <c:v>1.071</c:v>
                </c:pt>
                <c:pt idx="1012">
                  <c:v>1.085</c:v>
                </c:pt>
                <c:pt idx="1013">
                  <c:v>1.099</c:v>
                </c:pt>
                <c:pt idx="1014">
                  <c:v>1.111</c:v>
                </c:pt>
                <c:pt idx="1015">
                  <c:v>1.1220000000000001</c:v>
                </c:pt>
                <c:pt idx="1016">
                  <c:v>1.133</c:v>
                </c:pt>
                <c:pt idx="1017">
                  <c:v>1.143</c:v>
                </c:pt>
                <c:pt idx="1018">
                  <c:v>1.151999999999999</c:v>
                </c:pt>
                <c:pt idx="1019">
                  <c:v>1.159999999999999</c:v>
                </c:pt>
                <c:pt idx="1020">
                  <c:v>1.167</c:v>
                </c:pt>
                <c:pt idx="1021">
                  <c:v>1.173</c:v>
                </c:pt>
                <c:pt idx="1022">
                  <c:v>1.179</c:v>
                </c:pt>
                <c:pt idx="1023">
                  <c:v>1.1830000000000001</c:v>
                </c:pt>
                <c:pt idx="1024">
                  <c:v>1.1870000000000001</c:v>
                </c:pt>
                <c:pt idx="1025">
                  <c:v>1.1900000000000008</c:v>
                </c:pt>
                <c:pt idx="1026">
                  <c:v>1.1930000000000001</c:v>
                </c:pt>
                <c:pt idx="1027">
                  <c:v>1.1940000000000008</c:v>
                </c:pt>
                <c:pt idx="1028">
                  <c:v>1.1940000000000008</c:v>
                </c:pt>
                <c:pt idx="1029">
                  <c:v>1.1940000000000008</c:v>
                </c:pt>
                <c:pt idx="1030">
                  <c:v>1.1919999999999991</c:v>
                </c:pt>
                <c:pt idx="1031">
                  <c:v>1.1900000000000008</c:v>
                </c:pt>
                <c:pt idx="1032">
                  <c:v>1.1870000000000001</c:v>
                </c:pt>
                <c:pt idx="1033">
                  <c:v>1.1830000000000001</c:v>
                </c:pt>
                <c:pt idx="1034">
                  <c:v>1.177</c:v>
                </c:pt>
                <c:pt idx="1035">
                  <c:v>1.171</c:v>
                </c:pt>
                <c:pt idx="1036">
                  <c:v>1.163999999999999</c:v>
                </c:pt>
                <c:pt idx="1037">
                  <c:v>1.155</c:v>
                </c:pt>
                <c:pt idx="1038">
                  <c:v>1.145999999999999</c:v>
                </c:pt>
                <c:pt idx="1039">
                  <c:v>1.135</c:v>
                </c:pt>
                <c:pt idx="1040">
                  <c:v>1.123</c:v>
                </c:pt>
                <c:pt idx="1041">
                  <c:v>1.1100000000000001</c:v>
                </c:pt>
                <c:pt idx="1042">
                  <c:v>1.0960000000000001</c:v>
                </c:pt>
                <c:pt idx="1043">
                  <c:v>1.081</c:v>
                </c:pt>
                <c:pt idx="1044">
                  <c:v>1.0640000000000001</c:v>
                </c:pt>
                <c:pt idx="1045">
                  <c:v>1.046999999999999</c:v>
                </c:pt>
                <c:pt idx="1046">
                  <c:v>1.028</c:v>
                </c:pt>
                <c:pt idx="1047">
                  <c:v>1.008</c:v>
                </c:pt>
                <c:pt idx="1048">
                  <c:v>0.98699999999999999</c:v>
                </c:pt>
                <c:pt idx="1049">
                  <c:v>0.96500000000000041</c:v>
                </c:pt>
                <c:pt idx="1050">
                  <c:v>0.94199999999999995</c:v>
                </c:pt>
                <c:pt idx="1051">
                  <c:v>0.91800000000000004</c:v>
                </c:pt>
                <c:pt idx="1052">
                  <c:v>0.89300000000000024</c:v>
                </c:pt>
                <c:pt idx="1053">
                  <c:v>0.86800000000000044</c:v>
                </c:pt>
                <c:pt idx="1054">
                  <c:v>0.84200000000000041</c:v>
                </c:pt>
                <c:pt idx="1055">
                  <c:v>0.81499999999999995</c:v>
                </c:pt>
                <c:pt idx="1056">
                  <c:v>0.78800000000000003</c:v>
                </c:pt>
                <c:pt idx="1057">
                  <c:v>0.76100000000000045</c:v>
                </c:pt>
                <c:pt idx="1058">
                  <c:v>0.73400000000000043</c:v>
                </c:pt>
                <c:pt idx="1059">
                  <c:v>0.70600000000000041</c:v>
                </c:pt>
                <c:pt idx="1060">
                  <c:v>0.67900000000000071</c:v>
                </c:pt>
                <c:pt idx="1061">
                  <c:v>0.65300000000000058</c:v>
                </c:pt>
                <c:pt idx="1062">
                  <c:v>0.62600000000000044</c:v>
                </c:pt>
                <c:pt idx="1063">
                  <c:v>0.60100000000000042</c:v>
                </c:pt>
                <c:pt idx="1064">
                  <c:v>0.5760000000000004</c:v>
                </c:pt>
                <c:pt idx="1065">
                  <c:v>0.55200000000000005</c:v>
                </c:pt>
                <c:pt idx="1066">
                  <c:v>0.52900000000000003</c:v>
                </c:pt>
                <c:pt idx="1067">
                  <c:v>0.50700000000000001</c:v>
                </c:pt>
                <c:pt idx="1068">
                  <c:v>0.48700000000000027</c:v>
                </c:pt>
                <c:pt idx="1069">
                  <c:v>0.46700000000000008</c:v>
                </c:pt>
                <c:pt idx="1070">
                  <c:v>0.44900000000000012</c:v>
                </c:pt>
                <c:pt idx="1071">
                  <c:v>0.43200000000000022</c:v>
                </c:pt>
                <c:pt idx="1072">
                  <c:v>0.4160000000000002</c:v>
                </c:pt>
                <c:pt idx="1073">
                  <c:v>0.40200000000000002</c:v>
                </c:pt>
                <c:pt idx="1074">
                  <c:v>0.38900000000000023</c:v>
                </c:pt>
                <c:pt idx="1075">
                  <c:v>0.37700000000000022</c:v>
                </c:pt>
                <c:pt idx="1076">
                  <c:v>0.36600000000000027</c:v>
                </c:pt>
                <c:pt idx="1077">
                  <c:v>0.35600000000000021</c:v>
                </c:pt>
                <c:pt idx="1078">
                  <c:v>0.34700000000000031</c:v>
                </c:pt>
                <c:pt idx="1079">
                  <c:v>0.33900000000000036</c:v>
                </c:pt>
                <c:pt idx="1080">
                  <c:v>0.33200000000000035</c:v>
                </c:pt>
                <c:pt idx="1081">
                  <c:v>0.32600000000000023</c:v>
                </c:pt>
                <c:pt idx="1082">
                  <c:v>0.32000000000000023</c:v>
                </c:pt>
                <c:pt idx="1083">
                  <c:v>0.31500000000000022</c:v>
                </c:pt>
                <c:pt idx="1084">
                  <c:v>0.31000000000000022</c:v>
                </c:pt>
                <c:pt idx="1085">
                  <c:v>0.30600000000000027</c:v>
                </c:pt>
                <c:pt idx="1086">
                  <c:v>0.30300000000000027</c:v>
                </c:pt>
                <c:pt idx="1087">
                  <c:v>0.29900000000000027</c:v>
                </c:pt>
                <c:pt idx="1088">
                  <c:v>0.29700000000000026</c:v>
                </c:pt>
                <c:pt idx="1089">
                  <c:v>0.29500000000000021</c:v>
                </c:pt>
                <c:pt idx="1090">
                  <c:v>0.2930000000000002</c:v>
                </c:pt>
                <c:pt idx="1091">
                  <c:v>0.2920000000000002</c:v>
                </c:pt>
                <c:pt idx="1092">
                  <c:v>0.2920000000000002</c:v>
                </c:pt>
                <c:pt idx="1093">
                  <c:v>0.2920000000000002</c:v>
                </c:pt>
                <c:pt idx="1094">
                  <c:v>0.29400000000000021</c:v>
                </c:pt>
                <c:pt idx="1095">
                  <c:v>0.29600000000000026</c:v>
                </c:pt>
                <c:pt idx="1096">
                  <c:v>0.29900000000000027</c:v>
                </c:pt>
                <c:pt idx="1097">
                  <c:v>0.30400000000000027</c:v>
                </c:pt>
                <c:pt idx="1098">
                  <c:v>0.31000000000000022</c:v>
                </c:pt>
                <c:pt idx="1099">
                  <c:v>0.31800000000000023</c:v>
                </c:pt>
                <c:pt idx="1100">
                  <c:v>0.32600000000000023</c:v>
                </c:pt>
                <c:pt idx="1101">
                  <c:v>0.33700000000000035</c:v>
                </c:pt>
                <c:pt idx="1102">
                  <c:v>0.34900000000000031</c:v>
                </c:pt>
                <c:pt idx="1103">
                  <c:v>0.36300000000000027</c:v>
                </c:pt>
                <c:pt idx="1104">
                  <c:v>0.37900000000000023</c:v>
                </c:pt>
                <c:pt idx="1105">
                  <c:v>0.39700000000000035</c:v>
                </c:pt>
                <c:pt idx="1106">
                  <c:v>0.4160000000000002</c:v>
                </c:pt>
                <c:pt idx="1107">
                  <c:v>0.43700000000000022</c:v>
                </c:pt>
                <c:pt idx="1108">
                  <c:v>0.46</c:v>
                </c:pt>
                <c:pt idx="1109">
                  <c:v>0.48500000000000026</c:v>
                </c:pt>
                <c:pt idx="1110">
                  <c:v>0.51</c:v>
                </c:pt>
                <c:pt idx="1111">
                  <c:v>0.53800000000000003</c:v>
                </c:pt>
                <c:pt idx="1112">
                  <c:v>0.56599999999999995</c:v>
                </c:pt>
                <c:pt idx="1113">
                  <c:v>0.5960000000000002</c:v>
                </c:pt>
                <c:pt idx="1114">
                  <c:v>0.62700000000000045</c:v>
                </c:pt>
                <c:pt idx="1115">
                  <c:v>0.65800000000000058</c:v>
                </c:pt>
                <c:pt idx="1116">
                  <c:v>0.6910000000000005</c:v>
                </c:pt>
                <c:pt idx="1117">
                  <c:v>0.72300000000000042</c:v>
                </c:pt>
                <c:pt idx="1118">
                  <c:v>0.75600000000000045</c:v>
                </c:pt>
                <c:pt idx="1119">
                  <c:v>0.78900000000000003</c:v>
                </c:pt>
                <c:pt idx="1120">
                  <c:v>0.82199999999999995</c:v>
                </c:pt>
                <c:pt idx="1121">
                  <c:v>0.85400000000000043</c:v>
                </c:pt>
                <c:pt idx="1122">
                  <c:v>0.88700000000000023</c:v>
                </c:pt>
                <c:pt idx="1123">
                  <c:v>0.91800000000000004</c:v>
                </c:pt>
                <c:pt idx="1124">
                  <c:v>0.94899999999999995</c:v>
                </c:pt>
                <c:pt idx="1125">
                  <c:v>0.98</c:v>
                </c:pt>
                <c:pt idx="1126">
                  <c:v>1.008999999999999</c:v>
                </c:pt>
                <c:pt idx="1127">
                  <c:v>1.038</c:v>
                </c:pt>
                <c:pt idx="1128">
                  <c:v>1.0649999999999991</c:v>
                </c:pt>
                <c:pt idx="1129">
                  <c:v>1.0920000000000001</c:v>
                </c:pt>
                <c:pt idx="1130">
                  <c:v>1.117</c:v>
                </c:pt>
                <c:pt idx="1131">
                  <c:v>1.141</c:v>
                </c:pt>
                <c:pt idx="1132">
                  <c:v>1.163999999999999</c:v>
                </c:pt>
                <c:pt idx="1133">
                  <c:v>1.1859999999999991</c:v>
                </c:pt>
                <c:pt idx="1134">
                  <c:v>1.206</c:v>
                </c:pt>
                <c:pt idx="1135">
                  <c:v>1.226</c:v>
                </c:pt>
                <c:pt idx="1136">
                  <c:v>1.244</c:v>
                </c:pt>
                <c:pt idx="1137">
                  <c:v>1.260999999999999</c:v>
                </c:pt>
                <c:pt idx="1138">
                  <c:v>1.276999999999999</c:v>
                </c:pt>
                <c:pt idx="1139">
                  <c:v>1.290999999999999</c:v>
                </c:pt>
                <c:pt idx="1140">
                  <c:v>1.304999999999999</c:v>
                </c:pt>
                <c:pt idx="1141">
                  <c:v>1.3169999999999991</c:v>
                </c:pt>
                <c:pt idx="1142">
                  <c:v>1.329</c:v>
                </c:pt>
                <c:pt idx="1143">
                  <c:v>1.339</c:v>
                </c:pt>
                <c:pt idx="1144">
                  <c:v>1.3480000000000001</c:v>
                </c:pt>
                <c:pt idx="1145">
                  <c:v>1.357</c:v>
                </c:pt>
                <c:pt idx="1146">
                  <c:v>1.3640000000000001</c:v>
                </c:pt>
                <c:pt idx="1147">
                  <c:v>1.37</c:v>
                </c:pt>
                <c:pt idx="1148">
                  <c:v>1.375999999999999</c:v>
                </c:pt>
                <c:pt idx="1149">
                  <c:v>1.3800000000000001</c:v>
                </c:pt>
                <c:pt idx="1150">
                  <c:v>1.383</c:v>
                </c:pt>
                <c:pt idx="1151">
                  <c:v>1.385999999999999</c:v>
                </c:pt>
                <c:pt idx="1152">
                  <c:v>1.387</c:v>
                </c:pt>
                <c:pt idx="1153">
                  <c:v>1.387999999999999</c:v>
                </c:pt>
                <c:pt idx="1154">
                  <c:v>1.387</c:v>
                </c:pt>
                <c:pt idx="1155">
                  <c:v>1.385999999999999</c:v>
                </c:pt>
                <c:pt idx="1156">
                  <c:v>1.383999999999999</c:v>
                </c:pt>
                <c:pt idx="1157">
                  <c:v>1.381</c:v>
                </c:pt>
                <c:pt idx="1158">
                  <c:v>1.375999999999999</c:v>
                </c:pt>
                <c:pt idx="1159">
                  <c:v>1.371</c:v>
                </c:pt>
                <c:pt idx="1160">
                  <c:v>1.365</c:v>
                </c:pt>
                <c:pt idx="1161">
                  <c:v>1.3580000000000001</c:v>
                </c:pt>
                <c:pt idx="1162">
                  <c:v>1.35</c:v>
                </c:pt>
                <c:pt idx="1163">
                  <c:v>1.34</c:v>
                </c:pt>
                <c:pt idx="1164">
                  <c:v>1.33</c:v>
                </c:pt>
                <c:pt idx="1165">
                  <c:v>1.319</c:v>
                </c:pt>
                <c:pt idx="1166">
                  <c:v>1.306</c:v>
                </c:pt>
                <c:pt idx="1167">
                  <c:v>1.292999999999999</c:v>
                </c:pt>
                <c:pt idx="1168">
                  <c:v>1.278</c:v>
                </c:pt>
                <c:pt idx="1169">
                  <c:v>1.262999999999999</c:v>
                </c:pt>
                <c:pt idx="1170">
                  <c:v>1.246</c:v>
                </c:pt>
                <c:pt idx="1171">
                  <c:v>1.228</c:v>
                </c:pt>
                <c:pt idx="1172">
                  <c:v>1.2089999999999992</c:v>
                </c:pt>
                <c:pt idx="1173">
                  <c:v>1.1890000000000001</c:v>
                </c:pt>
                <c:pt idx="1174">
                  <c:v>1.167999999999999</c:v>
                </c:pt>
                <c:pt idx="1175">
                  <c:v>1.147</c:v>
                </c:pt>
                <c:pt idx="1176">
                  <c:v>1.1240000000000001</c:v>
                </c:pt>
                <c:pt idx="1177">
                  <c:v>1.101</c:v>
                </c:pt>
                <c:pt idx="1178">
                  <c:v>1.077</c:v>
                </c:pt>
                <c:pt idx="1179">
                  <c:v>1.052999999999999</c:v>
                </c:pt>
                <c:pt idx="1180">
                  <c:v>1.028</c:v>
                </c:pt>
                <c:pt idx="1181">
                  <c:v>1.002</c:v>
                </c:pt>
                <c:pt idx="1182">
                  <c:v>0.9770000000000002</c:v>
                </c:pt>
                <c:pt idx="1183">
                  <c:v>0.9510000000000004</c:v>
                </c:pt>
                <c:pt idx="1184">
                  <c:v>0.92500000000000004</c:v>
                </c:pt>
                <c:pt idx="1185">
                  <c:v>0.9</c:v>
                </c:pt>
                <c:pt idx="1186">
                  <c:v>0.87500000000000044</c:v>
                </c:pt>
                <c:pt idx="1187">
                  <c:v>0.85000000000000042</c:v>
                </c:pt>
                <c:pt idx="1188">
                  <c:v>0.8260000000000004</c:v>
                </c:pt>
                <c:pt idx="1189">
                  <c:v>0.80200000000000005</c:v>
                </c:pt>
                <c:pt idx="1190">
                  <c:v>0.77900000000000025</c:v>
                </c:pt>
                <c:pt idx="1191">
                  <c:v>0.75700000000000045</c:v>
                </c:pt>
                <c:pt idx="1192">
                  <c:v>0.73600000000000043</c:v>
                </c:pt>
                <c:pt idx="1193">
                  <c:v>0.71600000000000041</c:v>
                </c:pt>
                <c:pt idx="1194">
                  <c:v>0.69600000000000051</c:v>
                </c:pt>
                <c:pt idx="1195">
                  <c:v>0.67800000000000071</c:v>
                </c:pt>
                <c:pt idx="1196">
                  <c:v>0.66000000000000059</c:v>
                </c:pt>
                <c:pt idx="1197">
                  <c:v>0.64400000000000046</c:v>
                </c:pt>
                <c:pt idx="1198">
                  <c:v>0.62800000000000045</c:v>
                </c:pt>
                <c:pt idx="1199">
                  <c:v>0.61300000000000043</c:v>
                </c:pt>
                <c:pt idx="1200">
                  <c:v>0.5990000000000002</c:v>
                </c:pt>
                <c:pt idx="1201">
                  <c:v>0.58500000000000019</c:v>
                </c:pt>
                <c:pt idx="1202">
                  <c:v>0.57199999999999995</c:v>
                </c:pt>
                <c:pt idx="1203">
                  <c:v>0.56000000000000005</c:v>
                </c:pt>
                <c:pt idx="1204">
                  <c:v>0.54800000000000004</c:v>
                </c:pt>
                <c:pt idx="1205">
                  <c:v>0.53700000000000003</c:v>
                </c:pt>
                <c:pt idx="1206">
                  <c:v>0.52500000000000002</c:v>
                </c:pt>
                <c:pt idx="1207">
                  <c:v>0.51400000000000001</c:v>
                </c:pt>
                <c:pt idx="1208">
                  <c:v>0.504</c:v>
                </c:pt>
                <c:pt idx="1209">
                  <c:v>0.49300000000000027</c:v>
                </c:pt>
                <c:pt idx="1210">
                  <c:v>0.48300000000000021</c:v>
                </c:pt>
                <c:pt idx="1211">
                  <c:v>0.4720000000000002</c:v>
                </c:pt>
                <c:pt idx="1212">
                  <c:v>0.46200000000000002</c:v>
                </c:pt>
                <c:pt idx="1213">
                  <c:v>0.45200000000000001</c:v>
                </c:pt>
                <c:pt idx="1214">
                  <c:v>0.44300000000000012</c:v>
                </c:pt>
                <c:pt idx="1215">
                  <c:v>0.43400000000000022</c:v>
                </c:pt>
                <c:pt idx="1216">
                  <c:v>0.42500000000000027</c:v>
                </c:pt>
                <c:pt idx="1217">
                  <c:v>0.4170000000000002</c:v>
                </c:pt>
                <c:pt idx="1218">
                  <c:v>0.4090000000000002</c:v>
                </c:pt>
                <c:pt idx="1219">
                  <c:v>0.40200000000000002</c:v>
                </c:pt>
                <c:pt idx="1220">
                  <c:v>0.39700000000000035</c:v>
                </c:pt>
                <c:pt idx="1221">
                  <c:v>0.39200000000000035</c:v>
                </c:pt>
                <c:pt idx="1222">
                  <c:v>0.38800000000000023</c:v>
                </c:pt>
                <c:pt idx="1223">
                  <c:v>0.38600000000000023</c:v>
                </c:pt>
                <c:pt idx="1224">
                  <c:v>0.38500000000000023</c:v>
                </c:pt>
                <c:pt idx="1225">
                  <c:v>0.38600000000000023</c:v>
                </c:pt>
                <c:pt idx="1226">
                  <c:v>0.38900000000000023</c:v>
                </c:pt>
                <c:pt idx="1227">
                  <c:v>0.39300000000000035</c:v>
                </c:pt>
                <c:pt idx="1228">
                  <c:v>0.39900000000000035</c:v>
                </c:pt>
                <c:pt idx="1229">
                  <c:v>0.40700000000000008</c:v>
                </c:pt>
                <c:pt idx="1230">
                  <c:v>0.4160000000000002</c:v>
                </c:pt>
                <c:pt idx="1231">
                  <c:v>0.42800000000000027</c:v>
                </c:pt>
                <c:pt idx="1232">
                  <c:v>0.44100000000000011</c:v>
                </c:pt>
                <c:pt idx="1233">
                  <c:v>0.45600000000000002</c:v>
                </c:pt>
                <c:pt idx="1234">
                  <c:v>0.4730000000000002</c:v>
                </c:pt>
                <c:pt idx="1235">
                  <c:v>0.49100000000000027</c:v>
                </c:pt>
                <c:pt idx="1236">
                  <c:v>0.51100000000000001</c:v>
                </c:pt>
                <c:pt idx="1237">
                  <c:v>0.53200000000000003</c:v>
                </c:pt>
                <c:pt idx="1238">
                  <c:v>0.55400000000000005</c:v>
                </c:pt>
                <c:pt idx="1239">
                  <c:v>0.5770000000000004</c:v>
                </c:pt>
                <c:pt idx="1240">
                  <c:v>0.60100000000000042</c:v>
                </c:pt>
                <c:pt idx="1241">
                  <c:v>0.62600000000000044</c:v>
                </c:pt>
                <c:pt idx="1242">
                  <c:v>0.65100000000000058</c:v>
                </c:pt>
                <c:pt idx="1243">
                  <c:v>0.67700000000000071</c:v>
                </c:pt>
                <c:pt idx="1244">
                  <c:v>0.7030000000000004</c:v>
                </c:pt>
                <c:pt idx="1245">
                  <c:v>0.72900000000000043</c:v>
                </c:pt>
                <c:pt idx="1246">
                  <c:v>0.75400000000000045</c:v>
                </c:pt>
                <c:pt idx="1247">
                  <c:v>0.78</c:v>
                </c:pt>
                <c:pt idx="1248">
                  <c:v>0.80500000000000005</c:v>
                </c:pt>
                <c:pt idx="1249">
                  <c:v>0.8300000000000004</c:v>
                </c:pt>
                <c:pt idx="1250">
                  <c:v>0.85400000000000043</c:v>
                </c:pt>
                <c:pt idx="1251">
                  <c:v>0.87700000000000045</c:v>
                </c:pt>
                <c:pt idx="1252">
                  <c:v>0.89900000000000024</c:v>
                </c:pt>
                <c:pt idx="1253">
                  <c:v>0.92100000000000004</c:v>
                </c:pt>
                <c:pt idx="1254">
                  <c:v>0.94199999999999995</c:v>
                </c:pt>
                <c:pt idx="1255">
                  <c:v>0.96200000000000041</c:v>
                </c:pt>
                <c:pt idx="1256">
                  <c:v>0.98099999999999998</c:v>
                </c:pt>
                <c:pt idx="1257">
                  <c:v>0.999</c:v>
                </c:pt>
                <c:pt idx="1258">
                  <c:v>1.016</c:v>
                </c:pt>
                <c:pt idx="1259">
                  <c:v>1.032</c:v>
                </c:pt>
                <c:pt idx="1260">
                  <c:v>1.046999999999999</c:v>
                </c:pt>
                <c:pt idx="1261">
                  <c:v>1.0609999999999991</c:v>
                </c:pt>
                <c:pt idx="1262">
                  <c:v>1.0740000000000001</c:v>
                </c:pt>
                <c:pt idx="1263">
                  <c:v>1.0860000000000001</c:v>
                </c:pt>
                <c:pt idx="1264">
                  <c:v>1.097</c:v>
                </c:pt>
                <c:pt idx="1265">
                  <c:v>1.107</c:v>
                </c:pt>
                <c:pt idx="1266">
                  <c:v>1.117</c:v>
                </c:pt>
                <c:pt idx="1267">
                  <c:v>1.125</c:v>
                </c:pt>
                <c:pt idx="1268">
                  <c:v>1.133</c:v>
                </c:pt>
                <c:pt idx="1269">
                  <c:v>1.139999999999999</c:v>
                </c:pt>
                <c:pt idx="1270">
                  <c:v>1.145999999999999</c:v>
                </c:pt>
                <c:pt idx="1271">
                  <c:v>1.151</c:v>
                </c:pt>
                <c:pt idx="1272">
                  <c:v>1.155</c:v>
                </c:pt>
                <c:pt idx="1273">
                  <c:v>1.157999999999999</c:v>
                </c:pt>
                <c:pt idx="1274">
                  <c:v>1.161</c:v>
                </c:pt>
                <c:pt idx="1275">
                  <c:v>1.163</c:v>
                </c:pt>
                <c:pt idx="1276">
                  <c:v>1.163</c:v>
                </c:pt>
                <c:pt idx="1277">
                  <c:v>1.163</c:v>
                </c:pt>
                <c:pt idx="1278">
                  <c:v>1.163</c:v>
                </c:pt>
                <c:pt idx="1279">
                  <c:v>1.161</c:v>
                </c:pt>
                <c:pt idx="1280">
                  <c:v>1.157999999999999</c:v>
                </c:pt>
                <c:pt idx="1281">
                  <c:v>1.155</c:v>
                </c:pt>
                <c:pt idx="1282">
                  <c:v>1.149999999999999</c:v>
                </c:pt>
                <c:pt idx="1283">
                  <c:v>1.145</c:v>
                </c:pt>
                <c:pt idx="1284">
                  <c:v>1.139</c:v>
                </c:pt>
                <c:pt idx="1285">
                  <c:v>1.131999999999999</c:v>
                </c:pt>
                <c:pt idx="1286">
                  <c:v>1.1240000000000001</c:v>
                </c:pt>
                <c:pt idx="1287">
                  <c:v>1.1140000000000001</c:v>
                </c:pt>
                <c:pt idx="1288">
                  <c:v>1.1040000000000001</c:v>
                </c:pt>
                <c:pt idx="1289">
                  <c:v>1.093</c:v>
                </c:pt>
                <c:pt idx="1290">
                  <c:v>1.081</c:v>
                </c:pt>
                <c:pt idx="1291">
                  <c:v>1.0669999999999991</c:v>
                </c:pt>
                <c:pt idx="1292">
                  <c:v>1.052999999999999</c:v>
                </c:pt>
                <c:pt idx="1293">
                  <c:v>1.036999999999999</c:v>
                </c:pt>
                <c:pt idx="1294">
                  <c:v>1.020999999999999</c:v>
                </c:pt>
                <c:pt idx="1295">
                  <c:v>1.002999999999999</c:v>
                </c:pt>
                <c:pt idx="1296">
                  <c:v>0.98399999999999999</c:v>
                </c:pt>
                <c:pt idx="1297">
                  <c:v>0.96400000000000041</c:v>
                </c:pt>
                <c:pt idx="1298">
                  <c:v>0.94399999999999995</c:v>
                </c:pt>
                <c:pt idx="1299">
                  <c:v>0.92200000000000004</c:v>
                </c:pt>
                <c:pt idx="1300">
                  <c:v>0.89900000000000024</c:v>
                </c:pt>
                <c:pt idx="1301">
                  <c:v>0.87600000000000044</c:v>
                </c:pt>
                <c:pt idx="1302">
                  <c:v>0.85200000000000042</c:v>
                </c:pt>
                <c:pt idx="1303">
                  <c:v>0.8270000000000004</c:v>
                </c:pt>
                <c:pt idx="1304">
                  <c:v>0.80200000000000005</c:v>
                </c:pt>
                <c:pt idx="1305">
                  <c:v>0.77700000000000025</c:v>
                </c:pt>
                <c:pt idx="1306">
                  <c:v>0.75100000000000044</c:v>
                </c:pt>
                <c:pt idx="1307">
                  <c:v>0.72500000000000042</c:v>
                </c:pt>
                <c:pt idx="1308">
                  <c:v>0.7000000000000004</c:v>
                </c:pt>
                <c:pt idx="1309">
                  <c:v>0.67400000000000071</c:v>
                </c:pt>
                <c:pt idx="1310">
                  <c:v>0.64900000000000047</c:v>
                </c:pt>
                <c:pt idx="1311">
                  <c:v>0.62400000000000044</c:v>
                </c:pt>
                <c:pt idx="1312">
                  <c:v>0.60000000000000042</c:v>
                </c:pt>
                <c:pt idx="1313">
                  <c:v>0.5760000000000004</c:v>
                </c:pt>
                <c:pt idx="1314">
                  <c:v>0.55300000000000005</c:v>
                </c:pt>
                <c:pt idx="1315">
                  <c:v>0.53200000000000003</c:v>
                </c:pt>
                <c:pt idx="1316">
                  <c:v>0.51100000000000001</c:v>
                </c:pt>
                <c:pt idx="1317">
                  <c:v>0.49100000000000027</c:v>
                </c:pt>
                <c:pt idx="1318">
                  <c:v>0.4720000000000002</c:v>
                </c:pt>
                <c:pt idx="1319">
                  <c:v>0.45400000000000001</c:v>
                </c:pt>
                <c:pt idx="1320">
                  <c:v>0.43800000000000022</c:v>
                </c:pt>
                <c:pt idx="1321">
                  <c:v>0.42200000000000026</c:v>
                </c:pt>
                <c:pt idx="1322">
                  <c:v>0.40800000000000008</c:v>
                </c:pt>
                <c:pt idx="1323">
                  <c:v>0.39400000000000035</c:v>
                </c:pt>
                <c:pt idx="1324">
                  <c:v>0.38200000000000023</c:v>
                </c:pt>
                <c:pt idx="1325">
                  <c:v>0.37100000000000022</c:v>
                </c:pt>
                <c:pt idx="1326">
                  <c:v>0.36000000000000021</c:v>
                </c:pt>
                <c:pt idx="1327">
                  <c:v>0.3510000000000002</c:v>
                </c:pt>
                <c:pt idx="1328">
                  <c:v>0.34200000000000036</c:v>
                </c:pt>
                <c:pt idx="1329">
                  <c:v>0.33400000000000035</c:v>
                </c:pt>
                <c:pt idx="1330">
                  <c:v>0.32600000000000023</c:v>
                </c:pt>
                <c:pt idx="1331">
                  <c:v>0.31900000000000023</c:v>
                </c:pt>
                <c:pt idx="1332">
                  <c:v>0.31300000000000022</c:v>
                </c:pt>
                <c:pt idx="1333">
                  <c:v>0.30700000000000022</c:v>
                </c:pt>
                <c:pt idx="1334">
                  <c:v>0.30200000000000027</c:v>
                </c:pt>
                <c:pt idx="1335">
                  <c:v>0.29700000000000026</c:v>
                </c:pt>
                <c:pt idx="1336">
                  <c:v>0.2930000000000002</c:v>
                </c:pt>
                <c:pt idx="1337">
                  <c:v>0.2890000000000002</c:v>
                </c:pt>
                <c:pt idx="1338">
                  <c:v>0.2860000000000002</c:v>
                </c:pt>
                <c:pt idx="1339">
                  <c:v>0.28300000000000008</c:v>
                </c:pt>
                <c:pt idx="1340">
                  <c:v>0.28200000000000008</c:v>
                </c:pt>
                <c:pt idx="1341">
                  <c:v>0.28100000000000008</c:v>
                </c:pt>
                <c:pt idx="1342">
                  <c:v>0.28100000000000008</c:v>
                </c:pt>
                <c:pt idx="1343">
                  <c:v>0.28300000000000008</c:v>
                </c:pt>
                <c:pt idx="1344">
                  <c:v>0.2850000000000002</c:v>
                </c:pt>
                <c:pt idx="1345">
                  <c:v>0.2890000000000002</c:v>
                </c:pt>
                <c:pt idx="1346">
                  <c:v>0.29400000000000021</c:v>
                </c:pt>
                <c:pt idx="1347">
                  <c:v>0.30100000000000027</c:v>
                </c:pt>
                <c:pt idx="1348">
                  <c:v>0.31000000000000022</c:v>
                </c:pt>
                <c:pt idx="1349">
                  <c:v>0.32000000000000023</c:v>
                </c:pt>
                <c:pt idx="1350">
                  <c:v>0.33300000000000035</c:v>
                </c:pt>
                <c:pt idx="1351">
                  <c:v>0.34700000000000031</c:v>
                </c:pt>
                <c:pt idx="1352">
                  <c:v>0.36300000000000027</c:v>
                </c:pt>
                <c:pt idx="1353">
                  <c:v>0.38100000000000023</c:v>
                </c:pt>
                <c:pt idx="1354">
                  <c:v>0.40100000000000002</c:v>
                </c:pt>
                <c:pt idx="1355">
                  <c:v>0.42300000000000026</c:v>
                </c:pt>
                <c:pt idx="1356">
                  <c:v>0.44700000000000012</c:v>
                </c:pt>
                <c:pt idx="1357">
                  <c:v>0.4730000000000002</c:v>
                </c:pt>
                <c:pt idx="1358">
                  <c:v>0.5</c:v>
                </c:pt>
                <c:pt idx="1359">
                  <c:v>0.52900000000000003</c:v>
                </c:pt>
                <c:pt idx="1360">
                  <c:v>0.55900000000000005</c:v>
                </c:pt>
                <c:pt idx="1361">
                  <c:v>0.59100000000000019</c:v>
                </c:pt>
                <c:pt idx="1362">
                  <c:v>0.62300000000000044</c:v>
                </c:pt>
                <c:pt idx="1363">
                  <c:v>0.65700000000000058</c:v>
                </c:pt>
                <c:pt idx="1364">
                  <c:v>0.6920000000000005</c:v>
                </c:pt>
                <c:pt idx="1365">
                  <c:v>0.72700000000000042</c:v>
                </c:pt>
                <c:pt idx="1366">
                  <c:v>0.76200000000000045</c:v>
                </c:pt>
                <c:pt idx="1367">
                  <c:v>0.79700000000000004</c:v>
                </c:pt>
                <c:pt idx="1368">
                  <c:v>0.83300000000000041</c:v>
                </c:pt>
                <c:pt idx="1369">
                  <c:v>0.86800000000000044</c:v>
                </c:pt>
                <c:pt idx="1370">
                  <c:v>0.90300000000000002</c:v>
                </c:pt>
                <c:pt idx="1371">
                  <c:v>0.9370000000000005</c:v>
                </c:pt>
                <c:pt idx="1372">
                  <c:v>0.9710000000000002</c:v>
                </c:pt>
                <c:pt idx="1373">
                  <c:v>1.002999999999999</c:v>
                </c:pt>
                <c:pt idx="1374">
                  <c:v>1.034999999999999</c:v>
                </c:pt>
                <c:pt idx="1375">
                  <c:v>1.0660000000000001</c:v>
                </c:pt>
                <c:pt idx="1376">
                  <c:v>1.0960000000000001</c:v>
                </c:pt>
                <c:pt idx="1377">
                  <c:v>1.1240000000000001</c:v>
                </c:pt>
                <c:pt idx="1378">
                  <c:v>1.151999999999999</c:v>
                </c:pt>
                <c:pt idx="1379">
                  <c:v>1.177999999999999</c:v>
                </c:pt>
                <c:pt idx="1380">
                  <c:v>1.202</c:v>
                </c:pt>
                <c:pt idx="1381">
                  <c:v>1.226</c:v>
                </c:pt>
                <c:pt idx="1382">
                  <c:v>1.248</c:v>
                </c:pt>
                <c:pt idx="1383">
                  <c:v>1.268</c:v>
                </c:pt>
                <c:pt idx="1384">
                  <c:v>1.288</c:v>
                </c:pt>
                <c:pt idx="1385">
                  <c:v>1.306</c:v>
                </c:pt>
                <c:pt idx="1386">
                  <c:v>1.3220000000000001</c:v>
                </c:pt>
                <c:pt idx="1387">
                  <c:v>1.3380000000000001</c:v>
                </c:pt>
                <c:pt idx="1388">
                  <c:v>1.3520000000000001</c:v>
                </c:pt>
                <c:pt idx="1389">
                  <c:v>1.365</c:v>
                </c:pt>
                <c:pt idx="1390">
                  <c:v>1.375999999999999</c:v>
                </c:pt>
                <c:pt idx="1391">
                  <c:v>1.387</c:v>
                </c:pt>
                <c:pt idx="1392">
                  <c:v>1.395999999999999</c:v>
                </c:pt>
                <c:pt idx="1393">
                  <c:v>1.4049999999999991</c:v>
                </c:pt>
                <c:pt idx="1394">
                  <c:v>1.4119999999999981</c:v>
                </c:pt>
                <c:pt idx="1395">
                  <c:v>1.4179999999999982</c:v>
                </c:pt>
                <c:pt idx="1396">
                  <c:v>1.4229999999999992</c:v>
                </c:pt>
                <c:pt idx="1397">
                  <c:v>1.4269999999999992</c:v>
                </c:pt>
                <c:pt idx="1398">
                  <c:v>1.4309999999999992</c:v>
                </c:pt>
                <c:pt idx="1399">
                  <c:v>1.4329999999999992</c:v>
                </c:pt>
                <c:pt idx="1400">
                  <c:v>1.4339999999999982</c:v>
                </c:pt>
                <c:pt idx="1401">
                  <c:v>1.4349999999999992</c:v>
                </c:pt>
                <c:pt idx="1402">
                  <c:v>1.4339999999999982</c:v>
                </c:pt>
                <c:pt idx="1403">
                  <c:v>1.4329999999999992</c:v>
                </c:pt>
                <c:pt idx="1404">
                  <c:v>1.43</c:v>
                </c:pt>
                <c:pt idx="1405">
                  <c:v>1.4269999999999992</c:v>
                </c:pt>
                <c:pt idx="1406">
                  <c:v>1.4229999999999992</c:v>
                </c:pt>
                <c:pt idx="1407">
                  <c:v>1.4179999999999982</c:v>
                </c:pt>
                <c:pt idx="1408">
                  <c:v>1.4119999999999981</c:v>
                </c:pt>
                <c:pt idx="1409">
                  <c:v>1.4049999999999991</c:v>
                </c:pt>
                <c:pt idx="1410">
                  <c:v>1.397</c:v>
                </c:pt>
                <c:pt idx="1411">
                  <c:v>1.387999999999999</c:v>
                </c:pt>
                <c:pt idx="1412">
                  <c:v>1.377999999999999</c:v>
                </c:pt>
                <c:pt idx="1413">
                  <c:v>1.367</c:v>
                </c:pt>
                <c:pt idx="1414">
                  <c:v>1.355</c:v>
                </c:pt>
                <c:pt idx="1415">
                  <c:v>1.3420000000000001</c:v>
                </c:pt>
                <c:pt idx="1416">
                  <c:v>1.3280000000000001</c:v>
                </c:pt>
                <c:pt idx="1417">
                  <c:v>1.3129999999999991</c:v>
                </c:pt>
                <c:pt idx="1418">
                  <c:v>1.296999999999999</c:v>
                </c:pt>
                <c:pt idx="1419">
                  <c:v>1.28</c:v>
                </c:pt>
                <c:pt idx="1420">
                  <c:v>1.262</c:v>
                </c:pt>
                <c:pt idx="1421">
                  <c:v>1.242</c:v>
                </c:pt>
                <c:pt idx="1422">
                  <c:v>1.222</c:v>
                </c:pt>
                <c:pt idx="1423">
                  <c:v>1.2009999999999992</c:v>
                </c:pt>
                <c:pt idx="1424">
                  <c:v>1.179</c:v>
                </c:pt>
                <c:pt idx="1425">
                  <c:v>1.155999999999999</c:v>
                </c:pt>
                <c:pt idx="1426">
                  <c:v>1.131999999999999</c:v>
                </c:pt>
                <c:pt idx="1427">
                  <c:v>1.107</c:v>
                </c:pt>
                <c:pt idx="1428">
                  <c:v>1.0820000000000001</c:v>
                </c:pt>
                <c:pt idx="1429">
                  <c:v>1.056</c:v>
                </c:pt>
                <c:pt idx="1430">
                  <c:v>1.03</c:v>
                </c:pt>
                <c:pt idx="1431">
                  <c:v>1.004</c:v>
                </c:pt>
                <c:pt idx="1432">
                  <c:v>0.9770000000000002</c:v>
                </c:pt>
                <c:pt idx="1433">
                  <c:v>0.9510000000000004</c:v>
                </c:pt>
                <c:pt idx="1434">
                  <c:v>0.92400000000000004</c:v>
                </c:pt>
                <c:pt idx="1435">
                  <c:v>0.89800000000000024</c:v>
                </c:pt>
                <c:pt idx="1436">
                  <c:v>0.87200000000000044</c:v>
                </c:pt>
                <c:pt idx="1437">
                  <c:v>0.84600000000000042</c:v>
                </c:pt>
                <c:pt idx="1438">
                  <c:v>0.82099999999999995</c:v>
                </c:pt>
                <c:pt idx="1439">
                  <c:v>0.79600000000000004</c:v>
                </c:pt>
                <c:pt idx="1440">
                  <c:v>0.77200000000000024</c:v>
                </c:pt>
                <c:pt idx="1441">
                  <c:v>0.74900000000000044</c:v>
                </c:pt>
                <c:pt idx="1442">
                  <c:v>0.72700000000000042</c:v>
                </c:pt>
                <c:pt idx="1443">
                  <c:v>0.7050000000000004</c:v>
                </c:pt>
                <c:pt idx="1444">
                  <c:v>0.68400000000000061</c:v>
                </c:pt>
                <c:pt idx="1445">
                  <c:v>0.6640000000000007</c:v>
                </c:pt>
                <c:pt idx="1446">
                  <c:v>0.64400000000000046</c:v>
                </c:pt>
                <c:pt idx="1447">
                  <c:v>0.62600000000000044</c:v>
                </c:pt>
                <c:pt idx="1448">
                  <c:v>0.60800000000000043</c:v>
                </c:pt>
                <c:pt idx="1449">
                  <c:v>0.59000000000000019</c:v>
                </c:pt>
                <c:pt idx="1450">
                  <c:v>0.57299999999999995</c:v>
                </c:pt>
                <c:pt idx="1451">
                  <c:v>0.55700000000000005</c:v>
                </c:pt>
                <c:pt idx="1452">
                  <c:v>0.54100000000000004</c:v>
                </c:pt>
                <c:pt idx="1453">
                  <c:v>0.52600000000000002</c:v>
                </c:pt>
                <c:pt idx="1454">
                  <c:v>0.51100000000000001</c:v>
                </c:pt>
                <c:pt idx="1455">
                  <c:v>0.49600000000000022</c:v>
                </c:pt>
                <c:pt idx="1456">
                  <c:v>0.48100000000000021</c:v>
                </c:pt>
                <c:pt idx="1457">
                  <c:v>0.46600000000000008</c:v>
                </c:pt>
                <c:pt idx="1458">
                  <c:v>0.45200000000000001</c:v>
                </c:pt>
                <c:pt idx="1459">
                  <c:v>0.43800000000000022</c:v>
                </c:pt>
                <c:pt idx="1460">
                  <c:v>0.42500000000000027</c:v>
                </c:pt>
                <c:pt idx="1461">
                  <c:v>0.4110000000000002</c:v>
                </c:pt>
                <c:pt idx="1462">
                  <c:v>0.39800000000000035</c:v>
                </c:pt>
                <c:pt idx="1463">
                  <c:v>0.38600000000000023</c:v>
                </c:pt>
                <c:pt idx="1464">
                  <c:v>0.37400000000000022</c:v>
                </c:pt>
                <c:pt idx="1465">
                  <c:v>0.36200000000000027</c:v>
                </c:pt>
                <c:pt idx="1466">
                  <c:v>0.3520000000000002</c:v>
                </c:pt>
                <c:pt idx="1467">
                  <c:v>0.34200000000000036</c:v>
                </c:pt>
                <c:pt idx="1468">
                  <c:v>0.33400000000000035</c:v>
                </c:pt>
                <c:pt idx="1469">
                  <c:v>0.32700000000000023</c:v>
                </c:pt>
                <c:pt idx="1470">
                  <c:v>0.32100000000000023</c:v>
                </c:pt>
                <c:pt idx="1471">
                  <c:v>0.31600000000000023</c:v>
                </c:pt>
                <c:pt idx="1472">
                  <c:v>0.31400000000000022</c:v>
                </c:pt>
                <c:pt idx="1473">
                  <c:v>0.31300000000000022</c:v>
                </c:pt>
                <c:pt idx="1474">
                  <c:v>0.31300000000000022</c:v>
                </c:pt>
                <c:pt idx="1475">
                  <c:v>0.31600000000000023</c:v>
                </c:pt>
                <c:pt idx="1476">
                  <c:v>0.32100000000000023</c:v>
                </c:pt>
                <c:pt idx="1477">
                  <c:v>0.32800000000000024</c:v>
                </c:pt>
                <c:pt idx="1478">
                  <c:v>0.33700000000000035</c:v>
                </c:pt>
                <c:pt idx="1479">
                  <c:v>0.34800000000000031</c:v>
                </c:pt>
                <c:pt idx="1480">
                  <c:v>0.36100000000000027</c:v>
                </c:pt>
                <c:pt idx="1481">
                  <c:v>0.37600000000000022</c:v>
                </c:pt>
                <c:pt idx="1482">
                  <c:v>0.39200000000000035</c:v>
                </c:pt>
                <c:pt idx="1483">
                  <c:v>0.4110000000000002</c:v>
                </c:pt>
                <c:pt idx="1484">
                  <c:v>0.43100000000000027</c:v>
                </c:pt>
                <c:pt idx="1485">
                  <c:v>0.45300000000000001</c:v>
                </c:pt>
                <c:pt idx="1486">
                  <c:v>0.4760000000000002</c:v>
                </c:pt>
                <c:pt idx="1487">
                  <c:v>0.5</c:v>
                </c:pt>
                <c:pt idx="1488">
                  <c:v>0.52600000000000002</c:v>
                </c:pt>
                <c:pt idx="1489">
                  <c:v>0.55200000000000005</c:v>
                </c:pt>
                <c:pt idx="1490">
                  <c:v>0.5790000000000004</c:v>
                </c:pt>
                <c:pt idx="1491">
                  <c:v>0.60600000000000043</c:v>
                </c:pt>
                <c:pt idx="1492">
                  <c:v>0.63400000000000045</c:v>
                </c:pt>
                <c:pt idx="1493">
                  <c:v>0.66200000000000059</c:v>
                </c:pt>
                <c:pt idx="1494">
                  <c:v>0.69000000000000061</c:v>
                </c:pt>
                <c:pt idx="1495">
                  <c:v>0.71700000000000041</c:v>
                </c:pt>
                <c:pt idx="1496">
                  <c:v>0.74400000000000044</c:v>
                </c:pt>
                <c:pt idx="1497">
                  <c:v>0.77100000000000024</c:v>
                </c:pt>
                <c:pt idx="1498">
                  <c:v>0.79800000000000004</c:v>
                </c:pt>
                <c:pt idx="1499">
                  <c:v>0.82299999999999995</c:v>
                </c:pt>
                <c:pt idx="1500">
                  <c:v>0.84800000000000042</c:v>
                </c:pt>
                <c:pt idx="1501">
                  <c:v>0.87200000000000044</c:v>
                </c:pt>
                <c:pt idx="1502">
                  <c:v>0.89500000000000024</c:v>
                </c:pt>
                <c:pt idx="1503">
                  <c:v>0.91700000000000004</c:v>
                </c:pt>
                <c:pt idx="1504">
                  <c:v>0.93799999999999994</c:v>
                </c:pt>
                <c:pt idx="1505">
                  <c:v>0.95800000000000041</c:v>
                </c:pt>
                <c:pt idx="1506">
                  <c:v>0.9770000000000002</c:v>
                </c:pt>
                <c:pt idx="1507">
                  <c:v>0.995</c:v>
                </c:pt>
                <c:pt idx="1508">
                  <c:v>1.012</c:v>
                </c:pt>
                <c:pt idx="1509">
                  <c:v>1.028999999999999</c:v>
                </c:pt>
                <c:pt idx="1510">
                  <c:v>1.044</c:v>
                </c:pt>
                <c:pt idx="1511">
                  <c:v>1.0580000000000001</c:v>
                </c:pt>
                <c:pt idx="1512">
                  <c:v>1.071</c:v>
                </c:pt>
                <c:pt idx="1513">
                  <c:v>1.083</c:v>
                </c:pt>
                <c:pt idx="1514">
                  <c:v>1.0940000000000001</c:v>
                </c:pt>
                <c:pt idx="1515">
                  <c:v>1.1040000000000001</c:v>
                </c:pt>
                <c:pt idx="1516">
                  <c:v>1.1140000000000001</c:v>
                </c:pt>
                <c:pt idx="1517">
                  <c:v>1.1220000000000001</c:v>
                </c:pt>
                <c:pt idx="1518">
                  <c:v>1.129999999999999</c:v>
                </c:pt>
                <c:pt idx="1519">
                  <c:v>1.135999999999999</c:v>
                </c:pt>
                <c:pt idx="1520">
                  <c:v>1.141999999999999</c:v>
                </c:pt>
                <c:pt idx="1521">
                  <c:v>1.147</c:v>
                </c:pt>
                <c:pt idx="1522">
                  <c:v>1.151999999999999</c:v>
                </c:pt>
                <c:pt idx="1523">
                  <c:v>1.155</c:v>
                </c:pt>
                <c:pt idx="1524">
                  <c:v>1.157999999999999</c:v>
                </c:pt>
                <c:pt idx="1525">
                  <c:v>1.159999999999999</c:v>
                </c:pt>
                <c:pt idx="1526">
                  <c:v>1.161</c:v>
                </c:pt>
                <c:pt idx="1527">
                  <c:v>1.161</c:v>
                </c:pt>
                <c:pt idx="1528">
                  <c:v>1.159999999999999</c:v>
                </c:pt>
                <c:pt idx="1529">
                  <c:v>1.159</c:v>
                </c:pt>
                <c:pt idx="1530">
                  <c:v>1.155999999999999</c:v>
                </c:pt>
                <c:pt idx="1531">
                  <c:v>1.153</c:v>
                </c:pt>
                <c:pt idx="1532">
                  <c:v>1.149</c:v>
                </c:pt>
                <c:pt idx="1533">
                  <c:v>1.143</c:v>
                </c:pt>
                <c:pt idx="1534">
                  <c:v>1.137</c:v>
                </c:pt>
                <c:pt idx="1535">
                  <c:v>1.129999999999999</c:v>
                </c:pt>
                <c:pt idx="1536">
                  <c:v>1.1220000000000001</c:v>
                </c:pt>
                <c:pt idx="1537">
                  <c:v>1.113</c:v>
                </c:pt>
                <c:pt idx="1538">
                  <c:v>1.103</c:v>
                </c:pt>
                <c:pt idx="1539">
                  <c:v>1.091</c:v>
                </c:pt>
                <c:pt idx="1540">
                  <c:v>1.079</c:v>
                </c:pt>
                <c:pt idx="1541">
                  <c:v>1.0649999999999991</c:v>
                </c:pt>
                <c:pt idx="1542">
                  <c:v>1.05</c:v>
                </c:pt>
                <c:pt idx="1543">
                  <c:v>1.034</c:v>
                </c:pt>
                <c:pt idx="1544">
                  <c:v>1.016999999999999</c:v>
                </c:pt>
                <c:pt idx="1545">
                  <c:v>0.999</c:v>
                </c:pt>
                <c:pt idx="1546">
                  <c:v>0.98</c:v>
                </c:pt>
                <c:pt idx="1547">
                  <c:v>0.95900000000000041</c:v>
                </c:pt>
                <c:pt idx="1548">
                  <c:v>0.93799999999999994</c:v>
                </c:pt>
                <c:pt idx="1549">
                  <c:v>0.91600000000000004</c:v>
                </c:pt>
                <c:pt idx="1550">
                  <c:v>0.89200000000000024</c:v>
                </c:pt>
                <c:pt idx="1551">
                  <c:v>0.86800000000000044</c:v>
                </c:pt>
                <c:pt idx="1552">
                  <c:v>0.84400000000000042</c:v>
                </c:pt>
                <c:pt idx="1553">
                  <c:v>0.81799999999999995</c:v>
                </c:pt>
                <c:pt idx="1554">
                  <c:v>0.79300000000000004</c:v>
                </c:pt>
                <c:pt idx="1555">
                  <c:v>0.76700000000000046</c:v>
                </c:pt>
                <c:pt idx="1556">
                  <c:v>0.74000000000000044</c:v>
                </c:pt>
                <c:pt idx="1557">
                  <c:v>0.71400000000000041</c:v>
                </c:pt>
                <c:pt idx="1558">
                  <c:v>0.6880000000000005</c:v>
                </c:pt>
                <c:pt idx="1559">
                  <c:v>0.66200000000000059</c:v>
                </c:pt>
                <c:pt idx="1560">
                  <c:v>0.63600000000000045</c:v>
                </c:pt>
                <c:pt idx="1561">
                  <c:v>0.61100000000000043</c:v>
                </c:pt>
                <c:pt idx="1562">
                  <c:v>0.58600000000000019</c:v>
                </c:pt>
                <c:pt idx="1563">
                  <c:v>0.5620000000000005</c:v>
                </c:pt>
                <c:pt idx="1564">
                  <c:v>0.53900000000000003</c:v>
                </c:pt>
                <c:pt idx="1565">
                  <c:v>0.51700000000000002</c:v>
                </c:pt>
                <c:pt idx="1566">
                  <c:v>0.49500000000000022</c:v>
                </c:pt>
                <c:pt idx="1567">
                  <c:v>0.4750000000000002</c:v>
                </c:pt>
                <c:pt idx="1568">
                  <c:v>0.45600000000000002</c:v>
                </c:pt>
                <c:pt idx="1569">
                  <c:v>0.43700000000000022</c:v>
                </c:pt>
                <c:pt idx="1570">
                  <c:v>0.42000000000000021</c:v>
                </c:pt>
                <c:pt idx="1571">
                  <c:v>0.40300000000000002</c:v>
                </c:pt>
                <c:pt idx="1572">
                  <c:v>0.38800000000000023</c:v>
                </c:pt>
                <c:pt idx="1573">
                  <c:v>0.37400000000000022</c:v>
                </c:pt>
                <c:pt idx="1574">
                  <c:v>0.36000000000000021</c:v>
                </c:pt>
                <c:pt idx="1575">
                  <c:v>0.34700000000000031</c:v>
                </c:pt>
                <c:pt idx="1576">
                  <c:v>0.33600000000000035</c:v>
                </c:pt>
                <c:pt idx="1577">
                  <c:v>0.32500000000000023</c:v>
                </c:pt>
                <c:pt idx="1578">
                  <c:v>0.31400000000000022</c:v>
                </c:pt>
                <c:pt idx="1579">
                  <c:v>0.30400000000000027</c:v>
                </c:pt>
                <c:pt idx="1580">
                  <c:v>0.29500000000000021</c:v>
                </c:pt>
                <c:pt idx="1581">
                  <c:v>0.2870000000000002</c:v>
                </c:pt>
                <c:pt idx="1582">
                  <c:v>0.27900000000000008</c:v>
                </c:pt>
                <c:pt idx="1583">
                  <c:v>0.27200000000000002</c:v>
                </c:pt>
                <c:pt idx="1584">
                  <c:v>0.26600000000000001</c:v>
                </c:pt>
                <c:pt idx="1585">
                  <c:v>0.26</c:v>
                </c:pt>
                <c:pt idx="1586">
                  <c:v>0.255</c:v>
                </c:pt>
                <c:pt idx="1587">
                  <c:v>0.251</c:v>
                </c:pt>
                <c:pt idx="1588">
                  <c:v>0.24800000000000011</c:v>
                </c:pt>
                <c:pt idx="1589">
                  <c:v>0.24600000000000011</c:v>
                </c:pt>
                <c:pt idx="1590">
                  <c:v>0.24500000000000011</c:v>
                </c:pt>
                <c:pt idx="1591">
                  <c:v>0.24500000000000011</c:v>
                </c:pt>
                <c:pt idx="1592">
                  <c:v>0.24700000000000011</c:v>
                </c:pt>
                <c:pt idx="1593">
                  <c:v>0.25</c:v>
                </c:pt>
                <c:pt idx="1594">
                  <c:v>0.255</c:v>
                </c:pt>
                <c:pt idx="1595">
                  <c:v>0.26100000000000001</c:v>
                </c:pt>
                <c:pt idx="1596">
                  <c:v>0.27</c:v>
                </c:pt>
                <c:pt idx="1597">
                  <c:v>0.28000000000000008</c:v>
                </c:pt>
                <c:pt idx="1598">
                  <c:v>0.2930000000000002</c:v>
                </c:pt>
                <c:pt idx="1599">
                  <c:v>0.30700000000000022</c:v>
                </c:pt>
                <c:pt idx="1600">
                  <c:v>0.32400000000000023</c:v>
                </c:pt>
                <c:pt idx="1601">
                  <c:v>0.34300000000000036</c:v>
                </c:pt>
                <c:pt idx="1602">
                  <c:v>0.36300000000000027</c:v>
                </c:pt>
                <c:pt idx="1603">
                  <c:v>0.38600000000000023</c:v>
                </c:pt>
                <c:pt idx="1604">
                  <c:v>0.4120000000000002</c:v>
                </c:pt>
                <c:pt idx="1605">
                  <c:v>0.43900000000000022</c:v>
                </c:pt>
                <c:pt idx="1606">
                  <c:v>0.46800000000000008</c:v>
                </c:pt>
                <c:pt idx="1607">
                  <c:v>0.49800000000000022</c:v>
                </c:pt>
                <c:pt idx="1608">
                  <c:v>0.53</c:v>
                </c:pt>
                <c:pt idx="1609">
                  <c:v>0.56399999999999995</c:v>
                </c:pt>
                <c:pt idx="1610">
                  <c:v>0.5990000000000002</c:v>
                </c:pt>
                <c:pt idx="1611">
                  <c:v>0.63500000000000045</c:v>
                </c:pt>
                <c:pt idx="1612">
                  <c:v>0.67200000000000071</c:v>
                </c:pt>
                <c:pt idx="1613">
                  <c:v>0.70900000000000041</c:v>
                </c:pt>
                <c:pt idx="1614">
                  <c:v>0.74700000000000044</c:v>
                </c:pt>
                <c:pt idx="1615">
                  <c:v>0.78600000000000003</c:v>
                </c:pt>
                <c:pt idx="1616">
                  <c:v>0.82399999999999995</c:v>
                </c:pt>
                <c:pt idx="1617">
                  <c:v>0.86200000000000043</c:v>
                </c:pt>
                <c:pt idx="1618">
                  <c:v>0.9</c:v>
                </c:pt>
                <c:pt idx="1619">
                  <c:v>0.9370000000000005</c:v>
                </c:pt>
                <c:pt idx="1620">
                  <c:v>0.9740000000000002</c:v>
                </c:pt>
                <c:pt idx="1621">
                  <c:v>1.008999999999999</c:v>
                </c:pt>
                <c:pt idx="1622">
                  <c:v>1.044</c:v>
                </c:pt>
                <c:pt idx="1623">
                  <c:v>1.0780000000000001</c:v>
                </c:pt>
                <c:pt idx="1624">
                  <c:v>1.111</c:v>
                </c:pt>
                <c:pt idx="1625">
                  <c:v>1.141999999999999</c:v>
                </c:pt>
                <c:pt idx="1626">
                  <c:v>1.171999999999999</c:v>
                </c:pt>
                <c:pt idx="1627">
                  <c:v>1.2009999999999992</c:v>
                </c:pt>
                <c:pt idx="1628">
                  <c:v>1.228</c:v>
                </c:pt>
                <c:pt idx="1629">
                  <c:v>1.254</c:v>
                </c:pt>
                <c:pt idx="1630">
                  <c:v>1.278</c:v>
                </c:pt>
                <c:pt idx="1631">
                  <c:v>1.300999999999999</c:v>
                </c:pt>
                <c:pt idx="1632">
                  <c:v>1.323</c:v>
                </c:pt>
                <c:pt idx="1633">
                  <c:v>1.343</c:v>
                </c:pt>
                <c:pt idx="1634">
                  <c:v>1.3620000000000001</c:v>
                </c:pt>
                <c:pt idx="1635">
                  <c:v>1.379</c:v>
                </c:pt>
                <c:pt idx="1636">
                  <c:v>1.395</c:v>
                </c:pt>
                <c:pt idx="1637">
                  <c:v>1.41</c:v>
                </c:pt>
                <c:pt idx="1638">
                  <c:v>1.4229999999999992</c:v>
                </c:pt>
                <c:pt idx="1639">
                  <c:v>1.4359999999999982</c:v>
                </c:pt>
                <c:pt idx="1640">
                  <c:v>1.4469999999999992</c:v>
                </c:pt>
                <c:pt idx="1641">
                  <c:v>1.4569999999999992</c:v>
                </c:pt>
                <c:pt idx="1642">
                  <c:v>1.4649999999999992</c:v>
                </c:pt>
                <c:pt idx="1643">
                  <c:v>1.4729999999999992</c:v>
                </c:pt>
                <c:pt idx="1644">
                  <c:v>1.4789999999999992</c:v>
                </c:pt>
                <c:pt idx="1645">
                  <c:v>1.4849999999999992</c:v>
                </c:pt>
                <c:pt idx="1646">
                  <c:v>1.4889999999999992</c:v>
                </c:pt>
                <c:pt idx="1647">
                  <c:v>1.4929999999999992</c:v>
                </c:pt>
                <c:pt idx="1648">
                  <c:v>1.4949999999999992</c:v>
                </c:pt>
                <c:pt idx="1649">
                  <c:v>1.4969999999999992</c:v>
                </c:pt>
                <c:pt idx="1650">
                  <c:v>1.498</c:v>
                </c:pt>
                <c:pt idx="1651">
                  <c:v>1.4969999999999992</c:v>
                </c:pt>
                <c:pt idx="1652">
                  <c:v>1.496</c:v>
                </c:pt>
                <c:pt idx="1653">
                  <c:v>1.494</c:v>
                </c:pt>
                <c:pt idx="1654">
                  <c:v>1.49</c:v>
                </c:pt>
                <c:pt idx="1655">
                  <c:v>1.486</c:v>
                </c:pt>
                <c:pt idx="1656">
                  <c:v>1.4809999999999992</c:v>
                </c:pt>
                <c:pt idx="1657">
                  <c:v>1.4749999999999992</c:v>
                </c:pt>
                <c:pt idx="1658">
                  <c:v>1.468</c:v>
                </c:pt>
                <c:pt idx="1659">
                  <c:v>1.46</c:v>
                </c:pt>
                <c:pt idx="1660">
                  <c:v>1.4509999999999992</c:v>
                </c:pt>
                <c:pt idx="1661">
                  <c:v>1.44</c:v>
                </c:pt>
                <c:pt idx="1662">
                  <c:v>1.4289999999999992</c:v>
                </c:pt>
                <c:pt idx="1663">
                  <c:v>1.4159999999999981</c:v>
                </c:pt>
                <c:pt idx="1664">
                  <c:v>1.4029999999999991</c:v>
                </c:pt>
                <c:pt idx="1665">
                  <c:v>1.387999999999999</c:v>
                </c:pt>
                <c:pt idx="1666">
                  <c:v>1.3720000000000001</c:v>
                </c:pt>
                <c:pt idx="1667">
                  <c:v>1.355</c:v>
                </c:pt>
                <c:pt idx="1668">
                  <c:v>1.3360000000000001</c:v>
                </c:pt>
                <c:pt idx="1669">
                  <c:v>1.3169999999999991</c:v>
                </c:pt>
                <c:pt idx="1670">
                  <c:v>1.296</c:v>
                </c:pt>
                <c:pt idx="1671">
                  <c:v>1.274</c:v>
                </c:pt>
                <c:pt idx="1672">
                  <c:v>1.250999999999999</c:v>
                </c:pt>
                <c:pt idx="1673">
                  <c:v>1.2269999999999992</c:v>
                </c:pt>
                <c:pt idx="1674">
                  <c:v>1.202</c:v>
                </c:pt>
                <c:pt idx="1675">
                  <c:v>1.175999999999999</c:v>
                </c:pt>
                <c:pt idx="1676">
                  <c:v>1.149</c:v>
                </c:pt>
                <c:pt idx="1677">
                  <c:v>1.1220000000000001</c:v>
                </c:pt>
                <c:pt idx="1678">
                  <c:v>1.093</c:v>
                </c:pt>
                <c:pt idx="1679">
                  <c:v>1.0649999999999991</c:v>
                </c:pt>
                <c:pt idx="1680">
                  <c:v>1.036</c:v>
                </c:pt>
                <c:pt idx="1681">
                  <c:v>1.006</c:v>
                </c:pt>
                <c:pt idx="1682">
                  <c:v>0.9770000000000002</c:v>
                </c:pt>
                <c:pt idx="1683">
                  <c:v>0.94699999999999995</c:v>
                </c:pt>
                <c:pt idx="1684">
                  <c:v>0.91800000000000004</c:v>
                </c:pt>
                <c:pt idx="1685">
                  <c:v>0.88800000000000023</c:v>
                </c:pt>
                <c:pt idx="1686">
                  <c:v>0.85900000000000043</c:v>
                </c:pt>
                <c:pt idx="1687">
                  <c:v>0.83100000000000041</c:v>
                </c:pt>
                <c:pt idx="1688">
                  <c:v>0.80300000000000005</c:v>
                </c:pt>
                <c:pt idx="1689">
                  <c:v>0.77500000000000024</c:v>
                </c:pt>
                <c:pt idx="1690">
                  <c:v>0.74800000000000044</c:v>
                </c:pt>
                <c:pt idx="1691">
                  <c:v>0.72200000000000042</c:v>
                </c:pt>
                <c:pt idx="1692">
                  <c:v>0.69600000000000051</c:v>
                </c:pt>
                <c:pt idx="1693">
                  <c:v>0.67200000000000071</c:v>
                </c:pt>
                <c:pt idx="1694">
                  <c:v>0.64800000000000046</c:v>
                </c:pt>
                <c:pt idx="1695">
                  <c:v>0.62400000000000044</c:v>
                </c:pt>
                <c:pt idx="1696">
                  <c:v>0.60100000000000042</c:v>
                </c:pt>
                <c:pt idx="1697">
                  <c:v>0.5790000000000004</c:v>
                </c:pt>
                <c:pt idx="1698">
                  <c:v>0.55800000000000005</c:v>
                </c:pt>
                <c:pt idx="1699">
                  <c:v>0.53700000000000003</c:v>
                </c:pt>
                <c:pt idx="1700">
                  <c:v>0.51600000000000001</c:v>
                </c:pt>
                <c:pt idx="1701">
                  <c:v>0.49600000000000022</c:v>
                </c:pt>
                <c:pt idx="1702">
                  <c:v>0.4770000000000002</c:v>
                </c:pt>
                <c:pt idx="1703">
                  <c:v>0.45800000000000002</c:v>
                </c:pt>
                <c:pt idx="1704">
                  <c:v>0.43900000000000022</c:v>
                </c:pt>
                <c:pt idx="1705">
                  <c:v>0.42100000000000026</c:v>
                </c:pt>
                <c:pt idx="1706">
                  <c:v>0.40300000000000002</c:v>
                </c:pt>
                <c:pt idx="1707">
                  <c:v>0.38500000000000023</c:v>
                </c:pt>
                <c:pt idx="1708">
                  <c:v>0.36800000000000027</c:v>
                </c:pt>
                <c:pt idx="1709">
                  <c:v>0.3510000000000002</c:v>
                </c:pt>
                <c:pt idx="1710">
                  <c:v>0.33500000000000035</c:v>
                </c:pt>
                <c:pt idx="1711">
                  <c:v>0.31900000000000023</c:v>
                </c:pt>
                <c:pt idx="1712">
                  <c:v>0.30400000000000027</c:v>
                </c:pt>
                <c:pt idx="1713">
                  <c:v>0.2900000000000002</c:v>
                </c:pt>
                <c:pt idx="1714">
                  <c:v>0.27700000000000002</c:v>
                </c:pt>
                <c:pt idx="1715">
                  <c:v>0.26500000000000001</c:v>
                </c:pt>
                <c:pt idx="1716">
                  <c:v>0.254</c:v>
                </c:pt>
                <c:pt idx="1717">
                  <c:v>0.24500000000000011</c:v>
                </c:pt>
                <c:pt idx="1718">
                  <c:v>0.23700000000000004</c:v>
                </c:pt>
                <c:pt idx="1719">
                  <c:v>0.23100000000000001</c:v>
                </c:pt>
                <c:pt idx="1720">
                  <c:v>0.22700000000000006</c:v>
                </c:pt>
                <c:pt idx="1721">
                  <c:v>0.22500000000000006</c:v>
                </c:pt>
                <c:pt idx="1722">
                  <c:v>0.22400000000000006</c:v>
                </c:pt>
                <c:pt idx="1723">
                  <c:v>0.22600000000000006</c:v>
                </c:pt>
                <c:pt idx="1724">
                  <c:v>0.23</c:v>
                </c:pt>
                <c:pt idx="1725">
                  <c:v>0.23600000000000004</c:v>
                </c:pt>
                <c:pt idx="1726">
                  <c:v>0.24500000000000011</c:v>
                </c:pt>
                <c:pt idx="1727">
                  <c:v>0.25600000000000001</c:v>
                </c:pt>
                <c:pt idx="1728">
                  <c:v>0.26900000000000002</c:v>
                </c:pt>
                <c:pt idx="1729">
                  <c:v>0.2840000000000002</c:v>
                </c:pt>
                <c:pt idx="1730">
                  <c:v>0.30100000000000027</c:v>
                </c:pt>
                <c:pt idx="1731">
                  <c:v>0.32000000000000023</c:v>
                </c:pt>
                <c:pt idx="1732">
                  <c:v>0.34100000000000036</c:v>
                </c:pt>
                <c:pt idx="1733">
                  <c:v>0.36400000000000027</c:v>
                </c:pt>
                <c:pt idx="1734">
                  <c:v>0.38900000000000023</c:v>
                </c:pt>
                <c:pt idx="1735">
                  <c:v>0.4140000000000002</c:v>
                </c:pt>
                <c:pt idx="1736">
                  <c:v>0.44200000000000012</c:v>
                </c:pt>
                <c:pt idx="1737">
                  <c:v>0.47000000000000008</c:v>
                </c:pt>
                <c:pt idx="1738">
                  <c:v>0.49900000000000022</c:v>
                </c:pt>
                <c:pt idx="1739">
                  <c:v>0.52800000000000002</c:v>
                </c:pt>
                <c:pt idx="1740">
                  <c:v>0.55800000000000005</c:v>
                </c:pt>
                <c:pt idx="1741">
                  <c:v>0.58800000000000019</c:v>
                </c:pt>
                <c:pt idx="1742">
                  <c:v>0.61900000000000044</c:v>
                </c:pt>
                <c:pt idx="1743">
                  <c:v>0.64900000000000047</c:v>
                </c:pt>
                <c:pt idx="1744">
                  <c:v>0.67900000000000071</c:v>
                </c:pt>
                <c:pt idx="1745">
                  <c:v>0.70900000000000041</c:v>
                </c:pt>
                <c:pt idx="1746">
                  <c:v>0.73800000000000043</c:v>
                </c:pt>
                <c:pt idx="1747">
                  <c:v>0.76700000000000046</c:v>
                </c:pt>
                <c:pt idx="1748">
                  <c:v>0.79500000000000004</c:v>
                </c:pt>
                <c:pt idx="1749">
                  <c:v>0.82199999999999995</c:v>
                </c:pt>
                <c:pt idx="1750">
                  <c:v>0.84900000000000042</c:v>
                </c:pt>
                <c:pt idx="1751">
                  <c:v>0.87400000000000044</c:v>
                </c:pt>
                <c:pt idx="1752">
                  <c:v>0.89800000000000024</c:v>
                </c:pt>
                <c:pt idx="1753">
                  <c:v>0.92200000000000004</c:v>
                </c:pt>
                <c:pt idx="1754">
                  <c:v>0.94399999999999995</c:v>
                </c:pt>
                <c:pt idx="1755">
                  <c:v>0.96600000000000041</c:v>
                </c:pt>
                <c:pt idx="1756">
                  <c:v>0.98599999999999999</c:v>
                </c:pt>
                <c:pt idx="1757">
                  <c:v>1.004999999999999</c:v>
                </c:pt>
                <c:pt idx="1758">
                  <c:v>1.024</c:v>
                </c:pt>
                <c:pt idx="1759">
                  <c:v>1.040999999999999</c:v>
                </c:pt>
                <c:pt idx="1760">
                  <c:v>1.0580000000000001</c:v>
                </c:pt>
                <c:pt idx="1761">
                  <c:v>1.073</c:v>
                </c:pt>
                <c:pt idx="1762">
                  <c:v>1.087</c:v>
                </c:pt>
                <c:pt idx="1763">
                  <c:v>1.101</c:v>
                </c:pt>
                <c:pt idx="1764">
                  <c:v>1.113</c:v>
                </c:pt>
                <c:pt idx="1765">
                  <c:v>1.125</c:v>
                </c:pt>
                <c:pt idx="1766">
                  <c:v>1.135999999999999</c:v>
                </c:pt>
                <c:pt idx="1767">
                  <c:v>1.145999999999999</c:v>
                </c:pt>
                <c:pt idx="1768">
                  <c:v>1.155</c:v>
                </c:pt>
                <c:pt idx="1769">
                  <c:v>1.163</c:v>
                </c:pt>
                <c:pt idx="1770">
                  <c:v>1.1700000000000008</c:v>
                </c:pt>
                <c:pt idx="1771">
                  <c:v>1.175999999999999</c:v>
                </c:pt>
                <c:pt idx="1772">
                  <c:v>1.1819999999999991</c:v>
                </c:pt>
                <c:pt idx="1773">
                  <c:v>1.1859999999999991</c:v>
                </c:pt>
                <c:pt idx="1774">
                  <c:v>1.1900000000000008</c:v>
                </c:pt>
                <c:pt idx="1775">
                  <c:v>1.1930000000000001</c:v>
                </c:pt>
                <c:pt idx="1776">
                  <c:v>1.1950000000000001</c:v>
                </c:pt>
                <c:pt idx="1777">
                  <c:v>1.1960000000000008</c:v>
                </c:pt>
                <c:pt idx="1778">
                  <c:v>1.1960000000000008</c:v>
                </c:pt>
                <c:pt idx="1779">
                  <c:v>1.1950000000000001</c:v>
                </c:pt>
                <c:pt idx="1780">
                  <c:v>1.1930000000000001</c:v>
                </c:pt>
                <c:pt idx="1781">
                  <c:v>1.1900000000000008</c:v>
                </c:pt>
                <c:pt idx="1782">
                  <c:v>1.1859999999999991</c:v>
                </c:pt>
                <c:pt idx="1783">
                  <c:v>1.181</c:v>
                </c:pt>
                <c:pt idx="1784">
                  <c:v>1.173999999999999</c:v>
                </c:pt>
                <c:pt idx="1785">
                  <c:v>1.167</c:v>
                </c:pt>
                <c:pt idx="1786">
                  <c:v>1.157999999999999</c:v>
                </c:pt>
                <c:pt idx="1787">
                  <c:v>1.147999999999999</c:v>
                </c:pt>
                <c:pt idx="1788">
                  <c:v>1.137</c:v>
                </c:pt>
                <c:pt idx="1789">
                  <c:v>1.1240000000000001</c:v>
                </c:pt>
                <c:pt idx="1790">
                  <c:v>1.111</c:v>
                </c:pt>
                <c:pt idx="1791">
                  <c:v>1.095</c:v>
                </c:pt>
                <c:pt idx="1792">
                  <c:v>1.079</c:v>
                </c:pt>
                <c:pt idx="1793">
                  <c:v>1.0609999999999991</c:v>
                </c:pt>
                <c:pt idx="1794">
                  <c:v>1.042</c:v>
                </c:pt>
                <c:pt idx="1795">
                  <c:v>1.020999999999999</c:v>
                </c:pt>
                <c:pt idx="1796">
                  <c:v>1</c:v>
                </c:pt>
                <c:pt idx="1797">
                  <c:v>0.9770000000000002</c:v>
                </c:pt>
                <c:pt idx="1798">
                  <c:v>0.9530000000000004</c:v>
                </c:pt>
                <c:pt idx="1799">
                  <c:v>0.92800000000000005</c:v>
                </c:pt>
                <c:pt idx="1800">
                  <c:v>0.90200000000000002</c:v>
                </c:pt>
                <c:pt idx="1801">
                  <c:v>0.87500000000000044</c:v>
                </c:pt>
                <c:pt idx="1802">
                  <c:v>0.84800000000000042</c:v>
                </c:pt>
                <c:pt idx="1803">
                  <c:v>0.8200000000000004</c:v>
                </c:pt>
                <c:pt idx="1804">
                  <c:v>0.79100000000000004</c:v>
                </c:pt>
                <c:pt idx="1805">
                  <c:v>0.76300000000000046</c:v>
                </c:pt>
                <c:pt idx="1806">
                  <c:v>0.73400000000000043</c:v>
                </c:pt>
                <c:pt idx="1807">
                  <c:v>0.7050000000000004</c:v>
                </c:pt>
                <c:pt idx="1808">
                  <c:v>0.67600000000000071</c:v>
                </c:pt>
                <c:pt idx="1809">
                  <c:v>0.64800000000000046</c:v>
                </c:pt>
                <c:pt idx="1810">
                  <c:v>0.62000000000000044</c:v>
                </c:pt>
                <c:pt idx="1811">
                  <c:v>0.59200000000000019</c:v>
                </c:pt>
                <c:pt idx="1812">
                  <c:v>0.56599999999999995</c:v>
                </c:pt>
                <c:pt idx="1813">
                  <c:v>0.54</c:v>
                </c:pt>
                <c:pt idx="1814">
                  <c:v>0.51400000000000001</c:v>
                </c:pt>
                <c:pt idx="1815">
                  <c:v>0.49000000000000021</c:v>
                </c:pt>
                <c:pt idx="1816">
                  <c:v>0.46700000000000008</c:v>
                </c:pt>
                <c:pt idx="1817">
                  <c:v>0.44400000000000012</c:v>
                </c:pt>
                <c:pt idx="1818">
                  <c:v>0.42300000000000026</c:v>
                </c:pt>
                <c:pt idx="1819">
                  <c:v>0.40300000000000002</c:v>
                </c:pt>
                <c:pt idx="1820">
                  <c:v>0.38300000000000023</c:v>
                </c:pt>
                <c:pt idx="1821">
                  <c:v>0.36500000000000027</c:v>
                </c:pt>
                <c:pt idx="1822">
                  <c:v>0.34800000000000031</c:v>
                </c:pt>
                <c:pt idx="1823">
                  <c:v>0.33200000000000035</c:v>
                </c:pt>
                <c:pt idx="1824">
                  <c:v>0.31600000000000023</c:v>
                </c:pt>
                <c:pt idx="1825">
                  <c:v>0.30200000000000027</c:v>
                </c:pt>
                <c:pt idx="1826">
                  <c:v>0.2880000000000002</c:v>
                </c:pt>
                <c:pt idx="1827">
                  <c:v>0.27500000000000002</c:v>
                </c:pt>
                <c:pt idx="1828">
                  <c:v>0.26300000000000001</c:v>
                </c:pt>
                <c:pt idx="1829">
                  <c:v>0.252</c:v>
                </c:pt>
                <c:pt idx="1830">
                  <c:v>0.2410000000000001</c:v>
                </c:pt>
                <c:pt idx="1831">
                  <c:v>0.23200000000000001</c:v>
                </c:pt>
                <c:pt idx="1832">
                  <c:v>0.22300000000000006</c:v>
                </c:pt>
                <c:pt idx="1833">
                  <c:v>0.21500000000000011</c:v>
                </c:pt>
                <c:pt idx="1834">
                  <c:v>0.2080000000000001</c:v>
                </c:pt>
                <c:pt idx="1835">
                  <c:v>0.20200000000000001</c:v>
                </c:pt>
                <c:pt idx="1836">
                  <c:v>0.19700000000000006</c:v>
                </c:pt>
                <c:pt idx="1837">
                  <c:v>0.19400000000000006</c:v>
                </c:pt>
                <c:pt idx="1838">
                  <c:v>0.19100000000000006</c:v>
                </c:pt>
                <c:pt idx="1839">
                  <c:v>0.19000000000000006</c:v>
                </c:pt>
                <c:pt idx="1840">
                  <c:v>0.19100000000000006</c:v>
                </c:pt>
                <c:pt idx="1841">
                  <c:v>0.19300000000000006</c:v>
                </c:pt>
                <c:pt idx="1842">
                  <c:v>0.19700000000000006</c:v>
                </c:pt>
                <c:pt idx="1843">
                  <c:v>0.20300000000000001</c:v>
                </c:pt>
                <c:pt idx="1844">
                  <c:v>0.2110000000000001</c:v>
                </c:pt>
                <c:pt idx="1845">
                  <c:v>0.22100000000000006</c:v>
                </c:pt>
                <c:pt idx="1846">
                  <c:v>0.23300000000000001</c:v>
                </c:pt>
                <c:pt idx="1847">
                  <c:v>0.24800000000000011</c:v>
                </c:pt>
                <c:pt idx="1848">
                  <c:v>0.26500000000000001</c:v>
                </c:pt>
                <c:pt idx="1849">
                  <c:v>0.2840000000000002</c:v>
                </c:pt>
                <c:pt idx="1850">
                  <c:v>0.30500000000000027</c:v>
                </c:pt>
                <c:pt idx="1851">
                  <c:v>0.32900000000000035</c:v>
                </c:pt>
                <c:pt idx="1852">
                  <c:v>0.3550000000000002</c:v>
                </c:pt>
                <c:pt idx="1853">
                  <c:v>0.38300000000000023</c:v>
                </c:pt>
                <c:pt idx="1854">
                  <c:v>0.4140000000000002</c:v>
                </c:pt>
                <c:pt idx="1855">
                  <c:v>0.44600000000000012</c:v>
                </c:pt>
                <c:pt idx="1856">
                  <c:v>0.4800000000000002</c:v>
                </c:pt>
                <c:pt idx="1857">
                  <c:v>0.51500000000000001</c:v>
                </c:pt>
                <c:pt idx="1858">
                  <c:v>0.55200000000000005</c:v>
                </c:pt>
                <c:pt idx="1859">
                  <c:v>0.59100000000000019</c:v>
                </c:pt>
                <c:pt idx="1860">
                  <c:v>0.63000000000000045</c:v>
                </c:pt>
                <c:pt idx="1861">
                  <c:v>0.67000000000000071</c:v>
                </c:pt>
                <c:pt idx="1862">
                  <c:v>0.71100000000000041</c:v>
                </c:pt>
                <c:pt idx="1863">
                  <c:v>0.75200000000000045</c:v>
                </c:pt>
                <c:pt idx="1864">
                  <c:v>0.79300000000000004</c:v>
                </c:pt>
                <c:pt idx="1865">
                  <c:v>0.83500000000000041</c:v>
                </c:pt>
                <c:pt idx="1866">
                  <c:v>0.87600000000000044</c:v>
                </c:pt>
                <c:pt idx="1867">
                  <c:v>0.91600000000000004</c:v>
                </c:pt>
                <c:pt idx="1868">
                  <c:v>0.95600000000000041</c:v>
                </c:pt>
                <c:pt idx="1869">
                  <c:v>0.996</c:v>
                </c:pt>
                <c:pt idx="1870">
                  <c:v>1.034</c:v>
                </c:pt>
                <c:pt idx="1871">
                  <c:v>1.0720000000000001</c:v>
                </c:pt>
                <c:pt idx="1872">
                  <c:v>1.1080000000000001</c:v>
                </c:pt>
                <c:pt idx="1873">
                  <c:v>1.143</c:v>
                </c:pt>
                <c:pt idx="1874">
                  <c:v>1.177</c:v>
                </c:pt>
                <c:pt idx="1875">
                  <c:v>1.2089999999999992</c:v>
                </c:pt>
                <c:pt idx="1876">
                  <c:v>1.24</c:v>
                </c:pt>
                <c:pt idx="1877">
                  <c:v>1.27</c:v>
                </c:pt>
                <c:pt idx="1878">
                  <c:v>1.298</c:v>
                </c:pt>
                <c:pt idx="1879">
                  <c:v>1.325</c:v>
                </c:pt>
                <c:pt idx="1880">
                  <c:v>1.35</c:v>
                </c:pt>
                <c:pt idx="1881">
                  <c:v>1.3740000000000001</c:v>
                </c:pt>
                <c:pt idx="1882">
                  <c:v>1.395999999999999</c:v>
                </c:pt>
                <c:pt idx="1883">
                  <c:v>1.4169999999999991</c:v>
                </c:pt>
                <c:pt idx="1884">
                  <c:v>1.4369999999999992</c:v>
                </c:pt>
                <c:pt idx="1885">
                  <c:v>1.4549999999999992</c:v>
                </c:pt>
                <c:pt idx="1886">
                  <c:v>1.4709999999999992</c:v>
                </c:pt>
                <c:pt idx="1887">
                  <c:v>1.4869999999999992</c:v>
                </c:pt>
                <c:pt idx="1888">
                  <c:v>1.500999999999999</c:v>
                </c:pt>
                <c:pt idx="1889">
                  <c:v>1.514</c:v>
                </c:pt>
                <c:pt idx="1890">
                  <c:v>1.526</c:v>
                </c:pt>
                <c:pt idx="1891">
                  <c:v>1.536</c:v>
                </c:pt>
                <c:pt idx="1892">
                  <c:v>1.544999999999999</c:v>
                </c:pt>
                <c:pt idx="1893">
                  <c:v>1.552999999999999</c:v>
                </c:pt>
                <c:pt idx="1894">
                  <c:v>1.56</c:v>
                </c:pt>
                <c:pt idx="1895">
                  <c:v>1.5660000000000001</c:v>
                </c:pt>
                <c:pt idx="1896">
                  <c:v>1.571</c:v>
                </c:pt>
                <c:pt idx="1897">
                  <c:v>1.5740000000000001</c:v>
                </c:pt>
                <c:pt idx="1898">
                  <c:v>1.577</c:v>
                </c:pt>
                <c:pt idx="1899">
                  <c:v>1.5780000000000001</c:v>
                </c:pt>
                <c:pt idx="1900">
                  <c:v>1.579</c:v>
                </c:pt>
                <c:pt idx="1901">
                  <c:v>1.5780000000000001</c:v>
                </c:pt>
                <c:pt idx="1902">
                  <c:v>1.5760000000000001</c:v>
                </c:pt>
                <c:pt idx="1903">
                  <c:v>1.573</c:v>
                </c:pt>
                <c:pt idx="1904">
                  <c:v>1.569</c:v>
                </c:pt>
                <c:pt idx="1905">
                  <c:v>1.5640000000000001</c:v>
                </c:pt>
                <c:pt idx="1906">
                  <c:v>1.5569999999999991</c:v>
                </c:pt>
                <c:pt idx="1907">
                  <c:v>1.55</c:v>
                </c:pt>
                <c:pt idx="1908">
                  <c:v>1.540999999999999</c:v>
                </c:pt>
                <c:pt idx="1909">
                  <c:v>1.530999999999999</c:v>
                </c:pt>
                <c:pt idx="1910">
                  <c:v>1.52</c:v>
                </c:pt>
                <c:pt idx="1911">
                  <c:v>1.506999999999999</c:v>
                </c:pt>
                <c:pt idx="1912">
                  <c:v>1.4929999999999992</c:v>
                </c:pt>
                <c:pt idx="1913">
                  <c:v>1.478</c:v>
                </c:pt>
                <c:pt idx="1914">
                  <c:v>1.4609999999999992</c:v>
                </c:pt>
                <c:pt idx="1915">
                  <c:v>1.4429999999999992</c:v>
                </c:pt>
                <c:pt idx="1916">
                  <c:v>1.4229999999999992</c:v>
                </c:pt>
                <c:pt idx="1917">
                  <c:v>1.4019999999999981</c:v>
                </c:pt>
                <c:pt idx="1918">
                  <c:v>1.3800000000000001</c:v>
                </c:pt>
                <c:pt idx="1919">
                  <c:v>1.3560000000000001</c:v>
                </c:pt>
                <c:pt idx="1920">
                  <c:v>1.331</c:v>
                </c:pt>
                <c:pt idx="1921">
                  <c:v>1.304999999999999</c:v>
                </c:pt>
                <c:pt idx="1922">
                  <c:v>1.278</c:v>
                </c:pt>
                <c:pt idx="1923">
                  <c:v>1.2489999999999992</c:v>
                </c:pt>
                <c:pt idx="1924">
                  <c:v>1.2189999999999992</c:v>
                </c:pt>
                <c:pt idx="1925">
                  <c:v>1.1890000000000001</c:v>
                </c:pt>
                <c:pt idx="1926">
                  <c:v>1.157</c:v>
                </c:pt>
                <c:pt idx="1927">
                  <c:v>1.125</c:v>
                </c:pt>
                <c:pt idx="1928">
                  <c:v>1.0920000000000001</c:v>
                </c:pt>
                <c:pt idx="1929">
                  <c:v>1.0589999999999991</c:v>
                </c:pt>
                <c:pt idx="1930">
                  <c:v>1.026</c:v>
                </c:pt>
                <c:pt idx="1931">
                  <c:v>0.99199999999999999</c:v>
                </c:pt>
                <c:pt idx="1932">
                  <c:v>0.95800000000000041</c:v>
                </c:pt>
                <c:pt idx="1933">
                  <c:v>0.92400000000000004</c:v>
                </c:pt>
                <c:pt idx="1934">
                  <c:v>0.89100000000000024</c:v>
                </c:pt>
                <c:pt idx="1935">
                  <c:v>0.85800000000000043</c:v>
                </c:pt>
                <c:pt idx="1936">
                  <c:v>0.8250000000000004</c:v>
                </c:pt>
                <c:pt idx="1937">
                  <c:v>0.79200000000000004</c:v>
                </c:pt>
                <c:pt idx="1938">
                  <c:v>0.76100000000000045</c:v>
                </c:pt>
                <c:pt idx="1939">
                  <c:v>0.72900000000000043</c:v>
                </c:pt>
                <c:pt idx="1940">
                  <c:v>0.69900000000000051</c:v>
                </c:pt>
                <c:pt idx="1941">
                  <c:v>0.66900000000000071</c:v>
                </c:pt>
                <c:pt idx="1942">
                  <c:v>0.64000000000000046</c:v>
                </c:pt>
                <c:pt idx="1943">
                  <c:v>0.61200000000000043</c:v>
                </c:pt>
                <c:pt idx="1944">
                  <c:v>0.58400000000000019</c:v>
                </c:pt>
                <c:pt idx="1945">
                  <c:v>0.55800000000000005</c:v>
                </c:pt>
                <c:pt idx="1946">
                  <c:v>0.53100000000000003</c:v>
                </c:pt>
                <c:pt idx="1947">
                  <c:v>0.50600000000000001</c:v>
                </c:pt>
                <c:pt idx="1948">
                  <c:v>0.48100000000000021</c:v>
                </c:pt>
                <c:pt idx="1949">
                  <c:v>0.45700000000000002</c:v>
                </c:pt>
                <c:pt idx="1950">
                  <c:v>0.43300000000000022</c:v>
                </c:pt>
                <c:pt idx="1951">
                  <c:v>0.4100000000000002</c:v>
                </c:pt>
                <c:pt idx="1952">
                  <c:v>0.38700000000000023</c:v>
                </c:pt>
                <c:pt idx="1953">
                  <c:v>0.36500000000000027</c:v>
                </c:pt>
                <c:pt idx="1954">
                  <c:v>0.34300000000000036</c:v>
                </c:pt>
                <c:pt idx="1955">
                  <c:v>0.32200000000000023</c:v>
                </c:pt>
                <c:pt idx="1956">
                  <c:v>0.30200000000000027</c:v>
                </c:pt>
                <c:pt idx="1957">
                  <c:v>0.28200000000000008</c:v>
                </c:pt>
                <c:pt idx="1958">
                  <c:v>0.26300000000000001</c:v>
                </c:pt>
                <c:pt idx="1959">
                  <c:v>0.24400000000000011</c:v>
                </c:pt>
                <c:pt idx="1960">
                  <c:v>0.22700000000000006</c:v>
                </c:pt>
                <c:pt idx="1961">
                  <c:v>0.2100000000000001</c:v>
                </c:pt>
                <c:pt idx="1962">
                  <c:v>0.19400000000000006</c:v>
                </c:pt>
                <c:pt idx="1963">
                  <c:v>0.1800000000000001</c:v>
                </c:pt>
                <c:pt idx="1964">
                  <c:v>0.16700000000000007</c:v>
                </c:pt>
                <c:pt idx="1965">
                  <c:v>0.15600000000000011</c:v>
                </c:pt>
                <c:pt idx="1966">
                  <c:v>0.1470000000000001</c:v>
                </c:pt>
                <c:pt idx="1967">
                  <c:v>0.13900000000000001</c:v>
                </c:pt>
                <c:pt idx="1968">
                  <c:v>0.13300000000000001</c:v>
                </c:pt>
                <c:pt idx="1969">
                  <c:v>0.13</c:v>
                </c:pt>
                <c:pt idx="1970">
                  <c:v>0.128</c:v>
                </c:pt>
                <c:pt idx="1971">
                  <c:v>0.129</c:v>
                </c:pt>
                <c:pt idx="1972">
                  <c:v>0.13200000000000001</c:v>
                </c:pt>
                <c:pt idx="1973">
                  <c:v>0.13800000000000001</c:v>
                </c:pt>
                <c:pt idx="1974">
                  <c:v>0.1460000000000001</c:v>
                </c:pt>
                <c:pt idx="1975">
                  <c:v>0.15700000000000011</c:v>
                </c:pt>
                <c:pt idx="1976">
                  <c:v>0.17</c:v>
                </c:pt>
                <c:pt idx="1977">
                  <c:v>0.18500000000000011</c:v>
                </c:pt>
                <c:pt idx="1978">
                  <c:v>0.20300000000000001</c:v>
                </c:pt>
                <c:pt idx="1979">
                  <c:v>0.22300000000000006</c:v>
                </c:pt>
                <c:pt idx="1980">
                  <c:v>0.24500000000000011</c:v>
                </c:pt>
                <c:pt idx="1981">
                  <c:v>0.26900000000000002</c:v>
                </c:pt>
                <c:pt idx="1982">
                  <c:v>0.29500000000000021</c:v>
                </c:pt>
                <c:pt idx="1983">
                  <c:v>0.32200000000000023</c:v>
                </c:pt>
                <c:pt idx="1984">
                  <c:v>0.3510000000000002</c:v>
                </c:pt>
                <c:pt idx="1985">
                  <c:v>0.38200000000000023</c:v>
                </c:pt>
                <c:pt idx="1986">
                  <c:v>0.4130000000000002</c:v>
                </c:pt>
                <c:pt idx="1987">
                  <c:v>0.44500000000000012</c:v>
                </c:pt>
                <c:pt idx="1988">
                  <c:v>0.4780000000000002</c:v>
                </c:pt>
                <c:pt idx="1989">
                  <c:v>0.51100000000000001</c:v>
                </c:pt>
                <c:pt idx="1990">
                  <c:v>0.54500000000000004</c:v>
                </c:pt>
                <c:pt idx="1991">
                  <c:v>0.5790000000000004</c:v>
                </c:pt>
                <c:pt idx="1992">
                  <c:v>0.61300000000000043</c:v>
                </c:pt>
              </c:numCache>
            </c:numRef>
          </c:yVal>
          <c:smooth val="1"/>
        </c:ser>
        <c:ser>
          <c:idx val="1"/>
          <c:order val="1"/>
          <c:tx>
            <c:v>NOAA Acoustc</c:v>
          </c:tx>
          <c:marker>
            <c:symbol val="none"/>
          </c:marker>
          <c:xVal>
            <c:numRef>
              <c:f>'NOAA July'!$F$8:$F$2167</c:f>
              <c:numCache>
                <c:formatCode>m/d/yy\ h:mm\ AM/PM</c:formatCode>
                <c:ptCount val="2160"/>
                <c:pt idx="0">
                  <c:v>38898</c:v>
                </c:pt>
                <c:pt idx="1">
                  <c:v>38898.004166666637</c:v>
                </c:pt>
                <c:pt idx="2">
                  <c:v>38898.008333333331</c:v>
                </c:pt>
                <c:pt idx="3">
                  <c:v>38898.012500000012</c:v>
                </c:pt>
                <c:pt idx="4">
                  <c:v>38898.01666666667</c:v>
                </c:pt>
                <c:pt idx="5">
                  <c:v>38898.020833333336</c:v>
                </c:pt>
                <c:pt idx="6">
                  <c:v>38898.025000000001</c:v>
                </c:pt>
                <c:pt idx="7">
                  <c:v>38898.029166666609</c:v>
                </c:pt>
                <c:pt idx="8">
                  <c:v>38898.033333333326</c:v>
                </c:pt>
                <c:pt idx="9">
                  <c:v>38898.037499999999</c:v>
                </c:pt>
                <c:pt idx="10">
                  <c:v>38898.041666666628</c:v>
                </c:pt>
                <c:pt idx="11">
                  <c:v>38898.04583333333</c:v>
                </c:pt>
                <c:pt idx="12">
                  <c:v>38898.050000000003</c:v>
                </c:pt>
                <c:pt idx="13">
                  <c:v>38898.054166666654</c:v>
                </c:pt>
                <c:pt idx="14">
                  <c:v>38898.058333333342</c:v>
                </c:pt>
                <c:pt idx="15">
                  <c:v>38898.0625</c:v>
                </c:pt>
                <c:pt idx="16">
                  <c:v>38898.066666666637</c:v>
                </c:pt>
                <c:pt idx="17">
                  <c:v>38898.070833333331</c:v>
                </c:pt>
                <c:pt idx="18">
                  <c:v>38898.075000000004</c:v>
                </c:pt>
                <c:pt idx="19">
                  <c:v>38898.079166666626</c:v>
                </c:pt>
                <c:pt idx="20">
                  <c:v>38898.083333333336</c:v>
                </c:pt>
                <c:pt idx="21">
                  <c:v>38898.087500000001</c:v>
                </c:pt>
                <c:pt idx="22">
                  <c:v>38898.091666666609</c:v>
                </c:pt>
                <c:pt idx="23">
                  <c:v>38898.095833333326</c:v>
                </c:pt>
                <c:pt idx="24">
                  <c:v>38898.1</c:v>
                </c:pt>
                <c:pt idx="25">
                  <c:v>38898.104166666628</c:v>
                </c:pt>
                <c:pt idx="26">
                  <c:v>38898.10833333333</c:v>
                </c:pt>
                <c:pt idx="27">
                  <c:v>38898.112500000003</c:v>
                </c:pt>
                <c:pt idx="28">
                  <c:v>38898.116666666654</c:v>
                </c:pt>
                <c:pt idx="29">
                  <c:v>38898.120833333334</c:v>
                </c:pt>
                <c:pt idx="30">
                  <c:v>38898.124999999993</c:v>
                </c:pt>
                <c:pt idx="31">
                  <c:v>38898.129166666607</c:v>
                </c:pt>
                <c:pt idx="32">
                  <c:v>38898.133333333324</c:v>
                </c:pt>
                <c:pt idx="33">
                  <c:v>38898.137499999997</c:v>
                </c:pt>
                <c:pt idx="34">
                  <c:v>38898.141666666626</c:v>
                </c:pt>
                <c:pt idx="35">
                  <c:v>38898.145833333336</c:v>
                </c:pt>
                <c:pt idx="36">
                  <c:v>38898.15</c:v>
                </c:pt>
                <c:pt idx="37">
                  <c:v>38898.154166666638</c:v>
                </c:pt>
                <c:pt idx="38">
                  <c:v>38898.158333333333</c:v>
                </c:pt>
                <c:pt idx="39">
                  <c:v>38898.162499999999</c:v>
                </c:pt>
                <c:pt idx="40">
                  <c:v>38898.166666666628</c:v>
                </c:pt>
                <c:pt idx="41">
                  <c:v>38898.17083333333</c:v>
                </c:pt>
                <c:pt idx="42">
                  <c:v>38898.175000000003</c:v>
                </c:pt>
                <c:pt idx="43">
                  <c:v>38898.179166666618</c:v>
                </c:pt>
                <c:pt idx="44">
                  <c:v>38898.183333333334</c:v>
                </c:pt>
                <c:pt idx="45">
                  <c:v>38898.1875</c:v>
                </c:pt>
                <c:pt idx="46">
                  <c:v>38898.191666666607</c:v>
                </c:pt>
                <c:pt idx="47">
                  <c:v>38898.195833333324</c:v>
                </c:pt>
                <c:pt idx="48">
                  <c:v>38898.199999999997</c:v>
                </c:pt>
                <c:pt idx="49">
                  <c:v>38898.204166666626</c:v>
                </c:pt>
                <c:pt idx="50">
                  <c:v>38898.208333333336</c:v>
                </c:pt>
                <c:pt idx="51">
                  <c:v>38898.212500000001</c:v>
                </c:pt>
                <c:pt idx="52">
                  <c:v>38898.216666666638</c:v>
                </c:pt>
                <c:pt idx="53">
                  <c:v>38898.220833333326</c:v>
                </c:pt>
                <c:pt idx="54">
                  <c:v>38898.224999999999</c:v>
                </c:pt>
                <c:pt idx="55">
                  <c:v>38898.229166666606</c:v>
                </c:pt>
                <c:pt idx="56">
                  <c:v>38898.233333333301</c:v>
                </c:pt>
                <c:pt idx="57">
                  <c:v>38898.237499999996</c:v>
                </c:pt>
                <c:pt idx="58">
                  <c:v>38898.241666666618</c:v>
                </c:pt>
                <c:pt idx="59">
                  <c:v>38898.245833333334</c:v>
                </c:pt>
                <c:pt idx="60">
                  <c:v>38898.25</c:v>
                </c:pt>
                <c:pt idx="61">
                  <c:v>38898.254166666637</c:v>
                </c:pt>
                <c:pt idx="62">
                  <c:v>38898.258333333331</c:v>
                </c:pt>
                <c:pt idx="63">
                  <c:v>38898.262499999997</c:v>
                </c:pt>
                <c:pt idx="64">
                  <c:v>38898.266666666626</c:v>
                </c:pt>
                <c:pt idx="65">
                  <c:v>38898.270833333336</c:v>
                </c:pt>
                <c:pt idx="66">
                  <c:v>38898.275000000001</c:v>
                </c:pt>
                <c:pt idx="67">
                  <c:v>38898.279166666609</c:v>
                </c:pt>
                <c:pt idx="68">
                  <c:v>38898.283333333326</c:v>
                </c:pt>
                <c:pt idx="69">
                  <c:v>38898.287499999999</c:v>
                </c:pt>
                <c:pt idx="70">
                  <c:v>38898.291666666606</c:v>
                </c:pt>
                <c:pt idx="71">
                  <c:v>38898.295833333301</c:v>
                </c:pt>
                <c:pt idx="72">
                  <c:v>38898.300000000003</c:v>
                </c:pt>
                <c:pt idx="73">
                  <c:v>38898.304166666654</c:v>
                </c:pt>
                <c:pt idx="74">
                  <c:v>38898.308333333342</c:v>
                </c:pt>
                <c:pt idx="75">
                  <c:v>38898.312500000029</c:v>
                </c:pt>
                <c:pt idx="76">
                  <c:v>38898.316666666666</c:v>
                </c:pt>
                <c:pt idx="77">
                  <c:v>38898.320833333331</c:v>
                </c:pt>
                <c:pt idx="78">
                  <c:v>38898.325000000004</c:v>
                </c:pt>
                <c:pt idx="79">
                  <c:v>38898.329166666626</c:v>
                </c:pt>
                <c:pt idx="80">
                  <c:v>38898.333333333336</c:v>
                </c:pt>
                <c:pt idx="81">
                  <c:v>38898.337500000001</c:v>
                </c:pt>
                <c:pt idx="82">
                  <c:v>38898.341666666638</c:v>
                </c:pt>
                <c:pt idx="83">
                  <c:v>38898.345833333333</c:v>
                </c:pt>
                <c:pt idx="84">
                  <c:v>38898.350000000013</c:v>
                </c:pt>
                <c:pt idx="85">
                  <c:v>38898.354166666664</c:v>
                </c:pt>
                <c:pt idx="86">
                  <c:v>38898.358333333359</c:v>
                </c:pt>
                <c:pt idx="87">
                  <c:v>38898.362500000003</c:v>
                </c:pt>
                <c:pt idx="88">
                  <c:v>38898.366666666654</c:v>
                </c:pt>
                <c:pt idx="89">
                  <c:v>38898.370833333342</c:v>
                </c:pt>
                <c:pt idx="90">
                  <c:v>38898.375</c:v>
                </c:pt>
                <c:pt idx="91">
                  <c:v>38898.379166666637</c:v>
                </c:pt>
                <c:pt idx="92">
                  <c:v>38898.383333333331</c:v>
                </c:pt>
                <c:pt idx="93">
                  <c:v>38898.387500000012</c:v>
                </c:pt>
                <c:pt idx="94">
                  <c:v>38898.391666666626</c:v>
                </c:pt>
                <c:pt idx="95">
                  <c:v>38898.395833333336</c:v>
                </c:pt>
                <c:pt idx="96">
                  <c:v>38898.400000000001</c:v>
                </c:pt>
                <c:pt idx="97">
                  <c:v>38898.404166666638</c:v>
                </c:pt>
                <c:pt idx="98">
                  <c:v>38898.408333333333</c:v>
                </c:pt>
                <c:pt idx="99">
                  <c:v>38898.412500000013</c:v>
                </c:pt>
                <c:pt idx="100">
                  <c:v>38898.416666666664</c:v>
                </c:pt>
                <c:pt idx="101">
                  <c:v>38898.42083333333</c:v>
                </c:pt>
                <c:pt idx="102">
                  <c:v>38898.425000000003</c:v>
                </c:pt>
                <c:pt idx="103">
                  <c:v>38898.429166666618</c:v>
                </c:pt>
                <c:pt idx="104">
                  <c:v>38898.433333333334</c:v>
                </c:pt>
                <c:pt idx="105">
                  <c:v>38898.4375</c:v>
                </c:pt>
                <c:pt idx="106">
                  <c:v>38898.441666666637</c:v>
                </c:pt>
                <c:pt idx="107">
                  <c:v>38898.445833333331</c:v>
                </c:pt>
                <c:pt idx="108">
                  <c:v>38898.450000000012</c:v>
                </c:pt>
                <c:pt idx="109">
                  <c:v>38898.45416666667</c:v>
                </c:pt>
                <c:pt idx="110">
                  <c:v>38898.458333333343</c:v>
                </c:pt>
                <c:pt idx="111">
                  <c:v>38898.462500000001</c:v>
                </c:pt>
                <c:pt idx="112">
                  <c:v>38898.466666666638</c:v>
                </c:pt>
                <c:pt idx="113">
                  <c:v>38898.470833333333</c:v>
                </c:pt>
                <c:pt idx="114">
                  <c:v>38898.475000000006</c:v>
                </c:pt>
                <c:pt idx="115">
                  <c:v>38898.479166666628</c:v>
                </c:pt>
                <c:pt idx="116">
                  <c:v>38898.48333333333</c:v>
                </c:pt>
                <c:pt idx="117">
                  <c:v>38898.487500000003</c:v>
                </c:pt>
                <c:pt idx="118">
                  <c:v>38898.491666666618</c:v>
                </c:pt>
                <c:pt idx="119">
                  <c:v>38898.495833333334</c:v>
                </c:pt>
                <c:pt idx="120">
                  <c:v>38898.5</c:v>
                </c:pt>
                <c:pt idx="121">
                  <c:v>38898.504166666637</c:v>
                </c:pt>
                <c:pt idx="122">
                  <c:v>38898.508333333331</c:v>
                </c:pt>
                <c:pt idx="123">
                  <c:v>38898.512500000012</c:v>
                </c:pt>
                <c:pt idx="124">
                  <c:v>38898.51666666667</c:v>
                </c:pt>
                <c:pt idx="125">
                  <c:v>38898.520833333336</c:v>
                </c:pt>
                <c:pt idx="126">
                  <c:v>38898.525000000001</c:v>
                </c:pt>
                <c:pt idx="127">
                  <c:v>38898.529166666609</c:v>
                </c:pt>
                <c:pt idx="128">
                  <c:v>38898.533333333326</c:v>
                </c:pt>
                <c:pt idx="129">
                  <c:v>38898.537499999999</c:v>
                </c:pt>
                <c:pt idx="130">
                  <c:v>38898.541666666628</c:v>
                </c:pt>
                <c:pt idx="131">
                  <c:v>38898.54583333333</c:v>
                </c:pt>
                <c:pt idx="132">
                  <c:v>38898.550000000003</c:v>
                </c:pt>
                <c:pt idx="133">
                  <c:v>38898.554166666654</c:v>
                </c:pt>
                <c:pt idx="134">
                  <c:v>38898.558333333342</c:v>
                </c:pt>
                <c:pt idx="135">
                  <c:v>38898.5625</c:v>
                </c:pt>
                <c:pt idx="136">
                  <c:v>38898.566666666637</c:v>
                </c:pt>
                <c:pt idx="137">
                  <c:v>38898.570833333331</c:v>
                </c:pt>
                <c:pt idx="138">
                  <c:v>38898.575000000004</c:v>
                </c:pt>
                <c:pt idx="139">
                  <c:v>38898.579166666626</c:v>
                </c:pt>
                <c:pt idx="140">
                  <c:v>38898.583333333336</c:v>
                </c:pt>
                <c:pt idx="141">
                  <c:v>38898.587500000001</c:v>
                </c:pt>
                <c:pt idx="142">
                  <c:v>38898.591666666609</c:v>
                </c:pt>
                <c:pt idx="143">
                  <c:v>38898.595833333326</c:v>
                </c:pt>
                <c:pt idx="144">
                  <c:v>38898.6</c:v>
                </c:pt>
                <c:pt idx="145">
                  <c:v>38898.604166666628</c:v>
                </c:pt>
                <c:pt idx="146">
                  <c:v>38898.60833333333</c:v>
                </c:pt>
                <c:pt idx="147">
                  <c:v>38898.612500000003</c:v>
                </c:pt>
                <c:pt idx="148">
                  <c:v>38898.616666666654</c:v>
                </c:pt>
                <c:pt idx="149">
                  <c:v>38898.620833333334</c:v>
                </c:pt>
                <c:pt idx="150">
                  <c:v>38898.624999999993</c:v>
                </c:pt>
                <c:pt idx="151">
                  <c:v>38898.629166666607</c:v>
                </c:pt>
                <c:pt idx="152">
                  <c:v>38898.633333333324</c:v>
                </c:pt>
                <c:pt idx="153">
                  <c:v>38898.637499999997</c:v>
                </c:pt>
                <c:pt idx="154">
                  <c:v>38898.641666666626</c:v>
                </c:pt>
                <c:pt idx="155">
                  <c:v>38898.645833333336</c:v>
                </c:pt>
                <c:pt idx="156">
                  <c:v>38898.65</c:v>
                </c:pt>
                <c:pt idx="157">
                  <c:v>38898.654166666638</c:v>
                </c:pt>
                <c:pt idx="158">
                  <c:v>38898.658333333333</c:v>
                </c:pt>
                <c:pt idx="159">
                  <c:v>38898.662499999999</c:v>
                </c:pt>
                <c:pt idx="160">
                  <c:v>38898.666666666628</c:v>
                </c:pt>
                <c:pt idx="161">
                  <c:v>38898.67083333333</c:v>
                </c:pt>
                <c:pt idx="162">
                  <c:v>38898.675000000003</c:v>
                </c:pt>
                <c:pt idx="163">
                  <c:v>38898.679166666618</c:v>
                </c:pt>
                <c:pt idx="164">
                  <c:v>38898.683333333334</c:v>
                </c:pt>
                <c:pt idx="165">
                  <c:v>38898.6875</c:v>
                </c:pt>
                <c:pt idx="166">
                  <c:v>38898.691666666607</c:v>
                </c:pt>
                <c:pt idx="167">
                  <c:v>38898.695833333324</c:v>
                </c:pt>
                <c:pt idx="168">
                  <c:v>38898.699999999997</c:v>
                </c:pt>
                <c:pt idx="169">
                  <c:v>38898.704166666626</c:v>
                </c:pt>
                <c:pt idx="170">
                  <c:v>38898.708333333336</c:v>
                </c:pt>
                <c:pt idx="171">
                  <c:v>38898.712500000001</c:v>
                </c:pt>
                <c:pt idx="172">
                  <c:v>38898.716666666638</c:v>
                </c:pt>
                <c:pt idx="173">
                  <c:v>38898.720833333326</c:v>
                </c:pt>
                <c:pt idx="174">
                  <c:v>38898.724999999999</c:v>
                </c:pt>
                <c:pt idx="175">
                  <c:v>38898.729166666606</c:v>
                </c:pt>
                <c:pt idx="176">
                  <c:v>38898.733333333301</c:v>
                </c:pt>
                <c:pt idx="177">
                  <c:v>38898.737499999996</c:v>
                </c:pt>
                <c:pt idx="178">
                  <c:v>38898.741666666618</c:v>
                </c:pt>
                <c:pt idx="179">
                  <c:v>38898.745833333334</c:v>
                </c:pt>
                <c:pt idx="180">
                  <c:v>38898.75</c:v>
                </c:pt>
                <c:pt idx="181">
                  <c:v>38898.754166666637</c:v>
                </c:pt>
                <c:pt idx="182">
                  <c:v>38898.758333333331</c:v>
                </c:pt>
                <c:pt idx="183">
                  <c:v>38898.762499999997</c:v>
                </c:pt>
                <c:pt idx="184">
                  <c:v>38898.766666666626</c:v>
                </c:pt>
                <c:pt idx="185">
                  <c:v>38898.770833333336</c:v>
                </c:pt>
                <c:pt idx="186">
                  <c:v>38898.775000000001</c:v>
                </c:pt>
                <c:pt idx="187">
                  <c:v>38898.779166666609</c:v>
                </c:pt>
                <c:pt idx="188">
                  <c:v>38898.783333333326</c:v>
                </c:pt>
                <c:pt idx="189">
                  <c:v>38898.787499999999</c:v>
                </c:pt>
                <c:pt idx="190">
                  <c:v>38898.791666666606</c:v>
                </c:pt>
                <c:pt idx="191">
                  <c:v>38898.795833333301</c:v>
                </c:pt>
                <c:pt idx="192">
                  <c:v>38898.800000000003</c:v>
                </c:pt>
                <c:pt idx="193">
                  <c:v>38898.804166666654</c:v>
                </c:pt>
                <c:pt idx="194">
                  <c:v>38898.808333333342</c:v>
                </c:pt>
                <c:pt idx="195">
                  <c:v>38898.812500000029</c:v>
                </c:pt>
                <c:pt idx="196">
                  <c:v>38898.816666666666</c:v>
                </c:pt>
                <c:pt idx="197">
                  <c:v>38898.820833333331</c:v>
                </c:pt>
                <c:pt idx="198">
                  <c:v>38898.825000000004</c:v>
                </c:pt>
                <c:pt idx="199">
                  <c:v>38898.829166666626</c:v>
                </c:pt>
                <c:pt idx="200">
                  <c:v>38898.833333333336</c:v>
                </c:pt>
                <c:pt idx="201">
                  <c:v>38898.837500000001</c:v>
                </c:pt>
                <c:pt idx="202">
                  <c:v>38898.841666666638</c:v>
                </c:pt>
                <c:pt idx="203">
                  <c:v>38898.845833333333</c:v>
                </c:pt>
                <c:pt idx="204">
                  <c:v>38898.850000000013</c:v>
                </c:pt>
                <c:pt idx="205">
                  <c:v>38898.854166666664</c:v>
                </c:pt>
                <c:pt idx="206">
                  <c:v>38898.858333333359</c:v>
                </c:pt>
                <c:pt idx="207">
                  <c:v>38898.862500000003</c:v>
                </c:pt>
                <c:pt idx="208">
                  <c:v>38898.866666666654</c:v>
                </c:pt>
                <c:pt idx="209">
                  <c:v>38898.870833333342</c:v>
                </c:pt>
                <c:pt idx="210">
                  <c:v>38898.875</c:v>
                </c:pt>
                <c:pt idx="211">
                  <c:v>38898.879166666637</c:v>
                </c:pt>
                <c:pt idx="212">
                  <c:v>38898.883333333331</c:v>
                </c:pt>
                <c:pt idx="213">
                  <c:v>38898.887500000012</c:v>
                </c:pt>
                <c:pt idx="214">
                  <c:v>38898.891666666626</c:v>
                </c:pt>
                <c:pt idx="215">
                  <c:v>38898.895833333336</c:v>
                </c:pt>
                <c:pt idx="216">
                  <c:v>38898.9</c:v>
                </c:pt>
                <c:pt idx="217">
                  <c:v>38898.904166666638</c:v>
                </c:pt>
                <c:pt idx="218">
                  <c:v>38898.908333333333</c:v>
                </c:pt>
                <c:pt idx="219">
                  <c:v>38898.912500000013</c:v>
                </c:pt>
                <c:pt idx="220">
                  <c:v>38898.916666666664</c:v>
                </c:pt>
                <c:pt idx="221">
                  <c:v>38898.92083333333</c:v>
                </c:pt>
                <c:pt idx="222">
                  <c:v>38898.925000000003</c:v>
                </c:pt>
                <c:pt idx="223">
                  <c:v>38898.929166666618</c:v>
                </c:pt>
                <c:pt idx="224">
                  <c:v>38898.933333333334</c:v>
                </c:pt>
                <c:pt idx="225">
                  <c:v>38898.9375</c:v>
                </c:pt>
                <c:pt idx="226">
                  <c:v>38898.941666666637</c:v>
                </c:pt>
                <c:pt idx="227">
                  <c:v>38898.945833333331</c:v>
                </c:pt>
                <c:pt idx="228">
                  <c:v>38898.950000000012</c:v>
                </c:pt>
                <c:pt idx="229">
                  <c:v>38898.95416666667</c:v>
                </c:pt>
                <c:pt idx="230">
                  <c:v>38898.958333333343</c:v>
                </c:pt>
                <c:pt idx="231">
                  <c:v>38898.962500000001</c:v>
                </c:pt>
                <c:pt idx="232">
                  <c:v>38898.966666666638</c:v>
                </c:pt>
                <c:pt idx="233">
                  <c:v>38898.970833333333</c:v>
                </c:pt>
                <c:pt idx="234">
                  <c:v>38898.975000000006</c:v>
                </c:pt>
                <c:pt idx="235">
                  <c:v>38898.979166666628</c:v>
                </c:pt>
                <c:pt idx="236">
                  <c:v>38898.98333333333</c:v>
                </c:pt>
                <c:pt idx="237">
                  <c:v>38898.987500000003</c:v>
                </c:pt>
                <c:pt idx="238">
                  <c:v>38898.991666666618</c:v>
                </c:pt>
                <c:pt idx="239">
                  <c:v>38898.995833333334</c:v>
                </c:pt>
                <c:pt idx="240">
                  <c:v>38899</c:v>
                </c:pt>
                <c:pt idx="241">
                  <c:v>38899.004166666637</c:v>
                </c:pt>
                <c:pt idx="242">
                  <c:v>38899.008333333331</c:v>
                </c:pt>
                <c:pt idx="243">
                  <c:v>38899.012500000012</c:v>
                </c:pt>
                <c:pt idx="244">
                  <c:v>38899.01666666667</c:v>
                </c:pt>
                <c:pt idx="245">
                  <c:v>38899.020833333336</c:v>
                </c:pt>
                <c:pt idx="246">
                  <c:v>38899.025000000001</c:v>
                </c:pt>
                <c:pt idx="247">
                  <c:v>38899.029166666609</c:v>
                </c:pt>
                <c:pt idx="248">
                  <c:v>38899.033333333326</c:v>
                </c:pt>
                <c:pt idx="249">
                  <c:v>38899.037499999999</c:v>
                </c:pt>
                <c:pt idx="250">
                  <c:v>38899.041666666628</c:v>
                </c:pt>
                <c:pt idx="251">
                  <c:v>38899.04583333333</c:v>
                </c:pt>
                <c:pt idx="252">
                  <c:v>38899.050000000003</c:v>
                </c:pt>
                <c:pt idx="253">
                  <c:v>38899.054166666654</c:v>
                </c:pt>
                <c:pt idx="254">
                  <c:v>38899.058333333342</c:v>
                </c:pt>
                <c:pt idx="255">
                  <c:v>38899.0625</c:v>
                </c:pt>
                <c:pt idx="256">
                  <c:v>38899.066666666637</c:v>
                </c:pt>
                <c:pt idx="257">
                  <c:v>38899.070833333331</c:v>
                </c:pt>
                <c:pt idx="258">
                  <c:v>38899.075000000004</c:v>
                </c:pt>
                <c:pt idx="259">
                  <c:v>38899.079166666626</c:v>
                </c:pt>
                <c:pt idx="260">
                  <c:v>38899.083333333336</c:v>
                </c:pt>
                <c:pt idx="261">
                  <c:v>38899.087500000001</c:v>
                </c:pt>
                <c:pt idx="262">
                  <c:v>38899.091666666609</c:v>
                </c:pt>
                <c:pt idx="263">
                  <c:v>38899.095833333326</c:v>
                </c:pt>
                <c:pt idx="264">
                  <c:v>38899.1</c:v>
                </c:pt>
                <c:pt idx="265">
                  <c:v>38899.104166666628</c:v>
                </c:pt>
                <c:pt idx="266">
                  <c:v>38899.10833333333</c:v>
                </c:pt>
                <c:pt idx="267">
                  <c:v>38899.112500000003</c:v>
                </c:pt>
                <c:pt idx="268">
                  <c:v>38899.116666666654</c:v>
                </c:pt>
                <c:pt idx="269">
                  <c:v>38899.120833333334</c:v>
                </c:pt>
                <c:pt idx="270">
                  <c:v>38899.124999999993</c:v>
                </c:pt>
                <c:pt idx="271">
                  <c:v>38899.129166666607</c:v>
                </c:pt>
                <c:pt idx="272">
                  <c:v>38899.133333333324</c:v>
                </c:pt>
                <c:pt idx="273">
                  <c:v>38899.137499999997</c:v>
                </c:pt>
                <c:pt idx="274">
                  <c:v>38899.141666666626</c:v>
                </c:pt>
                <c:pt idx="275">
                  <c:v>38899.145833333336</c:v>
                </c:pt>
                <c:pt idx="276">
                  <c:v>38899.15</c:v>
                </c:pt>
                <c:pt idx="277">
                  <c:v>38899.154166666638</c:v>
                </c:pt>
                <c:pt idx="278">
                  <c:v>38899.158333333333</c:v>
                </c:pt>
                <c:pt idx="279">
                  <c:v>38899.162499999999</c:v>
                </c:pt>
                <c:pt idx="280">
                  <c:v>38899.166666666628</c:v>
                </c:pt>
                <c:pt idx="281">
                  <c:v>38899.17083333333</c:v>
                </c:pt>
                <c:pt idx="282">
                  <c:v>38899.175000000003</c:v>
                </c:pt>
                <c:pt idx="283">
                  <c:v>38899.179166666618</c:v>
                </c:pt>
                <c:pt idx="284">
                  <c:v>38899.183333333334</c:v>
                </c:pt>
                <c:pt idx="285">
                  <c:v>38899.1875</c:v>
                </c:pt>
                <c:pt idx="286">
                  <c:v>38899.191666666607</c:v>
                </c:pt>
                <c:pt idx="287">
                  <c:v>38899.195833333324</c:v>
                </c:pt>
                <c:pt idx="288">
                  <c:v>38899.199999999997</c:v>
                </c:pt>
                <c:pt idx="289">
                  <c:v>38899.204166666626</c:v>
                </c:pt>
                <c:pt idx="290">
                  <c:v>38899.208333333336</c:v>
                </c:pt>
                <c:pt idx="291">
                  <c:v>38899.212500000001</c:v>
                </c:pt>
                <c:pt idx="292">
                  <c:v>38899.216666666638</c:v>
                </c:pt>
                <c:pt idx="293">
                  <c:v>38899.220833333326</c:v>
                </c:pt>
                <c:pt idx="294">
                  <c:v>38899.224999999999</c:v>
                </c:pt>
                <c:pt idx="295">
                  <c:v>38899.229166666606</c:v>
                </c:pt>
                <c:pt idx="296">
                  <c:v>38899.233333333301</c:v>
                </c:pt>
                <c:pt idx="297">
                  <c:v>38899.237499999996</c:v>
                </c:pt>
                <c:pt idx="298">
                  <c:v>38899.241666666618</c:v>
                </c:pt>
                <c:pt idx="299">
                  <c:v>38899.245833333334</c:v>
                </c:pt>
                <c:pt idx="300">
                  <c:v>38899.25</c:v>
                </c:pt>
                <c:pt idx="301">
                  <c:v>38899.254166666637</c:v>
                </c:pt>
                <c:pt idx="302">
                  <c:v>38899.258333333331</c:v>
                </c:pt>
                <c:pt idx="303">
                  <c:v>38899.262499999997</c:v>
                </c:pt>
                <c:pt idx="304">
                  <c:v>38899.266666666626</c:v>
                </c:pt>
                <c:pt idx="305">
                  <c:v>38899.270833333336</c:v>
                </c:pt>
                <c:pt idx="306">
                  <c:v>38899.275000000001</c:v>
                </c:pt>
                <c:pt idx="307">
                  <c:v>38899.279166666609</c:v>
                </c:pt>
                <c:pt idx="308">
                  <c:v>38899.283333333326</c:v>
                </c:pt>
                <c:pt idx="309">
                  <c:v>38899.287499999999</c:v>
                </c:pt>
                <c:pt idx="310">
                  <c:v>38899.291666666606</c:v>
                </c:pt>
                <c:pt idx="311">
                  <c:v>38899.295833333301</c:v>
                </c:pt>
                <c:pt idx="312">
                  <c:v>38899.300000000003</c:v>
                </c:pt>
                <c:pt idx="313">
                  <c:v>38899.304166666654</c:v>
                </c:pt>
                <c:pt idx="314">
                  <c:v>38899.308333333342</c:v>
                </c:pt>
                <c:pt idx="315">
                  <c:v>38899.312500000029</c:v>
                </c:pt>
                <c:pt idx="316">
                  <c:v>38899.316666666666</c:v>
                </c:pt>
                <c:pt idx="317">
                  <c:v>38899.320833333331</c:v>
                </c:pt>
                <c:pt idx="318">
                  <c:v>38899.325000000004</c:v>
                </c:pt>
                <c:pt idx="319">
                  <c:v>38899.329166666626</c:v>
                </c:pt>
                <c:pt idx="320">
                  <c:v>38899.333333333336</c:v>
                </c:pt>
                <c:pt idx="321">
                  <c:v>38899.337500000001</c:v>
                </c:pt>
                <c:pt idx="322">
                  <c:v>38899.341666666638</c:v>
                </c:pt>
                <c:pt idx="323">
                  <c:v>38899.345833333333</c:v>
                </c:pt>
                <c:pt idx="324">
                  <c:v>38899.350000000013</c:v>
                </c:pt>
                <c:pt idx="325">
                  <c:v>38899.354166666664</c:v>
                </c:pt>
                <c:pt idx="326">
                  <c:v>38899.358333333359</c:v>
                </c:pt>
                <c:pt idx="327">
                  <c:v>38899.362500000003</c:v>
                </c:pt>
                <c:pt idx="328">
                  <c:v>38899.366666666654</c:v>
                </c:pt>
                <c:pt idx="329">
                  <c:v>38899.370833333342</c:v>
                </c:pt>
                <c:pt idx="330">
                  <c:v>38899.375</c:v>
                </c:pt>
                <c:pt idx="331">
                  <c:v>38899.379166666637</c:v>
                </c:pt>
                <c:pt idx="332">
                  <c:v>38899.383333333331</c:v>
                </c:pt>
                <c:pt idx="333">
                  <c:v>38899.387500000012</c:v>
                </c:pt>
                <c:pt idx="334">
                  <c:v>38899.391666666626</c:v>
                </c:pt>
                <c:pt idx="335">
                  <c:v>38899.395833333336</c:v>
                </c:pt>
                <c:pt idx="336">
                  <c:v>38899.4</c:v>
                </c:pt>
                <c:pt idx="337">
                  <c:v>38899.404166666638</c:v>
                </c:pt>
                <c:pt idx="338">
                  <c:v>38899.408333333333</c:v>
                </c:pt>
                <c:pt idx="339">
                  <c:v>38899.412500000013</c:v>
                </c:pt>
                <c:pt idx="340">
                  <c:v>38899.416666666664</c:v>
                </c:pt>
                <c:pt idx="341">
                  <c:v>38899.42083333333</c:v>
                </c:pt>
                <c:pt idx="342">
                  <c:v>38899.425000000003</c:v>
                </c:pt>
                <c:pt idx="343">
                  <c:v>38899.429166666618</c:v>
                </c:pt>
                <c:pt idx="344">
                  <c:v>38899.433333333334</c:v>
                </c:pt>
                <c:pt idx="345">
                  <c:v>38899.4375</c:v>
                </c:pt>
                <c:pt idx="346">
                  <c:v>38899.441666666637</c:v>
                </c:pt>
                <c:pt idx="347">
                  <c:v>38899.445833333331</c:v>
                </c:pt>
                <c:pt idx="348">
                  <c:v>38899.450000000012</c:v>
                </c:pt>
                <c:pt idx="349">
                  <c:v>38899.45416666667</c:v>
                </c:pt>
                <c:pt idx="350">
                  <c:v>38899.458333333343</c:v>
                </c:pt>
                <c:pt idx="351">
                  <c:v>38899.462500000001</c:v>
                </c:pt>
                <c:pt idx="352">
                  <c:v>38899.466666666638</c:v>
                </c:pt>
                <c:pt idx="353">
                  <c:v>38899.470833333333</c:v>
                </c:pt>
                <c:pt idx="354">
                  <c:v>38899.475000000006</c:v>
                </c:pt>
                <c:pt idx="355">
                  <c:v>38899.479166666628</c:v>
                </c:pt>
                <c:pt idx="356">
                  <c:v>38899.48333333333</c:v>
                </c:pt>
                <c:pt idx="357">
                  <c:v>38899.487500000003</c:v>
                </c:pt>
                <c:pt idx="358">
                  <c:v>38899.491666666618</c:v>
                </c:pt>
                <c:pt idx="359">
                  <c:v>38899.495833333334</c:v>
                </c:pt>
                <c:pt idx="360">
                  <c:v>38899.5</c:v>
                </c:pt>
                <c:pt idx="361">
                  <c:v>38899.504166666637</c:v>
                </c:pt>
                <c:pt idx="362">
                  <c:v>38899.508333333331</c:v>
                </c:pt>
                <c:pt idx="363">
                  <c:v>38899.512500000012</c:v>
                </c:pt>
                <c:pt idx="364">
                  <c:v>38899.51666666667</c:v>
                </c:pt>
                <c:pt idx="365">
                  <c:v>38899.520833333336</c:v>
                </c:pt>
                <c:pt idx="366">
                  <c:v>38899.525000000001</c:v>
                </c:pt>
                <c:pt idx="367">
                  <c:v>38899.529166666609</c:v>
                </c:pt>
                <c:pt idx="368">
                  <c:v>38899.533333333326</c:v>
                </c:pt>
                <c:pt idx="369">
                  <c:v>38899.537499999999</c:v>
                </c:pt>
                <c:pt idx="370">
                  <c:v>38899.541666666628</c:v>
                </c:pt>
                <c:pt idx="371">
                  <c:v>38899.54583333333</c:v>
                </c:pt>
                <c:pt idx="372">
                  <c:v>38899.550000000003</c:v>
                </c:pt>
                <c:pt idx="373">
                  <c:v>38899.554166666654</c:v>
                </c:pt>
                <c:pt idx="374">
                  <c:v>38899.558333333342</c:v>
                </c:pt>
                <c:pt idx="375">
                  <c:v>38899.5625</c:v>
                </c:pt>
                <c:pt idx="376">
                  <c:v>38899.566666666637</c:v>
                </c:pt>
                <c:pt idx="377">
                  <c:v>38899.570833333331</c:v>
                </c:pt>
                <c:pt idx="378">
                  <c:v>38899.575000000004</c:v>
                </c:pt>
                <c:pt idx="379">
                  <c:v>38899.579166666626</c:v>
                </c:pt>
                <c:pt idx="380">
                  <c:v>38899.583333333336</c:v>
                </c:pt>
                <c:pt idx="381">
                  <c:v>38899.587500000001</c:v>
                </c:pt>
                <c:pt idx="382">
                  <c:v>38899.591666666609</c:v>
                </c:pt>
                <c:pt idx="383">
                  <c:v>38899.595833333326</c:v>
                </c:pt>
                <c:pt idx="384">
                  <c:v>38899.599999999999</c:v>
                </c:pt>
                <c:pt idx="385">
                  <c:v>38899.604166666628</c:v>
                </c:pt>
                <c:pt idx="386">
                  <c:v>38899.60833333333</c:v>
                </c:pt>
                <c:pt idx="387">
                  <c:v>38899.612500000003</c:v>
                </c:pt>
                <c:pt idx="388">
                  <c:v>38899.616666666654</c:v>
                </c:pt>
                <c:pt idx="389">
                  <c:v>38899.620833333334</c:v>
                </c:pt>
                <c:pt idx="390">
                  <c:v>38899.624999999993</c:v>
                </c:pt>
                <c:pt idx="391">
                  <c:v>38899.629166666607</c:v>
                </c:pt>
                <c:pt idx="392">
                  <c:v>38899.633333333324</c:v>
                </c:pt>
                <c:pt idx="393">
                  <c:v>38899.637499999997</c:v>
                </c:pt>
                <c:pt idx="394">
                  <c:v>38899.641666666626</c:v>
                </c:pt>
                <c:pt idx="395">
                  <c:v>38899.645833333336</c:v>
                </c:pt>
                <c:pt idx="396">
                  <c:v>38899.65</c:v>
                </c:pt>
                <c:pt idx="397">
                  <c:v>38899.654166666638</c:v>
                </c:pt>
                <c:pt idx="398">
                  <c:v>38899.658333333333</c:v>
                </c:pt>
                <c:pt idx="399">
                  <c:v>38899.662499999999</c:v>
                </c:pt>
                <c:pt idx="400">
                  <c:v>38899.666666666628</c:v>
                </c:pt>
                <c:pt idx="401">
                  <c:v>38899.67083333333</c:v>
                </c:pt>
                <c:pt idx="402">
                  <c:v>38899.675000000003</c:v>
                </c:pt>
                <c:pt idx="403">
                  <c:v>38899.679166666618</c:v>
                </c:pt>
                <c:pt idx="404">
                  <c:v>38899.683333333334</c:v>
                </c:pt>
                <c:pt idx="405">
                  <c:v>38899.6875</c:v>
                </c:pt>
                <c:pt idx="406">
                  <c:v>38899.691666666607</c:v>
                </c:pt>
                <c:pt idx="407">
                  <c:v>38899.695833333324</c:v>
                </c:pt>
                <c:pt idx="408">
                  <c:v>38899.699999999997</c:v>
                </c:pt>
                <c:pt idx="409">
                  <c:v>38899.704166666626</c:v>
                </c:pt>
                <c:pt idx="410">
                  <c:v>38899.708333333336</c:v>
                </c:pt>
                <c:pt idx="411">
                  <c:v>38899.712500000001</c:v>
                </c:pt>
                <c:pt idx="412">
                  <c:v>38899.716666666638</c:v>
                </c:pt>
                <c:pt idx="413">
                  <c:v>38899.720833333326</c:v>
                </c:pt>
                <c:pt idx="414">
                  <c:v>38899.724999999999</c:v>
                </c:pt>
                <c:pt idx="415">
                  <c:v>38899.729166666606</c:v>
                </c:pt>
                <c:pt idx="416">
                  <c:v>38899.733333333301</c:v>
                </c:pt>
                <c:pt idx="417">
                  <c:v>38899.737499999996</c:v>
                </c:pt>
                <c:pt idx="418">
                  <c:v>38899.741666666618</c:v>
                </c:pt>
                <c:pt idx="419">
                  <c:v>38899.745833333334</c:v>
                </c:pt>
                <c:pt idx="420">
                  <c:v>38899.75</c:v>
                </c:pt>
                <c:pt idx="421">
                  <c:v>38899.754166666637</c:v>
                </c:pt>
                <c:pt idx="422">
                  <c:v>38899.758333333331</c:v>
                </c:pt>
                <c:pt idx="423">
                  <c:v>38899.762499999997</c:v>
                </c:pt>
                <c:pt idx="424">
                  <c:v>38899.766666666626</c:v>
                </c:pt>
                <c:pt idx="425">
                  <c:v>38899.770833333336</c:v>
                </c:pt>
                <c:pt idx="426">
                  <c:v>38899.775000000001</c:v>
                </c:pt>
                <c:pt idx="427">
                  <c:v>38899.779166666609</c:v>
                </c:pt>
                <c:pt idx="428">
                  <c:v>38899.783333333326</c:v>
                </c:pt>
                <c:pt idx="429">
                  <c:v>38899.787499999999</c:v>
                </c:pt>
                <c:pt idx="430">
                  <c:v>38899.791666666606</c:v>
                </c:pt>
                <c:pt idx="431">
                  <c:v>38899.795833333301</c:v>
                </c:pt>
                <c:pt idx="432">
                  <c:v>38899.800000000003</c:v>
                </c:pt>
                <c:pt idx="433">
                  <c:v>38899.804166666654</c:v>
                </c:pt>
                <c:pt idx="434">
                  <c:v>38899.808333333342</c:v>
                </c:pt>
                <c:pt idx="435">
                  <c:v>38899.812500000029</c:v>
                </c:pt>
                <c:pt idx="436">
                  <c:v>38899.816666666666</c:v>
                </c:pt>
                <c:pt idx="437">
                  <c:v>38899.820833333331</c:v>
                </c:pt>
                <c:pt idx="438">
                  <c:v>38899.825000000004</c:v>
                </c:pt>
                <c:pt idx="439">
                  <c:v>38899.829166666626</c:v>
                </c:pt>
                <c:pt idx="440">
                  <c:v>38899.833333333336</c:v>
                </c:pt>
                <c:pt idx="441">
                  <c:v>38899.837500000001</c:v>
                </c:pt>
                <c:pt idx="442">
                  <c:v>38899.841666666638</c:v>
                </c:pt>
                <c:pt idx="443">
                  <c:v>38899.845833333333</c:v>
                </c:pt>
                <c:pt idx="444">
                  <c:v>38899.850000000013</c:v>
                </c:pt>
                <c:pt idx="445">
                  <c:v>38899.854166666664</c:v>
                </c:pt>
                <c:pt idx="446">
                  <c:v>38899.858333333359</c:v>
                </c:pt>
                <c:pt idx="447">
                  <c:v>38899.862500000003</c:v>
                </c:pt>
                <c:pt idx="448">
                  <c:v>38899.866666666654</c:v>
                </c:pt>
                <c:pt idx="449">
                  <c:v>38899.870833333342</c:v>
                </c:pt>
                <c:pt idx="450">
                  <c:v>38899.875</c:v>
                </c:pt>
                <c:pt idx="451">
                  <c:v>38899.879166666637</c:v>
                </c:pt>
                <c:pt idx="452">
                  <c:v>38899.883333333331</c:v>
                </c:pt>
                <c:pt idx="453">
                  <c:v>38899.887500000012</c:v>
                </c:pt>
                <c:pt idx="454">
                  <c:v>38899.891666666626</c:v>
                </c:pt>
                <c:pt idx="455">
                  <c:v>38899.895833333336</c:v>
                </c:pt>
                <c:pt idx="456">
                  <c:v>38899.9</c:v>
                </c:pt>
                <c:pt idx="457">
                  <c:v>38899.904166666638</c:v>
                </c:pt>
                <c:pt idx="458">
                  <c:v>38899.908333333333</c:v>
                </c:pt>
                <c:pt idx="459">
                  <c:v>38899.912500000013</c:v>
                </c:pt>
                <c:pt idx="460">
                  <c:v>38899.916666666664</c:v>
                </c:pt>
                <c:pt idx="461">
                  <c:v>38899.92083333333</c:v>
                </c:pt>
                <c:pt idx="462">
                  <c:v>38899.925000000003</c:v>
                </c:pt>
                <c:pt idx="463">
                  <c:v>38899.929166666618</c:v>
                </c:pt>
                <c:pt idx="464">
                  <c:v>38899.933333333334</c:v>
                </c:pt>
                <c:pt idx="465">
                  <c:v>38899.9375</c:v>
                </c:pt>
                <c:pt idx="466">
                  <c:v>38899.941666666637</c:v>
                </c:pt>
                <c:pt idx="467">
                  <c:v>38899.945833333331</c:v>
                </c:pt>
                <c:pt idx="468">
                  <c:v>38899.950000000012</c:v>
                </c:pt>
                <c:pt idx="469">
                  <c:v>38899.95416666667</c:v>
                </c:pt>
                <c:pt idx="470">
                  <c:v>38899.958333333343</c:v>
                </c:pt>
                <c:pt idx="471">
                  <c:v>38899.962500000001</c:v>
                </c:pt>
                <c:pt idx="472">
                  <c:v>38899.966666666638</c:v>
                </c:pt>
                <c:pt idx="473">
                  <c:v>38899.970833333333</c:v>
                </c:pt>
                <c:pt idx="474">
                  <c:v>38899.975000000006</c:v>
                </c:pt>
                <c:pt idx="475">
                  <c:v>38899.979166666628</c:v>
                </c:pt>
                <c:pt idx="476">
                  <c:v>38899.98333333333</c:v>
                </c:pt>
                <c:pt idx="477">
                  <c:v>38899.987500000003</c:v>
                </c:pt>
                <c:pt idx="478">
                  <c:v>38899.991666666618</c:v>
                </c:pt>
                <c:pt idx="479">
                  <c:v>38899.995833333334</c:v>
                </c:pt>
                <c:pt idx="480">
                  <c:v>38900</c:v>
                </c:pt>
                <c:pt idx="481">
                  <c:v>38900.004166666637</c:v>
                </c:pt>
                <c:pt idx="482">
                  <c:v>38900.008333333331</c:v>
                </c:pt>
                <c:pt idx="483">
                  <c:v>38900.012500000012</c:v>
                </c:pt>
                <c:pt idx="484">
                  <c:v>38900.01666666667</c:v>
                </c:pt>
                <c:pt idx="485">
                  <c:v>38900.020833333336</c:v>
                </c:pt>
                <c:pt idx="486">
                  <c:v>38900.025000000001</c:v>
                </c:pt>
                <c:pt idx="487">
                  <c:v>38900.029166666609</c:v>
                </c:pt>
                <c:pt idx="488">
                  <c:v>38900.033333333326</c:v>
                </c:pt>
                <c:pt idx="489">
                  <c:v>38900.037499999999</c:v>
                </c:pt>
                <c:pt idx="490">
                  <c:v>38900.041666666628</c:v>
                </c:pt>
                <c:pt idx="491">
                  <c:v>38900.04583333333</c:v>
                </c:pt>
                <c:pt idx="492">
                  <c:v>38900.050000000003</c:v>
                </c:pt>
                <c:pt idx="493">
                  <c:v>38900.054166666654</c:v>
                </c:pt>
                <c:pt idx="494">
                  <c:v>38900.058333333342</c:v>
                </c:pt>
                <c:pt idx="495">
                  <c:v>38900.0625</c:v>
                </c:pt>
                <c:pt idx="496">
                  <c:v>38900.066666666637</c:v>
                </c:pt>
                <c:pt idx="497">
                  <c:v>38900.070833333331</c:v>
                </c:pt>
                <c:pt idx="498">
                  <c:v>38900.075000000004</c:v>
                </c:pt>
                <c:pt idx="499">
                  <c:v>38900.079166666626</c:v>
                </c:pt>
                <c:pt idx="500">
                  <c:v>38900.083333333336</c:v>
                </c:pt>
                <c:pt idx="501">
                  <c:v>38900.087500000001</c:v>
                </c:pt>
                <c:pt idx="502">
                  <c:v>38900.091666666609</c:v>
                </c:pt>
                <c:pt idx="503">
                  <c:v>38900.095833333326</c:v>
                </c:pt>
                <c:pt idx="504">
                  <c:v>38900.1</c:v>
                </c:pt>
                <c:pt idx="505">
                  <c:v>38900.104166666628</c:v>
                </c:pt>
                <c:pt idx="506">
                  <c:v>38900.10833333333</c:v>
                </c:pt>
                <c:pt idx="507">
                  <c:v>38900.112500000003</c:v>
                </c:pt>
                <c:pt idx="508">
                  <c:v>38900.116666666654</c:v>
                </c:pt>
                <c:pt idx="509">
                  <c:v>38900.120833333334</c:v>
                </c:pt>
                <c:pt idx="510">
                  <c:v>38900.124999999993</c:v>
                </c:pt>
                <c:pt idx="511">
                  <c:v>38900.129166666607</c:v>
                </c:pt>
                <c:pt idx="512">
                  <c:v>38900.133333333324</c:v>
                </c:pt>
                <c:pt idx="513">
                  <c:v>38900.137499999997</c:v>
                </c:pt>
                <c:pt idx="514">
                  <c:v>38900.141666666626</c:v>
                </c:pt>
                <c:pt idx="515">
                  <c:v>38900.145833333336</c:v>
                </c:pt>
                <c:pt idx="516">
                  <c:v>38900.15</c:v>
                </c:pt>
                <c:pt idx="517">
                  <c:v>38900.154166666638</c:v>
                </c:pt>
                <c:pt idx="518">
                  <c:v>38900.158333333333</c:v>
                </c:pt>
                <c:pt idx="519">
                  <c:v>38900.162499999999</c:v>
                </c:pt>
                <c:pt idx="520">
                  <c:v>38900.166666666628</c:v>
                </c:pt>
                <c:pt idx="521">
                  <c:v>38900.17083333333</c:v>
                </c:pt>
                <c:pt idx="522">
                  <c:v>38900.175000000003</c:v>
                </c:pt>
                <c:pt idx="523">
                  <c:v>38900.179166666618</c:v>
                </c:pt>
                <c:pt idx="524">
                  <c:v>38900.183333333334</c:v>
                </c:pt>
                <c:pt idx="525">
                  <c:v>38900.1875</c:v>
                </c:pt>
                <c:pt idx="526">
                  <c:v>38900.191666666607</c:v>
                </c:pt>
                <c:pt idx="527">
                  <c:v>38900.195833333324</c:v>
                </c:pt>
                <c:pt idx="528">
                  <c:v>38900.199999999997</c:v>
                </c:pt>
                <c:pt idx="529">
                  <c:v>38900.204166666626</c:v>
                </c:pt>
                <c:pt idx="530">
                  <c:v>38900.208333333336</c:v>
                </c:pt>
                <c:pt idx="531">
                  <c:v>38900.212500000001</c:v>
                </c:pt>
                <c:pt idx="532">
                  <c:v>38900.216666666638</c:v>
                </c:pt>
                <c:pt idx="533">
                  <c:v>38900.220833333326</c:v>
                </c:pt>
                <c:pt idx="534">
                  <c:v>38900.224999999999</c:v>
                </c:pt>
                <c:pt idx="535">
                  <c:v>38900.229166666606</c:v>
                </c:pt>
                <c:pt idx="536">
                  <c:v>38900.233333333301</c:v>
                </c:pt>
                <c:pt idx="537">
                  <c:v>38900.237499999996</c:v>
                </c:pt>
                <c:pt idx="538">
                  <c:v>38900.241666666618</c:v>
                </c:pt>
                <c:pt idx="539">
                  <c:v>38900.245833333334</c:v>
                </c:pt>
                <c:pt idx="540">
                  <c:v>38900.25</c:v>
                </c:pt>
                <c:pt idx="541">
                  <c:v>38900.254166666637</c:v>
                </c:pt>
                <c:pt idx="542">
                  <c:v>38900.258333333331</c:v>
                </c:pt>
                <c:pt idx="543">
                  <c:v>38900.262499999997</c:v>
                </c:pt>
                <c:pt idx="544">
                  <c:v>38900.266666666626</c:v>
                </c:pt>
                <c:pt idx="545">
                  <c:v>38900.270833333336</c:v>
                </c:pt>
                <c:pt idx="546">
                  <c:v>38900.275000000001</c:v>
                </c:pt>
                <c:pt idx="547">
                  <c:v>38900.279166666609</c:v>
                </c:pt>
                <c:pt idx="548">
                  <c:v>38900.283333333326</c:v>
                </c:pt>
                <c:pt idx="549">
                  <c:v>38900.287499999999</c:v>
                </c:pt>
                <c:pt idx="550">
                  <c:v>38900.291666666606</c:v>
                </c:pt>
                <c:pt idx="551">
                  <c:v>38900.295833333301</c:v>
                </c:pt>
                <c:pt idx="552">
                  <c:v>38900.300000000003</c:v>
                </c:pt>
                <c:pt idx="553">
                  <c:v>38900.304166666654</c:v>
                </c:pt>
                <c:pt idx="554">
                  <c:v>38900.308333333342</c:v>
                </c:pt>
                <c:pt idx="555">
                  <c:v>38900.312500000029</c:v>
                </c:pt>
                <c:pt idx="556">
                  <c:v>38900.316666666666</c:v>
                </c:pt>
                <c:pt idx="557">
                  <c:v>38900.320833333331</c:v>
                </c:pt>
                <c:pt idx="558">
                  <c:v>38900.325000000004</c:v>
                </c:pt>
                <c:pt idx="559">
                  <c:v>38900.329166666626</c:v>
                </c:pt>
                <c:pt idx="560">
                  <c:v>38900.333333333336</c:v>
                </c:pt>
                <c:pt idx="561">
                  <c:v>38900.337500000001</c:v>
                </c:pt>
                <c:pt idx="562">
                  <c:v>38900.341666666638</c:v>
                </c:pt>
                <c:pt idx="563">
                  <c:v>38900.345833333333</c:v>
                </c:pt>
                <c:pt idx="564">
                  <c:v>38900.350000000013</c:v>
                </c:pt>
                <c:pt idx="565">
                  <c:v>38900.354166666664</c:v>
                </c:pt>
                <c:pt idx="566">
                  <c:v>38900.358333333359</c:v>
                </c:pt>
                <c:pt idx="567">
                  <c:v>38900.362500000003</c:v>
                </c:pt>
                <c:pt idx="568">
                  <c:v>38900.366666666654</c:v>
                </c:pt>
                <c:pt idx="569">
                  <c:v>38900.370833333342</c:v>
                </c:pt>
                <c:pt idx="570">
                  <c:v>38900.375</c:v>
                </c:pt>
                <c:pt idx="571">
                  <c:v>38900.379166666637</c:v>
                </c:pt>
                <c:pt idx="572">
                  <c:v>38900.383333333331</c:v>
                </c:pt>
                <c:pt idx="573">
                  <c:v>38900.387500000012</c:v>
                </c:pt>
                <c:pt idx="574">
                  <c:v>38900.391666666626</c:v>
                </c:pt>
                <c:pt idx="575">
                  <c:v>38900.395833333336</c:v>
                </c:pt>
                <c:pt idx="576">
                  <c:v>38900.400000000001</c:v>
                </c:pt>
                <c:pt idx="577">
                  <c:v>38900.404166666638</c:v>
                </c:pt>
                <c:pt idx="578">
                  <c:v>38900.408333333333</c:v>
                </c:pt>
                <c:pt idx="579">
                  <c:v>38900.412500000013</c:v>
                </c:pt>
                <c:pt idx="580">
                  <c:v>38900.416666666664</c:v>
                </c:pt>
                <c:pt idx="581">
                  <c:v>38900.42083333333</c:v>
                </c:pt>
                <c:pt idx="582">
                  <c:v>38900.425000000003</c:v>
                </c:pt>
                <c:pt idx="583">
                  <c:v>38900.429166666618</c:v>
                </c:pt>
                <c:pt idx="584">
                  <c:v>38900.433333333334</c:v>
                </c:pt>
                <c:pt idx="585">
                  <c:v>38900.4375</c:v>
                </c:pt>
                <c:pt idx="586">
                  <c:v>38900.441666666637</c:v>
                </c:pt>
                <c:pt idx="587">
                  <c:v>38900.445833333331</c:v>
                </c:pt>
                <c:pt idx="588">
                  <c:v>38900.450000000012</c:v>
                </c:pt>
                <c:pt idx="589">
                  <c:v>38900.45416666667</c:v>
                </c:pt>
                <c:pt idx="590">
                  <c:v>38900.458333333343</c:v>
                </c:pt>
                <c:pt idx="591">
                  <c:v>38900.462500000001</c:v>
                </c:pt>
                <c:pt idx="592">
                  <c:v>38900.466666666638</c:v>
                </c:pt>
                <c:pt idx="593">
                  <c:v>38900.470833333333</c:v>
                </c:pt>
                <c:pt idx="594">
                  <c:v>38900.475000000006</c:v>
                </c:pt>
                <c:pt idx="595">
                  <c:v>38900.479166666628</c:v>
                </c:pt>
                <c:pt idx="596">
                  <c:v>38900.48333333333</c:v>
                </c:pt>
                <c:pt idx="597">
                  <c:v>38900.487500000003</c:v>
                </c:pt>
                <c:pt idx="598">
                  <c:v>38900.491666666618</c:v>
                </c:pt>
                <c:pt idx="599">
                  <c:v>38900.495833333334</c:v>
                </c:pt>
                <c:pt idx="600">
                  <c:v>38900.5</c:v>
                </c:pt>
                <c:pt idx="601">
                  <c:v>38900.504166666637</c:v>
                </c:pt>
                <c:pt idx="602">
                  <c:v>38900.508333333331</c:v>
                </c:pt>
                <c:pt idx="603">
                  <c:v>38900.512500000012</c:v>
                </c:pt>
                <c:pt idx="604">
                  <c:v>38900.51666666667</c:v>
                </c:pt>
                <c:pt idx="605">
                  <c:v>38900.520833333336</c:v>
                </c:pt>
                <c:pt idx="606">
                  <c:v>38900.525000000001</c:v>
                </c:pt>
                <c:pt idx="607">
                  <c:v>38900.529166666609</c:v>
                </c:pt>
                <c:pt idx="608">
                  <c:v>38900.533333333326</c:v>
                </c:pt>
                <c:pt idx="609">
                  <c:v>38900.537499999999</c:v>
                </c:pt>
                <c:pt idx="610">
                  <c:v>38900.541666666628</c:v>
                </c:pt>
                <c:pt idx="611">
                  <c:v>38900.54583333333</c:v>
                </c:pt>
                <c:pt idx="612">
                  <c:v>38900.550000000003</c:v>
                </c:pt>
                <c:pt idx="613">
                  <c:v>38900.554166666654</c:v>
                </c:pt>
                <c:pt idx="614">
                  <c:v>38900.558333333342</c:v>
                </c:pt>
                <c:pt idx="615">
                  <c:v>38900.5625</c:v>
                </c:pt>
                <c:pt idx="616">
                  <c:v>38900.566666666637</c:v>
                </c:pt>
                <c:pt idx="617">
                  <c:v>38900.570833333331</c:v>
                </c:pt>
                <c:pt idx="618">
                  <c:v>38900.575000000004</c:v>
                </c:pt>
                <c:pt idx="619">
                  <c:v>38900.579166666626</c:v>
                </c:pt>
                <c:pt idx="620">
                  <c:v>38900.583333333336</c:v>
                </c:pt>
                <c:pt idx="621">
                  <c:v>38900.587500000001</c:v>
                </c:pt>
                <c:pt idx="622">
                  <c:v>38900.591666666609</c:v>
                </c:pt>
                <c:pt idx="623">
                  <c:v>38900.595833333326</c:v>
                </c:pt>
                <c:pt idx="624">
                  <c:v>38900.6</c:v>
                </c:pt>
                <c:pt idx="625">
                  <c:v>38900.604166666628</c:v>
                </c:pt>
                <c:pt idx="626">
                  <c:v>38900.60833333333</c:v>
                </c:pt>
                <c:pt idx="627">
                  <c:v>38900.612500000003</c:v>
                </c:pt>
                <c:pt idx="628">
                  <c:v>38900.616666666654</c:v>
                </c:pt>
                <c:pt idx="629">
                  <c:v>38900.620833333334</c:v>
                </c:pt>
                <c:pt idx="630">
                  <c:v>38900.624999999993</c:v>
                </c:pt>
                <c:pt idx="631">
                  <c:v>38900.629166666607</c:v>
                </c:pt>
                <c:pt idx="632">
                  <c:v>38900.633333333324</c:v>
                </c:pt>
                <c:pt idx="633">
                  <c:v>38900.637499999997</c:v>
                </c:pt>
                <c:pt idx="634">
                  <c:v>38900.641666666626</c:v>
                </c:pt>
                <c:pt idx="635">
                  <c:v>38900.645833333336</c:v>
                </c:pt>
                <c:pt idx="636">
                  <c:v>38900.65</c:v>
                </c:pt>
                <c:pt idx="637">
                  <c:v>38900.654166666638</c:v>
                </c:pt>
                <c:pt idx="638">
                  <c:v>38900.658333333333</c:v>
                </c:pt>
                <c:pt idx="639">
                  <c:v>38900.662499999999</c:v>
                </c:pt>
                <c:pt idx="640">
                  <c:v>38900.666666666628</c:v>
                </c:pt>
                <c:pt idx="641">
                  <c:v>38900.67083333333</c:v>
                </c:pt>
                <c:pt idx="642">
                  <c:v>38900.675000000003</c:v>
                </c:pt>
                <c:pt idx="643">
                  <c:v>38900.679166666618</c:v>
                </c:pt>
                <c:pt idx="644">
                  <c:v>38900.683333333334</c:v>
                </c:pt>
                <c:pt idx="645">
                  <c:v>38900.6875</c:v>
                </c:pt>
                <c:pt idx="646">
                  <c:v>38900.691666666607</c:v>
                </c:pt>
                <c:pt idx="647">
                  <c:v>38900.695833333324</c:v>
                </c:pt>
                <c:pt idx="648">
                  <c:v>38900.699999999997</c:v>
                </c:pt>
                <c:pt idx="649">
                  <c:v>38900.704166666626</c:v>
                </c:pt>
                <c:pt idx="650">
                  <c:v>38900.708333333336</c:v>
                </c:pt>
                <c:pt idx="651">
                  <c:v>38900.712500000001</c:v>
                </c:pt>
                <c:pt idx="652">
                  <c:v>38900.716666666638</c:v>
                </c:pt>
                <c:pt idx="653">
                  <c:v>38900.720833333326</c:v>
                </c:pt>
                <c:pt idx="654">
                  <c:v>38900.724999999999</c:v>
                </c:pt>
                <c:pt idx="655">
                  <c:v>38900.729166666606</c:v>
                </c:pt>
                <c:pt idx="656">
                  <c:v>38900.733333333301</c:v>
                </c:pt>
                <c:pt idx="657">
                  <c:v>38900.737499999996</c:v>
                </c:pt>
                <c:pt idx="658">
                  <c:v>38900.741666666618</c:v>
                </c:pt>
                <c:pt idx="659">
                  <c:v>38900.745833333334</c:v>
                </c:pt>
                <c:pt idx="660">
                  <c:v>38900.75</c:v>
                </c:pt>
                <c:pt idx="661">
                  <c:v>38900.754166666637</c:v>
                </c:pt>
                <c:pt idx="662">
                  <c:v>38900.758333333331</c:v>
                </c:pt>
                <c:pt idx="663">
                  <c:v>38900.762499999997</c:v>
                </c:pt>
                <c:pt idx="664">
                  <c:v>38900.766666666626</c:v>
                </c:pt>
                <c:pt idx="665">
                  <c:v>38900.770833333336</c:v>
                </c:pt>
                <c:pt idx="666">
                  <c:v>38900.775000000001</c:v>
                </c:pt>
                <c:pt idx="667">
                  <c:v>38900.779166666609</c:v>
                </c:pt>
                <c:pt idx="668">
                  <c:v>38900.783333333326</c:v>
                </c:pt>
                <c:pt idx="669">
                  <c:v>38900.787499999999</c:v>
                </c:pt>
                <c:pt idx="670">
                  <c:v>38900.791666666606</c:v>
                </c:pt>
                <c:pt idx="671">
                  <c:v>38900.795833333301</c:v>
                </c:pt>
                <c:pt idx="672">
                  <c:v>38900.800000000003</c:v>
                </c:pt>
                <c:pt idx="673">
                  <c:v>38900.804166666654</c:v>
                </c:pt>
                <c:pt idx="674">
                  <c:v>38900.808333333342</c:v>
                </c:pt>
                <c:pt idx="675">
                  <c:v>38900.812500000029</c:v>
                </c:pt>
                <c:pt idx="676">
                  <c:v>38900.816666666666</c:v>
                </c:pt>
                <c:pt idx="677">
                  <c:v>38900.820833333331</c:v>
                </c:pt>
                <c:pt idx="678">
                  <c:v>38900.825000000004</c:v>
                </c:pt>
                <c:pt idx="679">
                  <c:v>38900.829166666626</c:v>
                </c:pt>
                <c:pt idx="680">
                  <c:v>38900.833333333336</c:v>
                </c:pt>
                <c:pt idx="681">
                  <c:v>38900.837500000001</c:v>
                </c:pt>
                <c:pt idx="682">
                  <c:v>38900.841666666638</c:v>
                </c:pt>
                <c:pt idx="683">
                  <c:v>38900.845833333333</c:v>
                </c:pt>
                <c:pt idx="684">
                  <c:v>38900.850000000013</c:v>
                </c:pt>
                <c:pt idx="685">
                  <c:v>38900.854166666664</c:v>
                </c:pt>
                <c:pt idx="686">
                  <c:v>38900.858333333359</c:v>
                </c:pt>
                <c:pt idx="687">
                  <c:v>38900.862500000003</c:v>
                </c:pt>
                <c:pt idx="688">
                  <c:v>38900.866666666654</c:v>
                </c:pt>
                <c:pt idx="689">
                  <c:v>38900.870833333342</c:v>
                </c:pt>
                <c:pt idx="690">
                  <c:v>38900.875</c:v>
                </c:pt>
                <c:pt idx="691">
                  <c:v>38900.879166666637</c:v>
                </c:pt>
                <c:pt idx="692">
                  <c:v>38900.883333333331</c:v>
                </c:pt>
                <c:pt idx="693">
                  <c:v>38900.887500000012</c:v>
                </c:pt>
                <c:pt idx="694">
                  <c:v>38900.891666666626</c:v>
                </c:pt>
                <c:pt idx="695">
                  <c:v>38900.895833333336</c:v>
                </c:pt>
                <c:pt idx="696">
                  <c:v>38900.9</c:v>
                </c:pt>
                <c:pt idx="697">
                  <c:v>38900.904166666638</c:v>
                </c:pt>
                <c:pt idx="698">
                  <c:v>38900.908333333333</c:v>
                </c:pt>
                <c:pt idx="699">
                  <c:v>38900.912500000013</c:v>
                </c:pt>
                <c:pt idx="700">
                  <c:v>38900.916666666664</c:v>
                </c:pt>
                <c:pt idx="701">
                  <c:v>38900.92083333333</c:v>
                </c:pt>
                <c:pt idx="702">
                  <c:v>38900.925000000003</c:v>
                </c:pt>
                <c:pt idx="703">
                  <c:v>38900.929166666618</c:v>
                </c:pt>
                <c:pt idx="704">
                  <c:v>38900.933333333334</c:v>
                </c:pt>
                <c:pt idx="705">
                  <c:v>38900.9375</c:v>
                </c:pt>
                <c:pt idx="706">
                  <c:v>38900.941666666637</c:v>
                </c:pt>
                <c:pt idx="707">
                  <c:v>38900.945833333331</c:v>
                </c:pt>
                <c:pt idx="708">
                  <c:v>38900.950000000012</c:v>
                </c:pt>
                <c:pt idx="709">
                  <c:v>38900.95416666667</c:v>
                </c:pt>
                <c:pt idx="710">
                  <c:v>38900.958333333343</c:v>
                </c:pt>
                <c:pt idx="711">
                  <c:v>38900.962500000001</c:v>
                </c:pt>
                <c:pt idx="712">
                  <c:v>38900.966666666638</c:v>
                </c:pt>
                <c:pt idx="713">
                  <c:v>38900.970833333333</c:v>
                </c:pt>
                <c:pt idx="714">
                  <c:v>38900.975000000006</c:v>
                </c:pt>
                <c:pt idx="715">
                  <c:v>38900.979166666628</c:v>
                </c:pt>
                <c:pt idx="716">
                  <c:v>38900.98333333333</c:v>
                </c:pt>
                <c:pt idx="717">
                  <c:v>38900.987500000003</c:v>
                </c:pt>
                <c:pt idx="718">
                  <c:v>38900.991666666618</c:v>
                </c:pt>
                <c:pt idx="719">
                  <c:v>38900.995833333334</c:v>
                </c:pt>
                <c:pt idx="720">
                  <c:v>38901</c:v>
                </c:pt>
                <c:pt idx="721">
                  <c:v>38901.004166666637</c:v>
                </c:pt>
                <c:pt idx="722">
                  <c:v>38901.008333333331</c:v>
                </c:pt>
                <c:pt idx="723">
                  <c:v>38901.012500000012</c:v>
                </c:pt>
                <c:pt idx="724">
                  <c:v>38901.01666666667</c:v>
                </c:pt>
                <c:pt idx="725">
                  <c:v>38901.020833333336</c:v>
                </c:pt>
                <c:pt idx="726">
                  <c:v>38901.025000000001</c:v>
                </c:pt>
                <c:pt idx="727">
                  <c:v>38901.029166666609</c:v>
                </c:pt>
                <c:pt idx="728">
                  <c:v>38901.033333333326</c:v>
                </c:pt>
                <c:pt idx="729">
                  <c:v>38901.037499999999</c:v>
                </c:pt>
                <c:pt idx="730">
                  <c:v>38901.041666666628</c:v>
                </c:pt>
                <c:pt idx="731">
                  <c:v>38901.04583333333</c:v>
                </c:pt>
                <c:pt idx="732">
                  <c:v>38901.050000000003</c:v>
                </c:pt>
                <c:pt idx="733">
                  <c:v>38901.054166666654</c:v>
                </c:pt>
                <c:pt idx="734">
                  <c:v>38901.058333333342</c:v>
                </c:pt>
                <c:pt idx="735">
                  <c:v>38901.0625</c:v>
                </c:pt>
                <c:pt idx="736">
                  <c:v>38901.066666666637</c:v>
                </c:pt>
                <c:pt idx="737">
                  <c:v>38901.070833333331</c:v>
                </c:pt>
                <c:pt idx="738">
                  <c:v>38901.075000000004</c:v>
                </c:pt>
                <c:pt idx="739">
                  <c:v>38901.079166666626</c:v>
                </c:pt>
                <c:pt idx="740">
                  <c:v>38901.083333333336</c:v>
                </c:pt>
                <c:pt idx="741">
                  <c:v>38901.087500000001</c:v>
                </c:pt>
                <c:pt idx="742">
                  <c:v>38901.091666666609</c:v>
                </c:pt>
                <c:pt idx="743">
                  <c:v>38901.095833333326</c:v>
                </c:pt>
                <c:pt idx="744">
                  <c:v>38901.1</c:v>
                </c:pt>
                <c:pt idx="745">
                  <c:v>38901.104166666628</c:v>
                </c:pt>
                <c:pt idx="746">
                  <c:v>38901.10833333333</c:v>
                </c:pt>
                <c:pt idx="747">
                  <c:v>38901.112500000003</c:v>
                </c:pt>
                <c:pt idx="748">
                  <c:v>38901.116666666654</c:v>
                </c:pt>
                <c:pt idx="749">
                  <c:v>38901.120833333334</c:v>
                </c:pt>
                <c:pt idx="750">
                  <c:v>38901.124999999993</c:v>
                </c:pt>
                <c:pt idx="751">
                  <c:v>38901.129166666607</c:v>
                </c:pt>
                <c:pt idx="752">
                  <c:v>38901.133333333324</c:v>
                </c:pt>
                <c:pt idx="753">
                  <c:v>38901.137499999997</c:v>
                </c:pt>
                <c:pt idx="754">
                  <c:v>38901.141666666626</c:v>
                </c:pt>
                <c:pt idx="755">
                  <c:v>38901.145833333336</c:v>
                </c:pt>
                <c:pt idx="756">
                  <c:v>38901.15</c:v>
                </c:pt>
                <c:pt idx="757">
                  <c:v>38901.154166666638</c:v>
                </c:pt>
                <c:pt idx="758">
                  <c:v>38901.158333333333</c:v>
                </c:pt>
                <c:pt idx="759">
                  <c:v>38901.162499999999</c:v>
                </c:pt>
                <c:pt idx="760">
                  <c:v>38901.166666666628</c:v>
                </c:pt>
                <c:pt idx="761">
                  <c:v>38901.17083333333</c:v>
                </c:pt>
                <c:pt idx="762">
                  <c:v>38901.175000000003</c:v>
                </c:pt>
                <c:pt idx="763">
                  <c:v>38901.179166666618</c:v>
                </c:pt>
                <c:pt idx="764">
                  <c:v>38901.183333333334</c:v>
                </c:pt>
                <c:pt idx="765">
                  <c:v>38901.1875</c:v>
                </c:pt>
                <c:pt idx="766">
                  <c:v>38901.191666666607</c:v>
                </c:pt>
                <c:pt idx="767">
                  <c:v>38901.195833333324</c:v>
                </c:pt>
                <c:pt idx="768">
                  <c:v>38901.199999999997</c:v>
                </c:pt>
                <c:pt idx="769">
                  <c:v>38901.204166666626</c:v>
                </c:pt>
                <c:pt idx="770">
                  <c:v>38901.208333333336</c:v>
                </c:pt>
                <c:pt idx="771">
                  <c:v>38901.212500000001</c:v>
                </c:pt>
                <c:pt idx="772">
                  <c:v>38901.216666666638</c:v>
                </c:pt>
                <c:pt idx="773">
                  <c:v>38901.220833333326</c:v>
                </c:pt>
                <c:pt idx="774">
                  <c:v>38901.224999999999</c:v>
                </c:pt>
                <c:pt idx="775">
                  <c:v>38901.229166666606</c:v>
                </c:pt>
                <c:pt idx="776">
                  <c:v>38901.233333333301</c:v>
                </c:pt>
                <c:pt idx="777">
                  <c:v>38901.237499999996</c:v>
                </c:pt>
                <c:pt idx="778">
                  <c:v>38901.241666666618</c:v>
                </c:pt>
                <c:pt idx="779">
                  <c:v>38901.245833333334</c:v>
                </c:pt>
                <c:pt idx="780">
                  <c:v>38901.25</c:v>
                </c:pt>
                <c:pt idx="781">
                  <c:v>38901.254166666637</c:v>
                </c:pt>
                <c:pt idx="782">
                  <c:v>38901.258333333331</c:v>
                </c:pt>
                <c:pt idx="783">
                  <c:v>38901.262499999997</c:v>
                </c:pt>
                <c:pt idx="784">
                  <c:v>38901.266666666626</c:v>
                </c:pt>
                <c:pt idx="785">
                  <c:v>38901.270833333336</c:v>
                </c:pt>
                <c:pt idx="786">
                  <c:v>38901.275000000001</c:v>
                </c:pt>
                <c:pt idx="787">
                  <c:v>38901.279166666609</c:v>
                </c:pt>
                <c:pt idx="788">
                  <c:v>38901.283333333326</c:v>
                </c:pt>
                <c:pt idx="789">
                  <c:v>38901.287499999999</c:v>
                </c:pt>
                <c:pt idx="790">
                  <c:v>38901.291666666606</c:v>
                </c:pt>
                <c:pt idx="791">
                  <c:v>38901.295833333301</c:v>
                </c:pt>
                <c:pt idx="792">
                  <c:v>38901.300000000003</c:v>
                </c:pt>
                <c:pt idx="793">
                  <c:v>38901.304166666654</c:v>
                </c:pt>
                <c:pt idx="794">
                  <c:v>38901.308333333342</c:v>
                </c:pt>
                <c:pt idx="795">
                  <c:v>38901.312500000029</c:v>
                </c:pt>
                <c:pt idx="796">
                  <c:v>38901.316666666666</c:v>
                </c:pt>
                <c:pt idx="797">
                  <c:v>38901.320833333331</c:v>
                </c:pt>
                <c:pt idx="798">
                  <c:v>38901.325000000004</c:v>
                </c:pt>
                <c:pt idx="799">
                  <c:v>38901.329166666626</c:v>
                </c:pt>
                <c:pt idx="800">
                  <c:v>38901.333333333336</c:v>
                </c:pt>
                <c:pt idx="801">
                  <c:v>38901.337500000001</c:v>
                </c:pt>
                <c:pt idx="802">
                  <c:v>38901.341666666638</c:v>
                </c:pt>
                <c:pt idx="803">
                  <c:v>38901.345833333333</c:v>
                </c:pt>
                <c:pt idx="804">
                  <c:v>38901.350000000013</c:v>
                </c:pt>
                <c:pt idx="805">
                  <c:v>38901.354166666664</c:v>
                </c:pt>
                <c:pt idx="806">
                  <c:v>38901.358333333359</c:v>
                </c:pt>
                <c:pt idx="807">
                  <c:v>38901.362500000003</c:v>
                </c:pt>
                <c:pt idx="808">
                  <c:v>38901.366666666654</c:v>
                </c:pt>
                <c:pt idx="809">
                  <c:v>38901.370833333342</c:v>
                </c:pt>
                <c:pt idx="810">
                  <c:v>38901.375</c:v>
                </c:pt>
                <c:pt idx="811">
                  <c:v>38901.379166666637</c:v>
                </c:pt>
                <c:pt idx="812">
                  <c:v>38901.383333333331</c:v>
                </c:pt>
                <c:pt idx="813">
                  <c:v>38901.387500000012</c:v>
                </c:pt>
                <c:pt idx="814">
                  <c:v>38901.391666666626</c:v>
                </c:pt>
                <c:pt idx="815">
                  <c:v>38901.395833333336</c:v>
                </c:pt>
                <c:pt idx="816">
                  <c:v>38901.4</c:v>
                </c:pt>
                <c:pt idx="817">
                  <c:v>38901.404166666638</c:v>
                </c:pt>
                <c:pt idx="818">
                  <c:v>38901.408333333333</c:v>
                </c:pt>
                <c:pt idx="819">
                  <c:v>38901.412500000013</c:v>
                </c:pt>
                <c:pt idx="820">
                  <c:v>38901.416666666664</c:v>
                </c:pt>
                <c:pt idx="821">
                  <c:v>38901.42083333333</c:v>
                </c:pt>
                <c:pt idx="822">
                  <c:v>38901.425000000003</c:v>
                </c:pt>
                <c:pt idx="823">
                  <c:v>38901.429166666618</c:v>
                </c:pt>
                <c:pt idx="824">
                  <c:v>38901.433333333334</c:v>
                </c:pt>
                <c:pt idx="825">
                  <c:v>38901.4375</c:v>
                </c:pt>
                <c:pt idx="826">
                  <c:v>38901.441666666637</c:v>
                </c:pt>
                <c:pt idx="827">
                  <c:v>38901.445833333331</c:v>
                </c:pt>
                <c:pt idx="828">
                  <c:v>38901.450000000012</c:v>
                </c:pt>
                <c:pt idx="829">
                  <c:v>38901.45416666667</c:v>
                </c:pt>
                <c:pt idx="830">
                  <c:v>38901.458333333343</c:v>
                </c:pt>
                <c:pt idx="831">
                  <c:v>38901.462500000001</c:v>
                </c:pt>
                <c:pt idx="832">
                  <c:v>38901.466666666638</c:v>
                </c:pt>
                <c:pt idx="833">
                  <c:v>38901.470833333333</c:v>
                </c:pt>
                <c:pt idx="834">
                  <c:v>38901.475000000006</c:v>
                </c:pt>
                <c:pt idx="835">
                  <c:v>38901.479166666628</c:v>
                </c:pt>
                <c:pt idx="836">
                  <c:v>38901.48333333333</c:v>
                </c:pt>
                <c:pt idx="837">
                  <c:v>38901.487500000003</c:v>
                </c:pt>
                <c:pt idx="838">
                  <c:v>38901.491666666618</c:v>
                </c:pt>
                <c:pt idx="839">
                  <c:v>38901.495833333334</c:v>
                </c:pt>
                <c:pt idx="840">
                  <c:v>38901.5</c:v>
                </c:pt>
                <c:pt idx="841">
                  <c:v>38901.504166666637</c:v>
                </c:pt>
                <c:pt idx="842">
                  <c:v>38901.508333333331</c:v>
                </c:pt>
                <c:pt idx="843">
                  <c:v>38901.512500000012</c:v>
                </c:pt>
                <c:pt idx="844">
                  <c:v>38901.51666666667</c:v>
                </c:pt>
                <c:pt idx="845">
                  <c:v>38901.520833333336</c:v>
                </c:pt>
                <c:pt idx="846">
                  <c:v>38901.525000000001</c:v>
                </c:pt>
                <c:pt idx="847">
                  <c:v>38901.529166666609</c:v>
                </c:pt>
                <c:pt idx="848">
                  <c:v>38901.533333333326</c:v>
                </c:pt>
                <c:pt idx="849">
                  <c:v>38901.537499999999</c:v>
                </c:pt>
                <c:pt idx="850">
                  <c:v>38901.541666666628</c:v>
                </c:pt>
                <c:pt idx="851">
                  <c:v>38901.54583333333</c:v>
                </c:pt>
                <c:pt idx="852">
                  <c:v>38901.550000000003</c:v>
                </c:pt>
                <c:pt idx="853">
                  <c:v>38901.554166666654</c:v>
                </c:pt>
                <c:pt idx="854">
                  <c:v>38901.558333333342</c:v>
                </c:pt>
                <c:pt idx="855">
                  <c:v>38901.5625</c:v>
                </c:pt>
                <c:pt idx="856">
                  <c:v>38901.566666666637</c:v>
                </c:pt>
                <c:pt idx="857">
                  <c:v>38901.570833333331</c:v>
                </c:pt>
                <c:pt idx="858">
                  <c:v>38901.575000000004</c:v>
                </c:pt>
                <c:pt idx="859">
                  <c:v>38901.579166666626</c:v>
                </c:pt>
                <c:pt idx="860">
                  <c:v>38901.583333333336</c:v>
                </c:pt>
                <c:pt idx="861">
                  <c:v>38901.587500000001</c:v>
                </c:pt>
                <c:pt idx="862">
                  <c:v>38901.591666666609</c:v>
                </c:pt>
                <c:pt idx="863">
                  <c:v>38901.595833333326</c:v>
                </c:pt>
                <c:pt idx="864">
                  <c:v>38901.599999999999</c:v>
                </c:pt>
                <c:pt idx="865">
                  <c:v>38901.604166666628</c:v>
                </c:pt>
                <c:pt idx="866">
                  <c:v>38901.60833333333</c:v>
                </c:pt>
                <c:pt idx="867">
                  <c:v>38901.612500000003</c:v>
                </c:pt>
                <c:pt idx="868">
                  <c:v>38901.616666666654</c:v>
                </c:pt>
                <c:pt idx="869">
                  <c:v>38901.620833333334</c:v>
                </c:pt>
                <c:pt idx="870">
                  <c:v>38901.624999999993</c:v>
                </c:pt>
                <c:pt idx="871">
                  <c:v>38901.629166666607</c:v>
                </c:pt>
                <c:pt idx="872">
                  <c:v>38901.633333333324</c:v>
                </c:pt>
                <c:pt idx="873">
                  <c:v>38901.637499999997</c:v>
                </c:pt>
                <c:pt idx="874">
                  <c:v>38901.641666666626</c:v>
                </c:pt>
                <c:pt idx="875">
                  <c:v>38901.645833333336</c:v>
                </c:pt>
                <c:pt idx="876">
                  <c:v>38901.65</c:v>
                </c:pt>
                <c:pt idx="877">
                  <c:v>38901.654166666638</c:v>
                </c:pt>
                <c:pt idx="878">
                  <c:v>38901.658333333333</c:v>
                </c:pt>
                <c:pt idx="879">
                  <c:v>38901.662499999999</c:v>
                </c:pt>
                <c:pt idx="880">
                  <c:v>38901.666666666628</c:v>
                </c:pt>
                <c:pt idx="881">
                  <c:v>38901.67083333333</c:v>
                </c:pt>
                <c:pt idx="882">
                  <c:v>38901.675000000003</c:v>
                </c:pt>
                <c:pt idx="883">
                  <c:v>38901.679166666618</c:v>
                </c:pt>
                <c:pt idx="884">
                  <c:v>38901.683333333334</c:v>
                </c:pt>
                <c:pt idx="885">
                  <c:v>38901.6875</c:v>
                </c:pt>
                <c:pt idx="886">
                  <c:v>38901.691666666607</c:v>
                </c:pt>
                <c:pt idx="887">
                  <c:v>38901.695833333324</c:v>
                </c:pt>
                <c:pt idx="888">
                  <c:v>38901.699999999997</c:v>
                </c:pt>
                <c:pt idx="889">
                  <c:v>38901.704166666626</c:v>
                </c:pt>
                <c:pt idx="890">
                  <c:v>38901.708333333336</c:v>
                </c:pt>
                <c:pt idx="891">
                  <c:v>38901.712500000001</c:v>
                </c:pt>
                <c:pt idx="892">
                  <c:v>38901.716666666638</c:v>
                </c:pt>
                <c:pt idx="893">
                  <c:v>38901.720833333326</c:v>
                </c:pt>
                <c:pt idx="894">
                  <c:v>38901.724999999999</c:v>
                </c:pt>
                <c:pt idx="895">
                  <c:v>38901.729166666606</c:v>
                </c:pt>
                <c:pt idx="896">
                  <c:v>38901.733333333301</c:v>
                </c:pt>
                <c:pt idx="897">
                  <c:v>38901.737499999996</c:v>
                </c:pt>
                <c:pt idx="898">
                  <c:v>38901.741666666618</c:v>
                </c:pt>
                <c:pt idx="899">
                  <c:v>38901.745833333334</c:v>
                </c:pt>
                <c:pt idx="900">
                  <c:v>38901.75</c:v>
                </c:pt>
                <c:pt idx="901">
                  <c:v>38901.754166666637</c:v>
                </c:pt>
                <c:pt idx="902">
                  <c:v>38901.758333333331</c:v>
                </c:pt>
                <c:pt idx="903">
                  <c:v>38901.762499999997</c:v>
                </c:pt>
                <c:pt idx="904">
                  <c:v>38901.766666666626</c:v>
                </c:pt>
                <c:pt idx="905">
                  <c:v>38901.770833333336</c:v>
                </c:pt>
                <c:pt idx="906">
                  <c:v>38901.775000000001</c:v>
                </c:pt>
                <c:pt idx="907">
                  <c:v>38901.779166666609</c:v>
                </c:pt>
                <c:pt idx="908">
                  <c:v>38901.783333333326</c:v>
                </c:pt>
                <c:pt idx="909">
                  <c:v>38901.787499999999</c:v>
                </c:pt>
                <c:pt idx="910">
                  <c:v>38901.791666666606</c:v>
                </c:pt>
                <c:pt idx="911">
                  <c:v>38901.795833333301</c:v>
                </c:pt>
                <c:pt idx="912">
                  <c:v>38901.800000000003</c:v>
                </c:pt>
                <c:pt idx="913">
                  <c:v>38901.804166666654</c:v>
                </c:pt>
                <c:pt idx="914">
                  <c:v>38901.808333333342</c:v>
                </c:pt>
                <c:pt idx="915">
                  <c:v>38901.812500000029</c:v>
                </c:pt>
                <c:pt idx="916">
                  <c:v>38901.816666666666</c:v>
                </c:pt>
                <c:pt idx="917">
                  <c:v>38901.820833333331</c:v>
                </c:pt>
                <c:pt idx="918">
                  <c:v>38901.825000000004</c:v>
                </c:pt>
                <c:pt idx="919">
                  <c:v>38901.829166666626</c:v>
                </c:pt>
                <c:pt idx="920">
                  <c:v>38901.833333333336</c:v>
                </c:pt>
                <c:pt idx="921">
                  <c:v>38901.837500000001</c:v>
                </c:pt>
                <c:pt idx="922">
                  <c:v>38901.841666666638</c:v>
                </c:pt>
                <c:pt idx="923">
                  <c:v>38901.845833333333</c:v>
                </c:pt>
                <c:pt idx="924">
                  <c:v>38901.850000000013</c:v>
                </c:pt>
                <c:pt idx="925">
                  <c:v>38901.854166666664</c:v>
                </c:pt>
                <c:pt idx="926">
                  <c:v>38901.858333333359</c:v>
                </c:pt>
                <c:pt idx="927">
                  <c:v>38901.862500000003</c:v>
                </c:pt>
                <c:pt idx="928">
                  <c:v>38901.866666666654</c:v>
                </c:pt>
                <c:pt idx="929">
                  <c:v>38901.870833333342</c:v>
                </c:pt>
                <c:pt idx="930">
                  <c:v>38901.875</c:v>
                </c:pt>
                <c:pt idx="931">
                  <c:v>38901.879166666637</c:v>
                </c:pt>
                <c:pt idx="932">
                  <c:v>38901.883333333331</c:v>
                </c:pt>
                <c:pt idx="933">
                  <c:v>38901.887500000012</c:v>
                </c:pt>
                <c:pt idx="934">
                  <c:v>38901.891666666626</c:v>
                </c:pt>
                <c:pt idx="935">
                  <c:v>38901.895833333336</c:v>
                </c:pt>
                <c:pt idx="936">
                  <c:v>38901.9</c:v>
                </c:pt>
                <c:pt idx="937">
                  <c:v>38901.904166666638</c:v>
                </c:pt>
                <c:pt idx="938">
                  <c:v>38901.908333333333</c:v>
                </c:pt>
                <c:pt idx="939">
                  <c:v>38901.912500000013</c:v>
                </c:pt>
                <c:pt idx="940">
                  <c:v>38901.916666666664</c:v>
                </c:pt>
                <c:pt idx="941">
                  <c:v>38901.92083333333</c:v>
                </c:pt>
                <c:pt idx="942">
                  <c:v>38901.925000000003</c:v>
                </c:pt>
                <c:pt idx="943">
                  <c:v>38901.929166666618</c:v>
                </c:pt>
                <c:pt idx="944">
                  <c:v>38901.933333333334</c:v>
                </c:pt>
                <c:pt idx="945">
                  <c:v>38901.9375</c:v>
                </c:pt>
                <c:pt idx="946">
                  <c:v>38901.941666666637</c:v>
                </c:pt>
                <c:pt idx="947">
                  <c:v>38901.945833333331</c:v>
                </c:pt>
                <c:pt idx="948">
                  <c:v>38901.950000000012</c:v>
                </c:pt>
                <c:pt idx="949">
                  <c:v>38901.95416666667</c:v>
                </c:pt>
                <c:pt idx="950">
                  <c:v>38901.958333333343</c:v>
                </c:pt>
                <c:pt idx="951">
                  <c:v>38901.962500000001</c:v>
                </c:pt>
                <c:pt idx="952">
                  <c:v>38901.966666666638</c:v>
                </c:pt>
                <c:pt idx="953">
                  <c:v>38901.970833333333</c:v>
                </c:pt>
                <c:pt idx="954">
                  <c:v>38901.975000000006</c:v>
                </c:pt>
                <c:pt idx="955">
                  <c:v>38901.979166666628</c:v>
                </c:pt>
                <c:pt idx="956">
                  <c:v>38901.98333333333</c:v>
                </c:pt>
                <c:pt idx="957">
                  <c:v>38901.987500000003</c:v>
                </c:pt>
                <c:pt idx="958">
                  <c:v>38901.991666666618</c:v>
                </c:pt>
                <c:pt idx="959">
                  <c:v>38901.995833333334</c:v>
                </c:pt>
                <c:pt idx="960">
                  <c:v>38902</c:v>
                </c:pt>
                <c:pt idx="961">
                  <c:v>38902.004166666637</c:v>
                </c:pt>
                <c:pt idx="962">
                  <c:v>38902.008333333331</c:v>
                </c:pt>
                <c:pt idx="963">
                  <c:v>38902.012500000012</c:v>
                </c:pt>
                <c:pt idx="964">
                  <c:v>38902.01666666667</c:v>
                </c:pt>
                <c:pt idx="965">
                  <c:v>38902.020833333336</c:v>
                </c:pt>
                <c:pt idx="966">
                  <c:v>38902.025000000001</c:v>
                </c:pt>
                <c:pt idx="967">
                  <c:v>38902.029166666609</c:v>
                </c:pt>
                <c:pt idx="968">
                  <c:v>38902.033333333326</c:v>
                </c:pt>
                <c:pt idx="969">
                  <c:v>38902.037499999999</c:v>
                </c:pt>
                <c:pt idx="970">
                  <c:v>38902.041666666628</c:v>
                </c:pt>
                <c:pt idx="971">
                  <c:v>38902.04583333333</c:v>
                </c:pt>
                <c:pt idx="972">
                  <c:v>38902.050000000003</c:v>
                </c:pt>
                <c:pt idx="973">
                  <c:v>38902.054166666654</c:v>
                </c:pt>
                <c:pt idx="974">
                  <c:v>38902.058333333342</c:v>
                </c:pt>
                <c:pt idx="975">
                  <c:v>38902.0625</c:v>
                </c:pt>
                <c:pt idx="976">
                  <c:v>38902.066666666637</c:v>
                </c:pt>
                <c:pt idx="977">
                  <c:v>38902.070833333331</c:v>
                </c:pt>
                <c:pt idx="978">
                  <c:v>38902.075000000004</c:v>
                </c:pt>
                <c:pt idx="979">
                  <c:v>38902.079166666626</c:v>
                </c:pt>
                <c:pt idx="980">
                  <c:v>38902.083333333336</c:v>
                </c:pt>
                <c:pt idx="981">
                  <c:v>38902.087500000001</c:v>
                </c:pt>
                <c:pt idx="982">
                  <c:v>38902.091666666609</c:v>
                </c:pt>
                <c:pt idx="983">
                  <c:v>38902.095833333326</c:v>
                </c:pt>
                <c:pt idx="984">
                  <c:v>38902.1</c:v>
                </c:pt>
                <c:pt idx="985">
                  <c:v>38902.104166666628</c:v>
                </c:pt>
                <c:pt idx="986">
                  <c:v>38902.10833333333</c:v>
                </c:pt>
                <c:pt idx="987">
                  <c:v>38902.112500000003</c:v>
                </c:pt>
                <c:pt idx="988">
                  <c:v>38902.116666666654</c:v>
                </c:pt>
                <c:pt idx="989">
                  <c:v>38902.120833333334</c:v>
                </c:pt>
                <c:pt idx="990">
                  <c:v>38902.124999999993</c:v>
                </c:pt>
                <c:pt idx="991">
                  <c:v>38902.129166666607</c:v>
                </c:pt>
                <c:pt idx="992">
                  <c:v>38902.133333333324</c:v>
                </c:pt>
                <c:pt idx="993">
                  <c:v>38902.137499999997</c:v>
                </c:pt>
                <c:pt idx="994">
                  <c:v>38902.141666666626</c:v>
                </c:pt>
                <c:pt idx="995">
                  <c:v>38902.145833333336</c:v>
                </c:pt>
                <c:pt idx="996">
                  <c:v>38902.15</c:v>
                </c:pt>
                <c:pt idx="997">
                  <c:v>38902.154166666638</c:v>
                </c:pt>
                <c:pt idx="998">
                  <c:v>38902.158333333333</c:v>
                </c:pt>
                <c:pt idx="999">
                  <c:v>38902.162499999999</c:v>
                </c:pt>
                <c:pt idx="1000">
                  <c:v>38902.166666666628</c:v>
                </c:pt>
                <c:pt idx="1001">
                  <c:v>38902.17083333333</c:v>
                </c:pt>
                <c:pt idx="1002">
                  <c:v>38902.175000000003</c:v>
                </c:pt>
                <c:pt idx="1003">
                  <c:v>38902.179166666618</c:v>
                </c:pt>
                <c:pt idx="1004">
                  <c:v>38902.183333333334</c:v>
                </c:pt>
                <c:pt idx="1005">
                  <c:v>38902.1875</c:v>
                </c:pt>
                <c:pt idx="1006">
                  <c:v>38902.191666666607</c:v>
                </c:pt>
                <c:pt idx="1007">
                  <c:v>38902.195833333324</c:v>
                </c:pt>
                <c:pt idx="1008">
                  <c:v>38902.199999999997</c:v>
                </c:pt>
                <c:pt idx="1009">
                  <c:v>38902.204166666626</c:v>
                </c:pt>
                <c:pt idx="1010">
                  <c:v>38902.208333333336</c:v>
                </c:pt>
                <c:pt idx="1011">
                  <c:v>38902.212500000001</c:v>
                </c:pt>
                <c:pt idx="1012">
                  <c:v>38902.216666666638</c:v>
                </c:pt>
                <c:pt idx="1013">
                  <c:v>38902.220833333326</c:v>
                </c:pt>
                <c:pt idx="1014">
                  <c:v>38902.224999999999</c:v>
                </c:pt>
                <c:pt idx="1015">
                  <c:v>38902.229166666606</c:v>
                </c:pt>
                <c:pt idx="1016">
                  <c:v>38902.233333333301</c:v>
                </c:pt>
                <c:pt idx="1017">
                  <c:v>38902.237499999996</c:v>
                </c:pt>
                <c:pt idx="1018">
                  <c:v>38902.241666666618</c:v>
                </c:pt>
                <c:pt idx="1019">
                  <c:v>38902.245833333334</c:v>
                </c:pt>
                <c:pt idx="1020">
                  <c:v>38902.25</c:v>
                </c:pt>
                <c:pt idx="1021">
                  <c:v>38902.254166666637</c:v>
                </c:pt>
                <c:pt idx="1022">
                  <c:v>38902.258333333331</c:v>
                </c:pt>
                <c:pt idx="1023">
                  <c:v>38902.262499999997</c:v>
                </c:pt>
                <c:pt idx="1024">
                  <c:v>38902.266666666626</c:v>
                </c:pt>
                <c:pt idx="1025">
                  <c:v>38902.270833333336</c:v>
                </c:pt>
                <c:pt idx="1026">
                  <c:v>38902.275000000001</c:v>
                </c:pt>
                <c:pt idx="1027">
                  <c:v>38902.279166666609</c:v>
                </c:pt>
                <c:pt idx="1028">
                  <c:v>38902.283333333326</c:v>
                </c:pt>
                <c:pt idx="1029">
                  <c:v>38902.287499999999</c:v>
                </c:pt>
                <c:pt idx="1030">
                  <c:v>38902.291666666606</c:v>
                </c:pt>
                <c:pt idx="1031">
                  <c:v>38902.295833333301</c:v>
                </c:pt>
                <c:pt idx="1032">
                  <c:v>38902.300000000003</c:v>
                </c:pt>
                <c:pt idx="1033">
                  <c:v>38902.304166666654</c:v>
                </c:pt>
                <c:pt idx="1034">
                  <c:v>38902.308333333342</c:v>
                </c:pt>
                <c:pt idx="1035">
                  <c:v>38902.312500000029</c:v>
                </c:pt>
                <c:pt idx="1036">
                  <c:v>38902.316666666666</c:v>
                </c:pt>
                <c:pt idx="1037">
                  <c:v>38902.320833333331</c:v>
                </c:pt>
                <c:pt idx="1038">
                  <c:v>38902.325000000004</c:v>
                </c:pt>
                <c:pt idx="1039">
                  <c:v>38902.329166666626</c:v>
                </c:pt>
                <c:pt idx="1040">
                  <c:v>38902.333333333336</c:v>
                </c:pt>
                <c:pt idx="1041">
                  <c:v>38902.337500000001</c:v>
                </c:pt>
                <c:pt idx="1042">
                  <c:v>38902.341666666638</c:v>
                </c:pt>
                <c:pt idx="1043">
                  <c:v>38902.345833333333</c:v>
                </c:pt>
                <c:pt idx="1044">
                  <c:v>38902.350000000013</c:v>
                </c:pt>
                <c:pt idx="1045">
                  <c:v>38902.354166666664</c:v>
                </c:pt>
                <c:pt idx="1046">
                  <c:v>38902.358333333359</c:v>
                </c:pt>
                <c:pt idx="1047">
                  <c:v>38902.362500000003</c:v>
                </c:pt>
                <c:pt idx="1048">
                  <c:v>38902.366666666654</c:v>
                </c:pt>
                <c:pt idx="1049">
                  <c:v>38902.370833333342</c:v>
                </c:pt>
                <c:pt idx="1050">
                  <c:v>38902.375</c:v>
                </c:pt>
                <c:pt idx="1051">
                  <c:v>38902.379166666637</c:v>
                </c:pt>
                <c:pt idx="1052">
                  <c:v>38902.383333333331</c:v>
                </c:pt>
                <c:pt idx="1053">
                  <c:v>38902.387500000012</c:v>
                </c:pt>
                <c:pt idx="1054">
                  <c:v>38902.391666666626</c:v>
                </c:pt>
                <c:pt idx="1055">
                  <c:v>38902.395833333336</c:v>
                </c:pt>
                <c:pt idx="1056">
                  <c:v>38902.400000000001</c:v>
                </c:pt>
                <c:pt idx="1057">
                  <c:v>38902.404166666638</c:v>
                </c:pt>
                <c:pt idx="1058">
                  <c:v>38902.408333333333</c:v>
                </c:pt>
                <c:pt idx="1059">
                  <c:v>38902.412500000013</c:v>
                </c:pt>
                <c:pt idx="1060">
                  <c:v>38902.416666666664</c:v>
                </c:pt>
                <c:pt idx="1061">
                  <c:v>38902.42083333333</c:v>
                </c:pt>
                <c:pt idx="1062">
                  <c:v>38902.425000000003</c:v>
                </c:pt>
                <c:pt idx="1063">
                  <c:v>38902.429166666618</c:v>
                </c:pt>
                <c:pt idx="1064">
                  <c:v>38902.433333333334</c:v>
                </c:pt>
                <c:pt idx="1065">
                  <c:v>38902.4375</c:v>
                </c:pt>
                <c:pt idx="1066">
                  <c:v>38902.441666666637</c:v>
                </c:pt>
                <c:pt idx="1067">
                  <c:v>38902.445833333331</c:v>
                </c:pt>
                <c:pt idx="1068">
                  <c:v>38902.450000000012</c:v>
                </c:pt>
                <c:pt idx="1069">
                  <c:v>38902.45416666667</c:v>
                </c:pt>
                <c:pt idx="1070">
                  <c:v>38902.458333333343</c:v>
                </c:pt>
                <c:pt idx="1071">
                  <c:v>38902.462500000001</c:v>
                </c:pt>
                <c:pt idx="1072">
                  <c:v>38902.466666666638</c:v>
                </c:pt>
                <c:pt idx="1073">
                  <c:v>38902.470833333333</c:v>
                </c:pt>
                <c:pt idx="1074">
                  <c:v>38902.475000000006</c:v>
                </c:pt>
                <c:pt idx="1075">
                  <c:v>38902.479166666628</c:v>
                </c:pt>
                <c:pt idx="1076">
                  <c:v>38902.48333333333</c:v>
                </c:pt>
                <c:pt idx="1077">
                  <c:v>38902.487500000003</c:v>
                </c:pt>
                <c:pt idx="1078">
                  <c:v>38902.491666666618</c:v>
                </c:pt>
                <c:pt idx="1079">
                  <c:v>38902.495833333334</c:v>
                </c:pt>
                <c:pt idx="1080">
                  <c:v>38902.5</c:v>
                </c:pt>
                <c:pt idx="1081">
                  <c:v>38902.504166666637</c:v>
                </c:pt>
                <c:pt idx="1082">
                  <c:v>38902.508333333331</c:v>
                </c:pt>
                <c:pt idx="1083">
                  <c:v>38902.512500000012</c:v>
                </c:pt>
                <c:pt idx="1084">
                  <c:v>38902.51666666667</c:v>
                </c:pt>
                <c:pt idx="1085">
                  <c:v>38902.520833333336</c:v>
                </c:pt>
                <c:pt idx="1086">
                  <c:v>38902.525000000001</c:v>
                </c:pt>
                <c:pt idx="1087">
                  <c:v>38902.529166666609</c:v>
                </c:pt>
                <c:pt idx="1088">
                  <c:v>38902.533333333326</c:v>
                </c:pt>
                <c:pt idx="1089">
                  <c:v>38902.537499999999</c:v>
                </c:pt>
                <c:pt idx="1090">
                  <c:v>38902.541666666628</c:v>
                </c:pt>
                <c:pt idx="1091">
                  <c:v>38902.54583333333</c:v>
                </c:pt>
                <c:pt idx="1092">
                  <c:v>38902.550000000003</c:v>
                </c:pt>
                <c:pt idx="1093">
                  <c:v>38902.554166666654</c:v>
                </c:pt>
                <c:pt idx="1094">
                  <c:v>38902.558333333342</c:v>
                </c:pt>
                <c:pt idx="1095">
                  <c:v>38902.5625</c:v>
                </c:pt>
                <c:pt idx="1096">
                  <c:v>38902.566666666637</c:v>
                </c:pt>
                <c:pt idx="1097">
                  <c:v>38902.570833333331</c:v>
                </c:pt>
                <c:pt idx="1098">
                  <c:v>38902.575000000004</c:v>
                </c:pt>
                <c:pt idx="1099">
                  <c:v>38902.579166666626</c:v>
                </c:pt>
                <c:pt idx="1100">
                  <c:v>38902.583333333336</c:v>
                </c:pt>
                <c:pt idx="1101">
                  <c:v>38902.587500000001</c:v>
                </c:pt>
                <c:pt idx="1102">
                  <c:v>38902.591666666609</c:v>
                </c:pt>
                <c:pt idx="1103">
                  <c:v>38902.595833333326</c:v>
                </c:pt>
                <c:pt idx="1104">
                  <c:v>38902.6</c:v>
                </c:pt>
                <c:pt idx="1105">
                  <c:v>38902.604166666628</c:v>
                </c:pt>
                <c:pt idx="1106">
                  <c:v>38902.60833333333</c:v>
                </c:pt>
                <c:pt idx="1107">
                  <c:v>38902.612500000003</c:v>
                </c:pt>
                <c:pt idx="1108">
                  <c:v>38902.616666666654</c:v>
                </c:pt>
                <c:pt idx="1109">
                  <c:v>38902.620833333334</c:v>
                </c:pt>
                <c:pt idx="1110">
                  <c:v>38902.624999999993</c:v>
                </c:pt>
                <c:pt idx="1111">
                  <c:v>38902.629166666607</c:v>
                </c:pt>
                <c:pt idx="1112">
                  <c:v>38902.633333333324</c:v>
                </c:pt>
                <c:pt idx="1113">
                  <c:v>38902.637499999997</c:v>
                </c:pt>
                <c:pt idx="1114">
                  <c:v>38902.641666666626</c:v>
                </c:pt>
                <c:pt idx="1115">
                  <c:v>38902.645833333336</c:v>
                </c:pt>
                <c:pt idx="1116">
                  <c:v>38902.65</c:v>
                </c:pt>
                <c:pt idx="1117">
                  <c:v>38902.654166666638</c:v>
                </c:pt>
                <c:pt idx="1118">
                  <c:v>38902.658333333333</c:v>
                </c:pt>
                <c:pt idx="1119">
                  <c:v>38902.662499999999</c:v>
                </c:pt>
                <c:pt idx="1120">
                  <c:v>38902.666666666628</c:v>
                </c:pt>
                <c:pt idx="1121">
                  <c:v>38902.67083333333</c:v>
                </c:pt>
                <c:pt idx="1122">
                  <c:v>38902.675000000003</c:v>
                </c:pt>
                <c:pt idx="1123">
                  <c:v>38902.679166666618</c:v>
                </c:pt>
                <c:pt idx="1124">
                  <c:v>38902.683333333334</c:v>
                </c:pt>
                <c:pt idx="1125">
                  <c:v>38902.6875</c:v>
                </c:pt>
                <c:pt idx="1126">
                  <c:v>38902.691666666607</c:v>
                </c:pt>
                <c:pt idx="1127">
                  <c:v>38902.695833333324</c:v>
                </c:pt>
                <c:pt idx="1128">
                  <c:v>38902.699999999997</c:v>
                </c:pt>
                <c:pt idx="1129">
                  <c:v>38902.704166666626</c:v>
                </c:pt>
                <c:pt idx="1130">
                  <c:v>38902.708333333336</c:v>
                </c:pt>
                <c:pt idx="1131">
                  <c:v>38902.712500000001</c:v>
                </c:pt>
                <c:pt idx="1132">
                  <c:v>38902.716666666638</c:v>
                </c:pt>
                <c:pt idx="1133">
                  <c:v>38902.720833333326</c:v>
                </c:pt>
                <c:pt idx="1134">
                  <c:v>38902.724999999999</c:v>
                </c:pt>
                <c:pt idx="1135">
                  <c:v>38902.729166666606</c:v>
                </c:pt>
                <c:pt idx="1136">
                  <c:v>38902.733333333301</c:v>
                </c:pt>
                <c:pt idx="1137">
                  <c:v>38902.737499999996</c:v>
                </c:pt>
                <c:pt idx="1138">
                  <c:v>38902.741666666618</c:v>
                </c:pt>
                <c:pt idx="1139">
                  <c:v>38902.745833333334</c:v>
                </c:pt>
                <c:pt idx="1140">
                  <c:v>38902.75</c:v>
                </c:pt>
                <c:pt idx="1141">
                  <c:v>38902.754166666637</c:v>
                </c:pt>
                <c:pt idx="1142">
                  <c:v>38902.758333333331</c:v>
                </c:pt>
                <c:pt idx="1143">
                  <c:v>38902.762499999997</c:v>
                </c:pt>
                <c:pt idx="1144">
                  <c:v>38902.766666666626</c:v>
                </c:pt>
                <c:pt idx="1145">
                  <c:v>38902.770833333336</c:v>
                </c:pt>
                <c:pt idx="1146">
                  <c:v>38902.775000000001</c:v>
                </c:pt>
                <c:pt idx="1147">
                  <c:v>38902.779166666609</c:v>
                </c:pt>
                <c:pt idx="1148">
                  <c:v>38902.783333333326</c:v>
                </c:pt>
                <c:pt idx="1149">
                  <c:v>38902.787499999999</c:v>
                </c:pt>
                <c:pt idx="1150">
                  <c:v>38902.791666666606</c:v>
                </c:pt>
                <c:pt idx="1151">
                  <c:v>38902.795833333301</c:v>
                </c:pt>
                <c:pt idx="1152">
                  <c:v>38902.800000000003</c:v>
                </c:pt>
                <c:pt idx="1153">
                  <c:v>38902.804166666654</c:v>
                </c:pt>
                <c:pt idx="1154">
                  <c:v>38902.808333333342</c:v>
                </c:pt>
                <c:pt idx="1155">
                  <c:v>38902.812500000029</c:v>
                </c:pt>
                <c:pt idx="1156">
                  <c:v>38902.816666666666</c:v>
                </c:pt>
                <c:pt idx="1157">
                  <c:v>38902.820833333331</c:v>
                </c:pt>
                <c:pt idx="1158">
                  <c:v>38902.825000000004</c:v>
                </c:pt>
                <c:pt idx="1159">
                  <c:v>38902.829166666626</c:v>
                </c:pt>
                <c:pt idx="1160">
                  <c:v>38902.833333333336</c:v>
                </c:pt>
                <c:pt idx="1161">
                  <c:v>38902.837500000001</c:v>
                </c:pt>
                <c:pt idx="1162">
                  <c:v>38902.841666666638</c:v>
                </c:pt>
                <c:pt idx="1163">
                  <c:v>38902.845833333333</c:v>
                </c:pt>
                <c:pt idx="1164">
                  <c:v>38902.850000000013</c:v>
                </c:pt>
                <c:pt idx="1165">
                  <c:v>38902.854166666664</c:v>
                </c:pt>
                <c:pt idx="1166">
                  <c:v>38902.858333333359</c:v>
                </c:pt>
                <c:pt idx="1167">
                  <c:v>38902.862500000003</c:v>
                </c:pt>
                <c:pt idx="1168">
                  <c:v>38902.866666666654</c:v>
                </c:pt>
                <c:pt idx="1169">
                  <c:v>38902.870833333342</c:v>
                </c:pt>
                <c:pt idx="1170">
                  <c:v>38902.875</c:v>
                </c:pt>
                <c:pt idx="1171">
                  <c:v>38902.879166666637</c:v>
                </c:pt>
                <c:pt idx="1172">
                  <c:v>38902.883333333331</c:v>
                </c:pt>
                <c:pt idx="1173">
                  <c:v>38902.887500000012</c:v>
                </c:pt>
                <c:pt idx="1174">
                  <c:v>38902.891666666626</c:v>
                </c:pt>
                <c:pt idx="1175">
                  <c:v>38902.895833333336</c:v>
                </c:pt>
                <c:pt idx="1176">
                  <c:v>38902.9</c:v>
                </c:pt>
                <c:pt idx="1177">
                  <c:v>38902.904166666638</c:v>
                </c:pt>
                <c:pt idx="1178">
                  <c:v>38902.908333333333</c:v>
                </c:pt>
                <c:pt idx="1179">
                  <c:v>38902.912500000013</c:v>
                </c:pt>
                <c:pt idx="1180">
                  <c:v>38902.916666666664</c:v>
                </c:pt>
                <c:pt idx="1181">
                  <c:v>38902.92083333333</c:v>
                </c:pt>
                <c:pt idx="1182">
                  <c:v>38902.925000000003</c:v>
                </c:pt>
                <c:pt idx="1183">
                  <c:v>38902.929166666618</c:v>
                </c:pt>
                <c:pt idx="1184">
                  <c:v>38902.933333333334</c:v>
                </c:pt>
                <c:pt idx="1185">
                  <c:v>38902.9375</c:v>
                </c:pt>
                <c:pt idx="1186">
                  <c:v>38902.941666666637</c:v>
                </c:pt>
                <c:pt idx="1187">
                  <c:v>38902.945833333331</c:v>
                </c:pt>
                <c:pt idx="1188">
                  <c:v>38902.950000000012</c:v>
                </c:pt>
                <c:pt idx="1189">
                  <c:v>38902.95416666667</c:v>
                </c:pt>
                <c:pt idx="1190">
                  <c:v>38902.958333333343</c:v>
                </c:pt>
                <c:pt idx="1191">
                  <c:v>38902.962500000001</c:v>
                </c:pt>
                <c:pt idx="1192">
                  <c:v>38902.966666666638</c:v>
                </c:pt>
                <c:pt idx="1193">
                  <c:v>38902.970833333333</c:v>
                </c:pt>
                <c:pt idx="1194">
                  <c:v>38902.975000000006</c:v>
                </c:pt>
                <c:pt idx="1195">
                  <c:v>38902.979166666628</c:v>
                </c:pt>
                <c:pt idx="1196">
                  <c:v>38902.98333333333</c:v>
                </c:pt>
                <c:pt idx="1197">
                  <c:v>38902.987500000003</c:v>
                </c:pt>
                <c:pt idx="1198">
                  <c:v>38902.991666666618</c:v>
                </c:pt>
                <c:pt idx="1199">
                  <c:v>38902.995833333334</c:v>
                </c:pt>
                <c:pt idx="1200">
                  <c:v>38903</c:v>
                </c:pt>
                <c:pt idx="1201">
                  <c:v>38903.004166666637</c:v>
                </c:pt>
                <c:pt idx="1202">
                  <c:v>38903.008333333331</c:v>
                </c:pt>
                <c:pt idx="1203">
                  <c:v>38903.012500000012</c:v>
                </c:pt>
                <c:pt idx="1204">
                  <c:v>38903.01666666667</c:v>
                </c:pt>
                <c:pt idx="1205">
                  <c:v>38903.020833333336</c:v>
                </c:pt>
                <c:pt idx="1206">
                  <c:v>38903.025000000001</c:v>
                </c:pt>
                <c:pt idx="1207">
                  <c:v>38903.029166666609</c:v>
                </c:pt>
                <c:pt idx="1208">
                  <c:v>38903.033333333326</c:v>
                </c:pt>
                <c:pt idx="1209">
                  <c:v>38903.037499999999</c:v>
                </c:pt>
                <c:pt idx="1210">
                  <c:v>38903.041666666628</c:v>
                </c:pt>
                <c:pt idx="1211">
                  <c:v>38903.04583333333</c:v>
                </c:pt>
                <c:pt idx="1212">
                  <c:v>38903.050000000003</c:v>
                </c:pt>
                <c:pt idx="1213">
                  <c:v>38903.054166666654</c:v>
                </c:pt>
                <c:pt idx="1214">
                  <c:v>38903.058333333342</c:v>
                </c:pt>
                <c:pt idx="1215">
                  <c:v>38903.0625</c:v>
                </c:pt>
                <c:pt idx="1216">
                  <c:v>38903.066666666637</c:v>
                </c:pt>
                <c:pt idx="1217">
                  <c:v>38903.070833333331</c:v>
                </c:pt>
                <c:pt idx="1218">
                  <c:v>38903.075000000004</c:v>
                </c:pt>
                <c:pt idx="1219">
                  <c:v>38903.079166666626</c:v>
                </c:pt>
                <c:pt idx="1220">
                  <c:v>38903.083333333336</c:v>
                </c:pt>
                <c:pt idx="1221">
                  <c:v>38903.087500000001</c:v>
                </c:pt>
                <c:pt idx="1222">
                  <c:v>38903.091666666609</c:v>
                </c:pt>
                <c:pt idx="1223">
                  <c:v>38903.095833333326</c:v>
                </c:pt>
                <c:pt idx="1224">
                  <c:v>38903.1</c:v>
                </c:pt>
                <c:pt idx="1225">
                  <c:v>38903.104166666628</c:v>
                </c:pt>
                <c:pt idx="1226">
                  <c:v>38903.10833333333</c:v>
                </c:pt>
                <c:pt idx="1227">
                  <c:v>38903.112500000003</c:v>
                </c:pt>
                <c:pt idx="1228">
                  <c:v>38903.116666666654</c:v>
                </c:pt>
                <c:pt idx="1229">
                  <c:v>38903.120833333334</c:v>
                </c:pt>
                <c:pt idx="1230">
                  <c:v>38903.124999999993</c:v>
                </c:pt>
                <c:pt idx="1231">
                  <c:v>38903.129166666607</c:v>
                </c:pt>
                <c:pt idx="1232">
                  <c:v>38903.133333333324</c:v>
                </c:pt>
                <c:pt idx="1233">
                  <c:v>38903.137499999997</c:v>
                </c:pt>
                <c:pt idx="1234">
                  <c:v>38903.141666666626</c:v>
                </c:pt>
                <c:pt idx="1235">
                  <c:v>38903.145833333336</c:v>
                </c:pt>
                <c:pt idx="1236">
                  <c:v>38903.15</c:v>
                </c:pt>
                <c:pt idx="1237">
                  <c:v>38903.154166666638</c:v>
                </c:pt>
                <c:pt idx="1238">
                  <c:v>38903.158333333333</c:v>
                </c:pt>
                <c:pt idx="1239">
                  <c:v>38903.162499999999</c:v>
                </c:pt>
                <c:pt idx="1240">
                  <c:v>38903.166666666628</c:v>
                </c:pt>
                <c:pt idx="1241">
                  <c:v>38903.17083333333</c:v>
                </c:pt>
                <c:pt idx="1242">
                  <c:v>38903.175000000003</c:v>
                </c:pt>
                <c:pt idx="1243">
                  <c:v>38903.179166666618</c:v>
                </c:pt>
                <c:pt idx="1244">
                  <c:v>38903.183333333334</c:v>
                </c:pt>
                <c:pt idx="1245">
                  <c:v>38903.1875</c:v>
                </c:pt>
                <c:pt idx="1246">
                  <c:v>38903.191666666607</c:v>
                </c:pt>
                <c:pt idx="1247">
                  <c:v>38903.195833333324</c:v>
                </c:pt>
                <c:pt idx="1248">
                  <c:v>38903.199999999997</c:v>
                </c:pt>
                <c:pt idx="1249">
                  <c:v>38903.204166666626</c:v>
                </c:pt>
                <c:pt idx="1250">
                  <c:v>38903.208333333336</c:v>
                </c:pt>
                <c:pt idx="1251">
                  <c:v>38903.212500000001</c:v>
                </c:pt>
                <c:pt idx="1252">
                  <c:v>38903.216666666638</c:v>
                </c:pt>
                <c:pt idx="1253">
                  <c:v>38903.220833333326</c:v>
                </c:pt>
                <c:pt idx="1254">
                  <c:v>38903.224999999999</c:v>
                </c:pt>
                <c:pt idx="1255">
                  <c:v>38903.229166666606</c:v>
                </c:pt>
                <c:pt idx="1256">
                  <c:v>38903.233333333301</c:v>
                </c:pt>
                <c:pt idx="1257">
                  <c:v>38903.237499999996</c:v>
                </c:pt>
                <c:pt idx="1258">
                  <c:v>38903.241666666618</c:v>
                </c:pt>
                <c:pt idx="1259">
                  <c:v>38903.245833333334</c:v>
                </c:pt>
                <c:pt idx="1260">
                  <c:v>38903.25</c:v>
                </c:pt>
                <c:pt idx="1261">
                  <c:v>38903.254166666637</c:v>
                </c:pt>
                <c:pt idx="1262">
                  <c:v>38903.258333333331</c:v>
                </c:pt>
                <c:pt idx="1263">
                  <c:v>38903.262499999997</c:v>
                </c:pt>
                <c:pt idx="1264">
                  <c:v>38903.266666666626</c:v>
                </c:pt>
                <c:pt idx="1265">
                  <c:v>38903.270833333336</c:v>
                </c:pt>
                <c:pt idx="1266">
                  <c:v>38903.275000000001</c:v>
                </c:pt>
                <c:pt idx="1267">
                  <c:v>38903.279166666609</c:v>
                </c:pt>
                <c:pt idx="1268">
                  <c:v>38903.283333333326</c:v>
                </c:pt>
                <c:pt idx="1269">
                  <c:v>38903.287499999999</c:v>
                </c:pt>
                <c:pt idx="1270">
                  <c:v>38903.291666666606</c:v>
                </c:pt>
                <c:pt idx="1271">
                  <c:v>38903.295833333301</c:v>
                </c:pt>
                <c:pt idx="1272">
                  <c:v>38903.300000000003</c:v>
                </c:pt>
                <c:pt idx="1273">
                  <c:v>38903.304166666654</c:v>
                </c:pt>
                <c:pt idx="1274">
                  <c:v>38903.308333333342</c:v>
                </c:pt>
                <c:pt idx="1275">
                  <c:v>38903.312500000029</c:v>
                </c:pt>
                <c:pt idx="1276">
                  <c:v>38903.316666666666</c:v>
                </c:pt>
                <c:pt idx="1277">
                  <c:v>38903.320833333331</c:v>
                </c:pt>
                <c:pt idx="1278">
                  <c:v>38903.325000000004</c:v>
                </c:pt>
                <c:pt idx="1279">
                  <c:v>38903.329166666626</c:v>
                </c:pt>
                <c:pt idx="1280">
                  <c:v>38903.333333333336</c:v>
                </c:pt>
                <c:pt idx="1281">
                  <c:v>38903.337500000001</c:v>
                </c:pt>
                <c:pt idx="1282">
                  <c:v>38903.341666666638</c:v>
                </c:pt>
                <c:pt idx="1283">
                  <c:v>38903.345833333333</c:v>
                </c:pt>
                <c:pt idx="1284">
                  <c:v>38903.350000000013</c:v>
                </c:pt>
                <c:pt idx="1285">
                  <c:v>38903.354166666664</c:v>
                </c:pt>
                <c:pt idx="1286">
                  <c:v>38903.358333333359</c:v>
                </c:pt>
                <c:pt idx="1287">
                  <c:v>38903.362500000003</c:v>
                </c:pt>
                <c:pt idx="1288">
                  <c:v>38903.366666666654</c:v>
                </c:pt>
                <c:pt idx="1289">
                  <c:v>38903.370833333342</c:v>
                </c:pt>
                <c:pt idx="1290">
                  <c:v>38903.375</c:v>
                </c:pt>
                <c:pt idx="1291">
                  <c:v>38903.379166666637</c:v>
                </c:pt>
                <c:pt idx="1292">
                  <c:v>38903.383333333331</c:v>
                </c:pt>
                <c:pt idx="1293">
                  <c:v>38903.387500000012</c:v>
                </c:pt>
                <c:pt idx="1294">
                  <c:v>38903.391666666626</c:v>
                </c:pt>
                <c:pt idx="1295">
                  <c:v>38903.395833333336</c:v>
                </c:pt>
                <c:pt idx="1296">
                  <c:v>38903.4</c:v>
                </c:pt>
                <c:pt idx="1297">
                  <c:v>38903.404166666638</c:v>
                </c:pt>
                <c:pt idx="1298">
                  <c:v>38903.408333333333</c:v>
                </c:pt>
                <c:pt idx="1299">
                  <c:v>38903.412500000013</c:v>
                </c:pt>
                <c:pt idx="1300">
                  <c:v>38903.416666666664</c:v>
                </c:pt>
                <c:pt idx="1301">
                  <c:v>38903.42083333333</c:v>
                </c:pt>
                <c:pt idx="1302">
                  <c:v>38903.425000000003</c:v>
                </c:pt>
                <c:pt idx="1303">
                  <c:v>38903.429166666618</c:v>
                </c:pt>
                <c:pt idx="1304">
                  <c:v>38903.433333333334</c:v>
                </c:pt>
                <c:pt idx="1305">
                  <c:v>38903.4375</c:v>
                </c:pt>
                <c:pt idx="1306">
                  <c:v>38903.441666666637</c:v>
                </c:pt>
                <c:pt idx="1307">
                  <c:v>38903.445833333331</c:v>
                </c:pt>
                <c:pt idx="1308">
                  <c:v>38903.450000000012</c:v>
                </c:pt>
                <c:pt idx="1309">
                  <c:v>38903.45416666667</c:v>
                </c:pt>
                <c:pt idx="1310">
                  <c:v>38903.458333333343</c:v>
                </c:pt>
                <c:pt idx="1311">
                  <c:v>38903.462500000001</c:v>
                </c:pt>
                <c:pt idx="1312">
                  <c:v>38903.466666666638</c:v>
                </c:pt>
                <c:pt idx="1313">
                  <c:v>38903.470833333333</c:v>
                </c:pt>
                <c:pt idx="1314">
                  <c:v>38903.475000000006</c:v>
                </c:pt>
                <c:pt idx="1315">
                  <c:v>38903.479166666628</c:v>
                </c:pt>
                <c:pt idx="1316">
                  <c:v>38903.48333333333</c:v>
                </c:pt>
                <c:pt idx="1317">
                  <c:v>38903.487500000003</c:v>
                </c:pt>
                <c:pt idx="1318">
                  <c:v>38903.491666666618</c:v>
                </c:pt>
                <c:pt idx="1319">
                  <c:v>38903.495833333334</c:v>
                </c:pt>
                <c:pt idx="1320">
                  <c:v>38903.5</c:v>
                </c:pt>
                <c:pt idx="1321">
                  <c:v>38903.504166666637</c:v>
                </c:pt>
                <c:pt idx="1322">
                  <c:v>38903.508333333331</c:v>
                </c:pt>
                <c:pt idx="1323">
                  <c:v>38903.512500000012</c:v>
                </c:pt>
                <c:pt idx="1324">
                  <c:v>38903.51666666667</c:v>
                </c:pt>
                <c:pt idx="1325">
                  <c:v>38903.520833333336</c:v>
                </c:pt>
                <c:pt idx="1326">
                  <c:v>38903.525000000001</c:v>
                </c:pt>
                <c:pt idx="1327">
                  <c:v>38903.529166666609</c:v>
                </c:pt>
                <c:pt idx="1328">
                  <c:v>38903.533333333326</c:v>
                </c:pt>
                <c:pt idx="1329">
                  <c:v>38903.537499999999</c:v>
                </c:pt>
                <c:pt idx="1330">
                  <c:v>38903.541666666628</c:v>
                </c:pt>
                <c:pt idx="1331">
                  <c:v>38903.54583333333</c:v>
                </c:pt>
                <c:pt idx="1332">
                  <c:v>38903.550000000003</c:v>
                </c:pt>
                <c:pt idx="1333">
                  <c:v>38903.554166666654</c:v>
                </c:pt>
                <c:pt idx="1334">
                  <c:v>38903.558333333342</c:v>
                </c:pt>
                <c:pt idx="1335">
                  <c:v>38903.5625</c:v>
                </c:pt>
                <c:pt idx="1336">
                  <c:v>38903.566666666637</c:v>
                </c:pt>
                <c:pt idx="1337">
                  <c:v>38903.570833333331</c:v>
                </c:pt>
                <c:pt idx="1338">
                  <c:v>38903.575000000004</c:v>
                </c:pt>
                <c:pt idx="1339">
                  <c:v>38903.579166666626</c:v>
                </c:pt>
                <c:pt idx="1340">
                  <c:v>38903.583333333336</c:v>
                </c:pt>
                <c:pt idx="1341">
                  <c:v>38903.587500000001</c:v>
                </c:pt>
                <c:pt idx="1342">
                  <c:v>38903.591666666609</c:v>
                </c:pt>
                <c:pt idx="1343">
                  <c:v>38903.595833333326</c:v>
                </c:pt>
                <c:pt idx="1344">
                  <c:v>38903.599999999999</c:v>
                </c:pt>
                <c:pt idx="1345">
                  <c:v>38903.604166666628</c:v>
                </c:pt>
                <c:pt idx="1346">
                  <c:v>38903.60833333333</c:v>
                </c:pt>
                <c:pt idx="1347">
                  <c:v>38903.612500000003</c:v>
                </c:pt>
                <c:pt idx="1348">
                  <c:v>38903.616666666654</c:v>
                </c:pt>
                <c:pt idx="1349">
                  <c:v>38903.620833333334</c:v>
                </c:pt>
                <c:pt idx="1350">
                  <c:v>38903.624999999993</c:v>
                </c:pt>
                <c:pt idx="1351">
                  <c:v>38903.629166666607</c:v>
                </c:pt>
                <c:pt idx="1352">
                  <c:v>38903.633333333324</c:v>
                </c:pt>
                <c:pt idx="1353">
                  <c:v>38903.637499999997</c:v>
                </c:pt>
                <c:pt idx="1354">
                  <c:v>38903.641666666626</c:v>
                </c:pt>
                <c:pt idx="1355">
                  <c:v>38903.645833333336</c:v>
                </c:pt>
                <c:pt idx="1356">
                  <c:v>38903.65</c:v>
                </c:pt>
                <c:pt idx="1357">
                  <c:v>38903.654166666638</c:v>
                </c:pt>
                <c:pt idx="1358">
                  <c:v>38903.658333333333</c:v>
                </c:pt>
                <c:pt idx="1359">
                  <c:v>38903.662499999999</c:v>
                </c:pt>
                <c:pt idx="1360">
                  <c:v>38903.666666666628</c:v>
                </c:pt>
                <c:pt idx="1361">
                  <c:v>38903.67083333333</c:v>
                </c:pt>
                <c:pt idx="1362">
                  <c:v>38903.675000000003</c:v>
                </c:pt>
                <c:pt idx="1363">
                  <c:v>38903.679166666618</c:v>
                </c:pt>
                <c:pt idx="1364">
                  <c:v>38903.683333333334</c:v>
                </c:pt>
                <c:pt idx="1365">
                  <c:v>38903.6875</c:v>
                </c:pt>
                <c:pt idx="1366">
                  <c:v>38903.691666666607</c:v>
                </c:pt>
                <c:pt idx="1367">
                  <c:v>38903.695833333324</c:v>
                </c:pt>
                <c:pt idx="1368">
                  <c:v>38903.699999999997</c:v>
                </c:pt>
                <c:pt idx="1369">
                  <c:v>38903.704166666626</c:v>
                </c:pt>
                <c:pt idx="1370">
                  <c:v>38903.708333333336</c:v>
                </c:pt>
                <c:pt idx="1371">
                  <c:v>38903.712500000001</c:v>
                </c:pt>
                <c:pt idx="1372">
                  <c:v>38903.716666666638</c:v>
                </c:pt>
                <c:pt idx="1373">
                  <c:v>38903.720833333326</c:v>
                </c:pt>
                <c:pt idx="1374">
                  <c:v>38903.724999999999</c:v>
                </c:pt>
                <c:pt idx="1375">
                  <c:v>38903.729166666606</c:v>
                </c:pt>
                <c:pt idx="1376">
                  <c:v>38903.733333333301</c:v>
                </c:pt>
                <c:pt idx="1377">
                  <c:v>38903.737499999996</c:v>
                </c:pt>
                <c:pt idx="1378">
                  <c:v>38903.741666666618</c:v>
                </c:pt>
                <c:pt idx="1379">
                  <c:v>38903.745833333334</c:v>
                </c:pt>
                <c:pt idx="1380">
                  <c:v>38903.75</c:v>
                </c:pt>
                <c:pt idx="1381">
                  <c:v>38903.754166666637</c:v>
                </c:pt>
                <c:pt idx="1382">
                  <c:v>38903.758333333331</c:v>
                </c:pt>
                <c:pt idx="1383">
                  <c:v>38903.762499999997</c:v>
                </c:pt>
                <c:pt idx="1384">
                  <c:v>38903.766666666626</c:v>
                </c:pt>
                <c:pt idx="1385">
                  <c:v>38903.770833333336</c:v>
                </c:pt>
                <c:pt idx="1386">
                  <c:v>38903.775000000001</c:v>
                </c:pt>
                <c:pt idx="1387">
                  <c:v>38903.779166666609</c:v>
                </c:pt>
                <c:pt idx="1388">
                  <c:v>38903.783333333326</c:v>
                </c:pt>
                <c:pt idx="1389">
                  <c:v>38903.787499999999</c:v>
                </c:pt>
                <c:pt idx="1390">
                  <c:v>38903.791666666606</c:v>
                </c:pt>
                <c:pt idx="1391">
                  <c:v>38903.795833333301</c:v>
                </c:pt>
                <c:pt idx="1392">
                  <c:v>38903.800000000003</c:v>
                </c:pt>
                <c:pt idx="1393">
                  <c:v>38903.804166666654</c:v>
                </c:pt>
                <c:pt idx="1394">
                  <c:v>38903.808333333342</c:v>
                </c:pt>
                <c:pt idx="1395">
                  <c:v>38903.812500000029</c:v>
                </c:pt>
                <c:pt idx="1396">
                  <c:v>38903.816666666666</c:v>
                </c:pt>
                <c:pt idx="1397">
                  <c:v>38903.820833333331</c:v>
                </c:pt>
                <c:pt idx="1398">
                  <c:v>38903.825000000004</c:v>
                </c:pt>
                <c:pt idx="1399">
                  <c:v>38903.829166666626</c:v>
                </c:pt>
                <c:pt idx="1400">
                  <c:v>38903.833333333336</c:v>
                </c:pt>
                <c:pt idx="1401">
                  <c:v>38903.837500000001</c:v>
                </c:pt>
                <c:pt idx="1402">
                  <c:v>38903.841666666638</c:v>
                </c:pt>
                <c:pt idx="1403">
                  <c:v>38903.845833333333</c:v>
                </c:pt>
                <c:pt idx="1404">
                  <c:v>38903.850000000013</c:v>
                </c:pt>
                <c:pt idx="1405">
                  <c:v>38903.854166666664</c:v>
                </c:pt>
                <c:pt idx="1406">
                  <c:v>38903.858333333359</c:v>
                </c:pt>
                <c:pt idx="1407">
                  <c:v>38903.862500000003</c:v>
                </c:pt>
                <c:pt idx="1408">
                  <c:v>38903.866666666654</c:v>
                </c:pt>
                <c:pt idx="1409">
                  <c:v>38903.870833333342</c:v>
                </c:pt>
                <c:pt idx="1410">
                  <c:v>38903.875</c:v>
                </c:pt>
                <c:pt idx="1411">
                  <c:v>38903.879166666637</c:v>
                </c:pt>
                <c:pt idx="1412">
                  <c:v>38903.883333333331</c:v>
                </c:pt>
                <c:pt idx="1413">
                  <c:v>38903.887500000012</c:v>
                </c:pt>
                <c:pt idx="1414">
                  <c:v>38903.891666666626</c:v>
                </c:pt>
                <c:pt idx="1415">
                  <c:v>38903.895833333336</c:v>
                </c:pt>
                <c:pt idx="1416">
                  <c:v>38903.9</c:v>
                </c:pt>
                <c:pt idx="1417">
                  <c:v>38903.904166666638</c:v>
                </c:pt>
                <c:pt idx="1418">
                  <c:v>38903.908333333333</c:v>
                </c:pt>
                <c:pt idx="1419">
                  <c:v>38903.912500000013</c:v>
                </c:pt>
                <c:pt idx="1420">
                  <c:v>38903.916666666664</c:v>
                </c:pt>
                <c:pt idx="1421">
                  <c:v>38903.92083333333</c:v>
                </c:pt>
                <c:pt idx="1422">
                  <c:v>38903.925000000003</c:v>
                </c:pt>
                <c:pt idx="1423">
                  <c:v>38903.929166666618</c:v>
                </c:pt>
                <c:pt idx="1424">
                  <c:v>38903.933333333334</c:v>
                </c:pt>
                <c:pt idx="1425">
                  <c:v>38903.9375</c:v>
                </c:pt>
                <c:pt idx="1426">
                  <c:v>38903.941666666637</c:v>
                </c:pt>
                <c:pt idx="1427">
                  <c:v>38903.945833333331</c:v>
                </c:pt>
                <c:pt idx="1428">
                  <c:v>38903.950000000012</c:v>
                </c:pt>
                <c:pt idx="1429">
                  <c:v>38903.95416666667</c:v>
                </c:pt>
                <c:pt idx="1430">
                  <c:v>38903.958333333343</c:v>
                </c:pt>
                <c:pt idx="1431">
                  <c:v>38903.962500000001</c:v>
                </c:pt>
                <c:pt idx="1432">
                  <c:v>38903.966666666638</c:v>
                </c:pt>
                <c:pt idx="1433">
                  <c:v>38903.970833333333</c:v>
                </c:pt>
                <c:pt idx="1434">
                  <c:v>38903.975000000006</c:v>
                </c:pt>
                <c:pt idx="1435">
                  <c:v>38903.979166666628</c:v>
                </c:pt>
                <c:pt idx="1436">
                  <c:v>38903.98333333333</c:v>
                </c:pt>
                <c:pt idx="1437">
                  <c:v>38903.987500000003</c:v>
                </c:pt>
                <c:pt idx="1438">
                  <c:v>38903.991666666618</c:v>
                </c:pt>
                <c:pt idx="1439">
                  <c:v>38903.995833333334</c:v>
                </c:pt>
                <c:pt idx="1440">
                  <c:v>38904</c:v>
                </c:pt>
                <c:pt idx="1441">
                  <c:v>38904.004166666637</c:v>
                </c:pt>
                <c:pt idx="1442">
                  <c:v>38904.008333333331</c:v>
                </c:pt>
                <c:pt idx="1443">
                  <c:v>38904.012500000012</c:v>
                </c:pt>
                <c:pt idx="1444">
                  <c:v>38904.01666666667</c:v>
                </c:pt>
                <c:pt idx="1445">
                  <c:v>38904.020833333336</c:v>
                </c:pt>
                <c:pt idx="1446">
                  <c:v>38904.025000000001</c:v>
                </c:pt>
                <c:pt idx="1447">
                  <c:v>38904.029166666609</c:v>
                </c:pt>
                <c:pt idx="1448">
                  <c:v>38904.033333333326</c:v>
                </c:pt>
                <c:pt idx="1449">
                  <c:v>38904.037499999999</c:v>
                </c:pt>
                <c:pt idx="1450">
                  <c:v>38904.041666666628</c:v>
                </c:pt>
                <c:pt idx="1451">
                  <c:v>38904.04583333333</c:v>
                </c:pt>
                <c:pt idx="1452">
                  <c:v>38904.050000000003</c:v>
                </c:pt>
                <c:pt idx="1453">
                  <c:v>38904.054166666654</c:v>
                </c:pt>
                <c:pt idx="1454">
                  <c:v>38904.058333333342</c:v>
                </c:pt>
                <c:pt idx="1455">
                  <c:v>38904.0625</c:v>
                </c:pt>
                <c:pt idx="1456">
                  <c:v>38904.066666666637</c:v>
                </c:pt>
                <c:pt idx="1457">
                  <c:v>38904.070833333331</c:v>
                </c:pt>
                <c:pt idx="1458">
                  <c:v>38904.075000000004</c:v>
                </c:pt>
                <c:pt idx="1459">
                  <c:v>38904.079166666626</c:v>
                </c:pt>
                <c:pt idx="1460">
                  <c:v>38904.083333333336</c:v>
                </c:pt>
                <c:pt idx="1461">
                  <c:v>38904.087500000001</c:v>
                </c:pt>
                <c:pt idx="1462">
                  <c:v>38904.091666666609</c:v>
                </c:pt>
                <c:pt idx="1463">
                  <c:v>38904.095833333326</c:v>
                </c:pt>
                <c:pt idx="1464">
                  <c:v>38904.1</c:v>
                </c:pt>
                <c:pt idx="1465">
                  <c:v>38904.104166666628</c:v>
                </c:pt>
                <c:pt idx="1466">
                  <c:v>38904.10833333333</c:v>
                </c:pt>
                <c:pt idx="1467">
                  <c:v>38904.112500000003</c:v>
                </c:pt>
                <c:pt idx="1468">
                  <c:v>38904.116666666654</c:v>
                </c:pt>
                <c:pt idx="1469">
                  <c:v>38904.120833333334</c:v>
                </c:pt>
                <c:pt idx="1470">
                  <c:v>38904.124999999993</c:v>
                </c:pt>
                <c:pt idx="1471">
                  <c:v>38904.129166666607</c:v>
                </c:pt>
                <c:pt idx="1472">
                  <c:v>38904.133333333324</c:v>
                </c:pt>
                <c:pt idx="1473">
                  <c:v>38904.137499999997</c:v>
                </c:pt>
                <c:pt idx="1474">
                  <c:v>38904.141666666626</c:v>
                </c:pt>
                <c:pt idx="1475">
                  <c:v>38904.145833333336</c:v>
                </c:pt>
                <c:pt idx="1476">
                  <c:v>38904.15</c:v>
                </c:pt>
                <c:pt idx="1477">
                  <c:v>38904.154166666638</c:v>
                </c:pt>
                <c:pt idx="1478">
                  <c:v>38904.158333333333</c:v>
                </c:pt>
                <c:pt idx="1479">
                  <c:v>38904.162499999999</c:v>
                </c:pt>
                <c:pt idx="1480">
                  <c:v>38904.166666666628</c:v>
                </c:pt>
                <c:pt idx="1481">
                  <c:v>38904.17083333333</c:v>
                </c:pt>
                <c:pt idx="1482">
                  <c:v>38904.175000000003</c:v>
                </c:pt>
                <c:pt idx="1483">
                  <c:v>38904.179166666618</c:v>
                </c:pt>
                <c:pt idx="1484">
                  <c:v>38904.183333333334</c:v>
                </c:pt>
                <c:pt idx="1485">
                  <c:v>38904.1875</c:v>
                </c:pt>
                <c:pt idx="1486">
                  <c:v>38904.191666666607</c:v>
                </c:pt>
                <c:pt idx="1487">
                  <c:v>38904.195833333324</c:v>
                </c:pt>
                <c:pt idx="1488">
                  <c:v>38904.199999999997</c:v>
                </c:pt>
                <c:pt idx="1489">
                  <c:v>38904.204166666626</c:v>
                </c:pt>
                <c:pt idx="1490">
                  <c:v>38904.208333333336</c:v>
                </c:pt>
                <c:pt idx="1491">
                  <c:v>38904.212500000001</c:v>
                </c:pt>
                <c:pt idx="1492">
                  <c:v>38904.216666666638</c:v>
                </c:pt>
                <c:pt idx="1493">
                  <c:v>38904.220833333326</c:v>
                </c:pt>
                <c:pt idx="1494">
                  <c:v>38904.224999999999</c:v>
                </c:pt>
                <c:pt idx="1495">
                  <c:v>38904.229166666606</c:v>
                </c:pt>
                <c:pt idx="1496">
                  <c:v>38904.233333333301</c:v>
                </c:pt>
                <c:pt idx="1497">
                  <c:v>38904.237499999996</c:v>
                </c:pt>
                <c:pt idx="1498">
                  <c:v>38904.241666666618</c:v>
                </c:pt>
                <c:pt idx="1499">
                  <c:v>38904.245833333334</c:v>
                </c:pt>
                <c:pt idx="1500">
                  <c:v>38904.25</c:v>
                </c:pt>
                <c:pt idx="1501">
                  <c:v>38904.254166666637</c:v>
                </c:pt>
                <c:pt idx="1502">
                  <c:v>38904.258333333331</c:v>
                </c:pt>
                <c:pt idx="1503">
                  <c:v>38904.262499999997</c:v>
                </c:pt>
                <c:pt idx="1504">
                  <c:v>38904.266666666626</c:v>
                </c:pt>
                <c:pt idx="1505">
                  <c:v>38904.270833333336</c:v>
                </c:pt>
                <c:pt idx="1506">
                  <c:v>38904.275000000001</c:v>
                </c:pt>
                <c:pt idx="1507">
                  <c:v>38904.279166666609</c:v>
                </c:pt>
                <c:pt idx="1508">
                  <c:v>38904.283333333326</c:v>
                </c:pt>
                <c:pt idx="1509">
                  <c:v>38904.287499999999</c:v>
                </c:pt>
                <c:pt idx="1510">
                  <c:v>38904.291666666606</c:v>
                </c:pt>
                <c:pt idx="1511">
                  <c:v>38904.295833333301</c:v>
                </c:pt>
                <c:pt idx="1512">
                  <c:v>38904.300000000003</c:v>
                </c:pt>
                <c:pt idx="1513">
                  <c:v>38904.304166666654</c:v>
                </c:pt>
                <c:pt idx="1514">
                  <c:v>38904.308333333342</c:v>
                </c:pt>
                <c:pt idx="1515">
                  <c:v>38904.312500000029</c:v>
                </c:pt>
                <c:pt idx="1516">
                  <c:v>38904.316666666666</c:v>
                </c:pt>
                <c:pt idx="1517">
                  <c:v>38904.320833333331</c:v>
                </c:pt>
                <c:pt idx="1518">
                  <c:v>38904.325000000004</c:v>
                </c:pt>
                <c:pt idx="1519">
                  <c:v>38904.329166666626</c:v>
                </c:pt>
                <c:pt idx="1520">
                  <c:v>38904.333333333336</c:v>
                </c:pt>
                <c:pt idx="1521">
                  <c:v>38904.337500000001</c:v>
                </c:pt>
                <c:pt idx="1522">
                  <c:v>38904.341666666638</c:v>
                </c:pt>
                <c:pt idx="1523">
                  <c:v>38904.345833333333</c:v>
                </c:pt>
                <c:pt idx="1524">
                  <c:v>38904.350000000013</c:v>
                </c:pt>
                <c:pt idx="1525">
                  <c:v>38904.354166666664</c:v>
                </c:pt>
                <c:pt idx="1526">
                  <c:v>38904.358333333359</c:v>
                </c:pt>
                <c:pt idx="1527">
                  <c:v>38904.362500000003</c:v>
                </c:pt>
                <c:pt idx="1528">
                  <c:v>38904.366666666654</c:v>
                </c:pt>
                <c:pt idx="1529">
                  <c:v>38904.370833333342</c:v>
                </c:pt>
                <c:pt idx="1530">
                  <c:v>38904.375</c:v>
                </c:pt>
                <c:pt idx="1531">
                  <c:v>38904.379166666637</c:v>
                </c:pt>
                <c:pt idx="1532">
                  <c:v>38904.383333333331</c:v>
                </c:pt>
                <c:pt idx="1533">
                  <c:v>38904.387500000012</c:v>
                </c:pt>
                <c:pt idx="1534">
                  <c:v>38904.391666666626</c:v>
                </c:pt>
                <c:pt idx="1535">
                  <c:v>38904.395833333336</c:v>
                </c:pt>
                <c:pt idx="1536">
                  <c:v>38904.400000000001</c:v>
                </c:pt>
                <c:pt idx="1537">
                  <c:v>38904.404166666638</c:v>
                </c:pt>
                <c:pt idx="1538">
                  <c:v>38904.408333333333</c:v>
                </c:pt>
                <c:pt idx="1539">
                  <c:v>38904.412500000013</c:v>
                </c:pt>
                <c:pt idx="1540">
                  <c:v>38904.416666666664</c:v>
                </c:pt>
                <c:pt idx="1541">
                  <c:v>38904.42083333333</c:v>
                </c:pt>
                <c:pt idx="1542">
                  <c:v>38904.425000000003</c:v>
                </c:pt>
                <c:pt idx="1543">
                  <c:v>38904.429166666618</c:v>
                </c:pt>
                <c:pt idx="1544">
                  <c:v>38904.433333333334</c:v>
                </c:pt>
                <c:pt idx="1545">
                  <c:v>38904.4375</c:v>
                </c:pt>
                <c:pt idx="1546">
                  <c:v>38904.441666666637</c:v>
                </c:pt>
                <c:pt idx="1547">
                  <c:v>38904.445833333331</c:v>
                </c:pt>
                <c:pt idx="1548">
                  <c:v>38904.450000000012</c:v>
                </c:pt>
                <c:pt idx="1549">
                  <c:v>38904.45416666667</c:v>
                </c:pt>
                <c:pt idx="1550">
                  <c:v>38904.458333333343</c:v>
                </c:pt>
                <c:pt idx="1551">
                  <c:v>38904.462500000001</c:v>
                </c:pt>
                <c:pt idx="1552">
                  <c:v>38904.466666666638</c:v>
                </c:pt>
                <c:pt idx="1553">
                  <c:v>38904.470833333333</c:v>
                </c:pt>
                <c:pt idx="1554">
                  <c:v>38904.475000000006</c:v>
                </c:pt>
                <c:pt idx="1555">
                  <c:v>38904.479166666628</c:v>
                </c:pt>
                <c:pt idx="1556">
                  <c:v>38904.48333333333</c:v>
                </c:pt>
                <c:pt idx="1557">
                  <c:v>38904.487500000003</c:v>
                </c:pt>
                <c:pt idx="1558">
                  <c:v>38904.491666666618</c:v>
                </c:pt>
                <c:pt idx="1559">
                  <c:v>38904.495833333334</c:v>
                </c:pt>
                <c:pt idx="1560">
                  <c:v>38904.5</c:v>
                </c:pt>
                <c:pt idx="1561">
                  <c:v>38904.504166666637</c:v>
                </c:pt>
                <c:pt idx="1562">
                  <c:v>38904.508333333331</c:v>
                </c:pt>
                <c:pt idx="1563">
                  <c:v>38904.512500000012</c:v>
                </c:pt>
                <c:pt idx="1564">
                  <c:v>38904.51666666667</c:v>
                </c:pt>
                <c:pt idx="1565">
                  <c:v>38904.520833333336</c:v>
                </c:pt>
                <c:pt idx="1566">
                  <c:v>38904.525000000001</c:v>
                </c:pt>
                <c:pt idx="1567">
                  <c:v>38904.529166666609</c:v>
                </c:pt>
                <c:pt idx="1568">
                  <c:v>38904.533333333326</c:v>
                </c:pt>
                <c:pt idx="1569">
                  <c:v>38904.537499999999</c:v>
                </c:pt>
                <c:pt idx="1570">
                  <c:v>38904.541666666628</c:v>
                </c:pt>
                <c:pt idx="1571">
                  <c:v>38904.54583333333</c:v>
                </c:pt>
                <c:pt idx="1572">
                  <c:v>38904.550000000003</c:v>
                </c:pt>
                <c:pt idx="1573">
                  <c:v>38904.554166666654</c:v>
                </c:pt>
                <c:pt idx="1574">
                  <c:v>38904.558333333342</c:v>
                </c:pt>
                <c:pt idx="1575">
                  <c:v>38904.5625</c:v>
                </c:pt>
                <c:pt idx="1576">
                  <c:v>38904.566666666637</c:v>
                </c:pt>
                <c:pt idx="1577">
                  <c:v>38904.570833333331</c:v>
                </c:pt>
                <c:pt idx="1578">
                  <c:v>38904.575000000004</c:v>
                </c:pt>
                <c:pt idx="1579">
                  <c:v>38904.579166666626</c:v>
                </c:pt>
                <c:pt idx="1580">
                  <c:v>38904.583333333336</c:v>
                </c:pt>
                <c:pt idx="1581">
                  <c:v>38904.587500000001</c:v>
                </c:pt>
                <c:pt idx="1582">
                  <c:v>38904.591666666609</c:v>
                </c:pt>
                <c:pt idx="1583">
                  <c:v>38904.595833333326</c:v>
                </c:pt>
                <c:pt idx="1584">
                  <c:v>38904.6</c:v>
                </c:pt>
                <c:pt idx="1585">
                  <c:v>38904.604166666628</c:v>
                </c:pt>
                <c:pt idx="1586">
                  <c:v>38904.60833333333</c:v>
                </c:pt>
                <c:pt idx="1587">
                  <c:v>38904.612500000003</c:v>
                </c:pt>
                <c:pt idx="1588">
                  <c:v>38904.616666666654</c:v>
                </c:pt>
                <c:pt idx="1589">
                  <c:v>38904.620833333334</c:v>
                </c:pt>
                <c:pt idx="1590">
                  <c:v>38904.624999999993</c:v>
                </c:pt>
                <c:pt idx="1591">
                  <c:v>38904.629166666607</c:v>
                </c:pt>
                <c:pt idx="1592">
                  <c:v>38904.633333333324</c:v>
                </c:pt>
                <c:pt idx="1593">
                  <c:v>38904.637499999997</c:v>
                </c:pt>
                <c:pt idx="1594">
                  <c:v>38904.641666666626</c:v>
                </c:pt>
                <c:pt idx="1595">
                  <c:v>38904.645833333336</c:v>
                </c:pt>
                <c:pt idx="1596">
                  <c:v>38904.65</c:v>
                </c:pt>
                <c:pt idx="1597">
                  <c:v>38904.654166666638</c:v>
                </c:pt>
                <c:pt idx="1598">
                  <c:v>38904.658333333333</c:v>
                </c:pt>
                <c:pt idx="1599">
                  <c:v>38904.662499999999</c:v>
                </c:pt>
                <c:pt idx="1600">
                  <c:v>38904.666666666628</c:v>
                </c:pt>
                <c:pt idx="1601">
                  <c:v>38904.67083333333</c:v>
                </c:pt>
                <c:pt idx="1602">
                  <c:v>38904.675000000003</c:v>
                </c:pt>
                <c:pt idx="1603">
                  <c:v>38904.679166666618</c:v>
                </c:pt>
                <c:pt idx="1604">
                  <c:v>38904.683333333334</c:v>
                </c:pt>
                <c:pt idx="1605">
                  <c:v>38904.6875</c:v>
                </c:pt>
                <c:pt idx="1606">
                  <c:v>38904.691666666607</c:v>
                </c:pt>
                <c:pt idx="1607">
                  <c:v>38904.695833333324</c:v>
                </c:pt>
                <c:pt idx="1608">
                  <c:v>38904.699999999997</c:v>
                </c:pt>
                <c:pt idx="1609">
                  <c:v>38904.704166666626</c:v>
                </c:pt>
                <c:pt idx="1610">
                  <c:v>38904.708333333336</c:v>
                </c:pt>
                <c:pt idx="1611">
                  <c:v>38904.712500000001</c:v>
                </c:pt>
                <c:pt idx="1612">
                  <c:v>38904.716666666638</c:v>
                </c:pt>
                <c:pt idx="1613">
                  <c:v>38904.720833333326</c:v>
                </c:pt>
                <c:pt idx="1614">
                  <c:v>38904.724999999999</c:v>
                </c:pt>
                <c:pt idx="1615">
                  <c:v>38904.729166666606</c:v>
                </c:pt>
                <c:pt idx="1616">
                  <c:v>38904.733333333301</c:v>
                </c:pt>
                <c:pt idx="1617">
                  <c:v>38904.737499999996</c:v>
                </c:pt>
                <c:pt idx="1618">
                  <c:v>38904.741666666618</c:v>
                </c:pt>
                <c:pt idx="1619">
                  <c:v>38904.745833333334</c:v>
                </c:pt>
                <c:pt idx="1620">
                  <c:v>38904.75</c:v>
                </c:pt>
                <c:pt idx="1621">
                  <c:v>38904.754166666637</c:v>
                </c:pt>
                <c:pt idx="1622">
                  <c:v>38904.758333333331</c:v>
                </c:pt>
                <c:pt idx="1623">
                  <c:v>38904.762499999997</c:v>
                </c:pt>
                <c:pt idx="1624">
                  <c:v>38904.766666666626</c:v>
                </c:pt>
                <c:pt idx="1625">
                  <c:v>38904.770833333336</c:v>
                </c:pt>
                <c:pt idx="1626">
                  <c:v>38904.775000000001</c:v>
                </c:pt>
                <c:pt idx="1627">
                  <c:v>38904.779166666609</c:v>
                </c:pt>
                <c:pt idx="1628">
                  <c:v>38904.783333333326</c:v>
                </c:pt>
                <c:pt idx="1629">
                  <c:v>38904.787499999999</c:v>
                </c:pt>
                <c:pt idx="1630">
                  <c:v>38904.791666666606</c:v>
                </c:pt>
                <c:pt idx="1631">
                  <c:v>38904.795833333301</c:v>
                </c:pt>
                <c:pt idx="1632">
                  <c:v>38904.800000000003</c:v>
                </c:pt>
                <c:pt idx="1633">
                  <c:v>38904.804166666654</c:v>
                </c:pt>
                <c:pt idx="1634">
                  <c:v>38904.808333333342</c:v>
                </c:pt>
                <c:pt idx="1635">
                  <c:v>38904.812500000029</c:v>
                </c:pt>
                <c:pt idx="1636">
                  <c:v>38904.816666666666</c:v>
                </c:pt>
                <c:pt idx="1637">
                  <c:v>38904.820833333331</c:v>
                </c:pt>
                <c:pt idx="1638">
                  <c:v>38904.825000000004</c:v>
                </c:pt>
                <c:pt idx="1639">
                  <c:v>38904.829166666626</c:v>
                </c:pt>
                <c:pt idx="1640">
                  <c:v>38904.833333333336</c:v>
                </c:pt>
                <c:pt idx="1641">
                  <c:v>38904.837500000001</c:v>
                </c:pt>
                <c:pt idx="1642">
                  <c:v>38904.841666666638</c:v>
                </c:pt>
                <c:pt idx="1643">
                  <c:v>38904.845833333333</c:v>
                </c:pt>
                <c:pt idx="1644">
                  <c:v>38904.850000000013</c:v>
                </c:pt>
                <c:pt idx="1645">
                  <c:v>38904.854166666664</c:v>
                </c:pt>
                <c:pt idx="1646">
                  <c:v>38904.858333333359</c:v>
                </c:pt>
                <c:pt idx="1647">
                  <c:v>38904.862500000003</c:v>
                </c:pt>
                <c:pt idx="1648">
                  <c:v>38904.866666666654</c:v>
                </c:pt>
                <c:pt idx="1649">
                  <c:v>38904.870833333342</c:v>
                </c:pt>
                <c:pt idx="1650">
                  <c:v>38904.875</c:v>
                </c:pt>
                <c:pt idx="1651">
                  <c:v>38904.879166666637</c:v>
                </c:pt>
                <c:pt idx="1652">
                  <c:v>38904.883333333331</c:v>
                </c:pt>
                <c:pt idx="1653">
                  <c:v>38904.887500000012</c:v>
                </c:pt>
                <c:pt idx="1654">
                  <c:v>38904.891666666626</c:v>
                </c:pt>
                <c:pt idx="1655">
                  <c:v>38904.895833333336</c:v>
                </c:pt>
                <c:pt idx="1656">
                  <c:v>38904.9</c:v>
                </c:pt>
                <c:pt idx="1657">
                  <c:v>38904.904166666638</c:v>
                </c:pt>
                <c:pt idx="1658">
                  <c:v>38904.908333333333</c:v>
                </c:pt>
                <c:pt idx="1659">
                  <c:v>38904.912500000013</c:v>
                </c:pt>
                <c:pt idx="1660">
                  <c:v>38904.916666666664</c:v>
                </c:pt>
                <c:pt idx="1661">
                  <c:v>38904.92083333333</c:v>
                </c:pt>
                <c:pt idx="1662">
                  <c:v>38904.925000000003</c:v>
                </c:pt>
                <c:pt idx="1663">
                  <c:v>38904.929166666618</c:v>
                </c:pt>
                <c:pt idx="1664">
                  <c:v>38904.933333333334</c:v>
                </c:pt>
                <c:pt idx="1665">
                  <c:v>38904.9375</c:v>
                </c:pt>
                <c:pt idx="1666">
                  <c:v>38904.941666666637</c:v>
                </c:pt>
                <c:pt idx="1667">
                  <c:v>38904.945833333331</c:v>
                </c:pt>
                <c:pt idx="1668">
                  <c:v>38904.950000000012</c:v>
                </c:pt>
                <c:pt idx="1669">
                  <c:v>38904.95416666667</c:v>
                </c:pt>
                <c:pt idx="1670">
                  <c:v>38904.958333333343</c:v>
                </c:pt>
                <c:pt idx="1671">
                  <c:v>38904.962500000001</c:v>
                </c:pt>
                <c:pt idx="1672">
                  <c:v>38904.966666666638</c:v>
                </c:pt>
                <c:pt idx="1673">
                  <c:v>38904.970833333333</c:v>
                </c:pt>
                <c:pt idx="1674">
                  <c:v>38904.975000000006</c:v>
                </c:pt>
                <c:pt idx="1675">
                  <c:v>38904.979166666628</c:v>
                </c:pt>
                <c:pt idx="1676">
                  <c:v>38904.98333333333</c:v>
                </c:pt>
                <c:pt idx="1677">
                  <c:v>38904.987500000003</c:v>
                </c:pt>
                <c:pt idx="1678">
                  <c:v>38904.991666666618</c:v>
                </c:pt>
                <c:pt idx="1679">
                  <c:v>38904.995833333334</c:v>
                </c:pt>
                <c:pt idx="1680">
                  <c:v>38905</c:v>
                </c:pt>
                <c:pt idx="1681">
                  <c:v>38905.004166666637</c:v>
                </c:pt>
                <c:pt idx="1682">
                  <c:v>38905.008333333331</c:v>
                </c:pt>
                <c:pt idx="1683">
                  <c:v>38905.012500000012</c:v>
                </c:pt>
                <c:pt idx="1684">
                  <c:v>38905.01666666667</c:v>
                </c:pt>
                <c:pt idx="1685">
                  <c:v>38905.020833333336</c:v>
                </c:pt>
                <c:pt idx="1686">
                  <c:v>38905.025000000001</c:v>
                </c:pt>
                <c:pt idx="1687">
                  <c:v>38905.029166666609</c:v>
                </c:pt>
                <c:pt idx="1688">
                  <c:v>38905.033333333326</c:v>
                </c:pt>
                <c:pt idx="1689">
                  <c:v>38905.037499999999</c:v>
                </c:pt>
                <c:pt idx="1690">
                  <c:v>38905.041666666628</c:v>
                </c:pt>
                <c:pt idx="1691">
                  <c:v>38905.04583333333</c:v>
                </c:pt>
                <c:pt idx="1692">
                  <c:v>38905.050000000003</c:v>
                </c:pt>
                <c:pt idx="1693">
                  <c:v>38905.054166666654</c:v>
                </c:pt>
                <c:pt idx="1694">
                  <c:v>38905.058333333342</c:v>
                </c:pt>
                <c:pt idx="1695">
                  <c:v>38905.0625</c:v>
                </c:pt>
                <c:pt idx="1696">
                  <c:v>38905.066666666637</c:v>
                </c:pt>
                <c:pt idx="1697">
                  <c:v>38905.070833333331</c:v>
                </c:pt>
                <c:pt idx="1698">
                  <c:v>38905.075000000004</c:v>
                </c:pt>
                <c:pt idx="1699">
                  <c:v>38905.079166666626</c:v>
                </c:pt>
                <c:pt idx="1700">
                  <c:v>38905.083333333336</c:v>
                </c:pt>
                <c:pt idx="1701">
                  <c:v>38905.087500000001</c:v>
                </c:pt>
                <c:pt idx="1702">
                  <c:v>38905.091666666609</c:v>
                </c:pt>
                <c:pt idx="1703">
                  <c:v>38905.095833333326</c:v>
                </c:pt>
                <c:pt idx="1704">
                  <c:v>38905.1</c:v>
                </c:pt>
                <c:pt idx="1705">
                  <c:v>38905.104166666628</c:v>
                </c:pt>
                <c:pt idx="1706">
                  <c:v>38905.10833333333</c:v>
                </c:pt>
                <c:pt idx="1707">
                  <c:v>38905.112500000003</c:v>
                </c:pt>
                <c:pt idx="1708">
                  <c:v>38905.116666666654</c:v>
                </c:pt>
                <c:pt idx="1709">
                  <c:v>38905.120833333334</c:v>
                </c:pt>
                <c:pt idx="1710">
                  <c:v>38905.124999999993</c:v>
                </c:pt>
                <c:pt idx="1711">
                  <c:v>38905.129166666607</c:v>
                </c:pt>
                <c:pt idx="1712">
                  <c:v>38905.133333333324</c:v>
                </c:pt>
                <c:pt idx="1713">
                  <c:v>38905.137499999997</c:v>
                </c:pt>
                <c:pt idx="1714">
                  <c:v>38905.141666666626</c:v>
                </c:pt>
                <c:pt idx="1715">
                  <c:v>38905.145833333336</c:v>
                </c:pt>
                <c:pt idx="1716">
                  <c:v>38905.15</c:v>
                </c:pt>
                <c:pt idx="1717">
                  <c:v>38905.154166666638</c:v>
                </c:pt>
                <c:pt idx="1718">
                  <c:v>38905.158333333333</c:v>
                </c:pt>
                <c:pt idx="1719">
                  <c:v>38905.162499999999</c:v>
                </c:pt>
                <c:pt idx="1720">
                  <c:v>38905.166666666628</c:v>
                </c:pt>
                <c:pt idx="1721">
                  <c:v>38905.17083333333</c:v>
                </c:pt>
                <c:pt idx="1722">
                  <c:v>38905.175000000003</c:v>
                </c:pt>
                <c:pt idx="1723">
                  <c:v>38905.179166666618</c:v>
                </c:pt>
                <c:pt idx="1724">
                  <c:v>38905.183333333334</c:v>
                </c:pt>
                <c:pt idx="1725">
                  <c:v>38905.1875</c:v>
                </c:pt>
                <c:pt idx="1726">
                  <c:v>38905.191666666607</c:v>
                </c:pt>
                <c:pt idx="1727">
                  <c:v>38905.195833333324</c:v>
                </c:pt>
                <c:pt idx="1728">
                  <c:v>38905.199999999997</c:v>
                </c:pt>
                <c:pt idx="1729">
                  <c:v>38905.204166666626</c:v>
                </c:pt>
                <c:pt idx="1730">
                  <c:v>38905.208333333336</c:v>
                </c:pt>
                <c:pt idx="1731">
                  <c:v>38905.212500000001</c:v>
                </c:pt>
                <c:pt idx="1732">
                  <c:v>38905.216666666638</c:v>
                </c:pt>
                <c:pt idx="1733">
                  <c:v>38905.220833333326</c:v>
                </c:pt>
                <c:pt idx="1734">
                  <c:v>38905.224999999999</c:v>
                </c:pt>
                <c:pt idx="1735">
                  <c:v>38905.229166666606</c:v>
                </c:pt>
                <c:pt idx="1736">
                  <c:v>38905.233333333301</c:v>
                </c:pt>
                <c:pt idx="1737">
                  <c:v>38905.237499999996</c:v>
                </c:pt>
                <c:pt idx="1738">
                  <c:v>38905.241666666618</c:v>
                </c:pt>
                <c:pt idx="1739">
                  <c:v>38905.245833333334</c:v>
                </c:pt>
                <c:pt idx="1740">
                  <c:v>38905.25</c:v>
                </c:pt>
                <c:pt idx="1741">
                  <c:v>38905.254166666637</c:v>
                </c:pt>
                <c:pt idx="1742">
                  <c:v>38905.258333333331</c:v>
                </c:pt>
                <c:pt idx="1743">
                  <c:v>38905.262499999997</c:v>
                </c:pt>
                <c:pt idx="1744">
                  <c:v>38905.266666666626</c:v>
                </c:pt>
                <c:pt idx="1745">
                  <c:v>38905.270833333336</c:v>
                </c:pt>
                <c:pt idx="1746">
                  <c:v>38905.275000000001</c:v>
                </c:pt>
                <c:pt idx="1747">
                  <c:v>38905.279166666609</c:v>
                </c:pt>
                <c:pt idx="1748">
                  <c:v>38905.283333333326</c:v>
                </c:pt>
                <c:pt idx="1749">
                  <c:v>38905.287499999999</c:v>
                </c:pt>
                <c:pt idx="1750">
                  <c:v>38905.291666666606</c:v>
                </c:pt>
                <c:pt idx="1751">
                  <c:v>38905.295833333301</c:v>
                </c:pt>
                <c:pt idx="1752">
                  <c:v>38905.300000000003</c:v>
                </c:pt>
                <c:pt idx="1753">
                  <c:v>38905.304166666654</c:v>
                </c:pt>
                <c:pt idx="1754">
                  <c:v>38905.308333333342</c:v>
                </c:pt>
                <c:pt idx="1755">
                  <c:v>38905.312500000029</c:v>
                </c:pt>
                <c:pt idx="1756">
                  <c:v>38905.316666666666</c:v>
                </c:pt>
                <c:pt idx="1757">
                  <c:v>38905.320833333331</c:v>
                </c:pt>
                <c:pt idx="1758">
                  <c:v>38905.325000000004</c:v>
                </c:pt>
                <c:pt idx="1759">
                  <c:v>38905.329166666626</c:v>
                </c:pt>
                <c:pt idx="1760">
                  <c:v>38905.333333333336</c:v>
                </c:pt>
                <c:pt idx="1761">
                  <c:v>38905.337500000001</c:v>
                </c:pt>
                <c:pt idx="1762">
                  <c:v>38905.341666666638</c:v>
                </c:pt>
                <c:pt idx="1763">
                  <c:v>38905.345833333333</c:v>
                </c:pt>
                <c:pt idx="1764">
                  <c:v>38905.350000000013</c:v>
                </c:pt>
                <c:pt idx="1765">
                  <c:v>38905.354166666664</c:v>
                </c:pt>
                <c:pt idx="1766">
                  <c:v>38905.358333333359</c:v>
                </c:pt>
                <c:pt idx="1767">
                  <c:v>38905.362500000003</c:v>
                </c:pt>
                <c:pt idx="1768">
                  <c:v>38905.366666666654</c:v>
                </c:pt>
                <c:pt idx="1769">
                  <c:v>38905.370833333342</c:v>
                </c:pt>
                <c:pt idx="1770">
                  <c:v>38905.375</c:v>
                </c:pt>
                <c:pt idx="1771">
                  <c:v>38905.379166666637</c:v>
                </c:pt>
                <c:pt idx="1772">
                  <c:v>38905.383333333331</c:v>
                </c:pt>
                <c:pt idx="1773">
                  <c:v>38905.387500000012</c:v>
                </c:pt>
                <c:pt idx="1774">
                  <c:v>38905.391666666626</c:v>
                </c:pt>
                <c:pt idx="1775">
                  <c:v>38905.395833333336</c:v>
                </c:pt>
                <c:pt idx="1776">
                  <c:v>38905.4</c:v>
                </c:pt>
                <c:pt idx="1777">
                  <c:v>38905.404166666638</c:v>
                </c:pt>
                <c:pt idx="1778">
                  <c:v>38905.408333333333</c:v>
                </c:pt>
                <c:pt idx="1779">
                  <c:v>38905.412500000013</c:v>
                </c:pt>
                <c:pt idx="1780">
                  <c:v>38905.416666666664</c:v>
                </c:pt>
                <c:pt idx="1781">
                  <c:v>38905.42083333333</c:v>
                </c:pt>
                <c:pt idx="1782">
                  <c:v>38905.425000000003</c:v>
                </c:pt>
                <c:pt idx="1783">
                  <c:v>38905.429166666618</c:v>
                </c:pt>
                <c:pt idx="1784">
                  <c:v>38905.433333333334</c:v>
                </c:pt>
                <c:pt idx="1785">
                  <c:v>38905.4375</c:v>
                </c:pt>
                <c:pt idx="1786">
                  <c:v>38905.441666666637</c:v>
                </c:pt>
                <c:pt idx="1787">
                  <c:v>38905.445833333331</c:v>
                </c:pt>
                <c:pt idx="1788">
                  <c:v>38905.450000000012</c:v>
                </c:pt>
                <c:pt idx="1789">
                  <c:v>38905.45416666667</c:v>
                </c:pt>
                <c:pt idx="1790">
                  <c:v>38905.458333333343</c:v>
                </c:pt>
                <c:pt idx="1791">
                  <c:v>38905.462500000001</c:v>
                </c:pt>
                <c:pt idx="1792">
                  <c:v>38905.466666666638</c:v>
                </c:pt>
                <c:pt idx="1793">
                  <c:v>38905.470833333333</c:v>
                </c:pt>
                <c:pt idx="1794">
                  <c:v>38905.475000000006</c:v>
                </c:pt>
                <c:pt idx="1795">
                  <c:v>38905.479166666628</c:v>
                </c:pt>
                <c:pt idx="1796">
                  <c:v>38905.48333333333</c:v>
                </c:pt>
                <c:pt idx="1797">
                  <c:v>38905.487500000003</c:v>
                </c:pt>
                <c:pt idx="1798">
                  <c:v>38905.491666666618</c:v>
                </c:pt>
                <c:pt idx="1799">
                  <c:v>38905.495833333334</c:v>
                </c:pt>
                <c:pt idx="1800">
                  <c:v>38905.5</c:v>
                </c:pt>
                <c:pt idx="1801">
                  <c:v>38905.504166666637</c:v>
                </c:pt>
                <c:pt idx="1802">
                  <c:v>38905.508333333331</c:v>
                </c:pt>
                <c:pt idx="1803">
                  <c:v>38905.512500000012</c:v>
                </c:pt>
                <c:pt idx="1804">
                  <c:v>38905.51666666667</c:v>
                </c:pt>
                <c:pt idx="1805">
                  <c:v>38905.520833333336</c:v>
                </c:pt>
                <c:pt idx="1806">
                  <c:v>38905.525000000001</c:v>
                </c:pt>
                <c:pt idx="1807">
                  <c:v>38905.529166666609</c:v>
                </c:pt>
                <c:pt idx="1808">
                  <c:v>38905.533333333326</c:v>
                </c:pt>
                <c:pt idx="1809">
                  <c:v>38905.537499999999</c:v>
                </c:pt>
                <c:pt idx="1810">
                  <c:v>38905.541666666628</c:v>
                </c:pt>
                <c:pt idx="1811">
                  <c:v>38905.54583333333</c:v>
                </c:pt>
                <c:pt idx="1812">
                  <c:v>38905.550000000003</c:v>
                </c:pt>
                <c:pt idx="1813">
                  <c:v>38905.554166666654</c:v>
                </c:pt>
                <c:pt idx="1814">
                  <c:v>38905.558333333342</c:v>
                </c:pt>
                <c:pt idx="1815">
                  <c:v>38905.5625</c:v>
                </c:pt>
                <c:pt idx="1816">
                  <c:v>38905.566666666637</c:v>
                </c:pt>
                <c:pt idx="1817">
                  <c:v>38905.570833333331</c:v>
                </c:pt>
                <c:pt idx="1818">
                  <c:v>38905.575000000004</c:v>
                </c:pt>
                <c:pt idx="1819">
                  <c:v>38905.579166666626</c:v>
                </c:pt>
                <c:pt idx="1820">
                  <c:v>38905.583333333336</c:v>
                </c:pt>
                <c:pt idx="1821">
                  <c:v>38905.587500000001</c:v>
                </c:pt>
                <c:pt idx="1822">
                  <c:v>38905.591666666609</c:v>
                </c:pt>
                <c:pt idx="1823">
                  <c:v>38905.595833333326</c:v>
                </c:pt>
                <c:pt idx="1824">
                  <c:v>38905.599999999999</c:v>
                </c:pt>
                <c:pt idx="1825">
                  <c:v>38905.604166666628</c:v>
                </c:pt>
                <c:pt idx="1826">
                  <c:v>38905.60833333333</c:v>
                </c:pt>
                <c:pt idx="1827">
                  <c:v>38905.612500000003</c:v>
                </c:pt>
                <c:pt idx="1828">
                  <c:v>38905.616666666654</c:v>
                </c:pt>
                <c:pt idx="1829">
                  <c:v>38905.620833333334</c:v>
                </c:pt>
                <c:pt idx="1830">
                  <c:v>38905.624999999993</c:v>
                </c:pt>
                <c:pt idx="1831">
                  <c:v>38905.629166666607</c:v>
                </c:pt>
                <c:pt idx="1832">
                  <c:v>38905.633333333324</c:v>
                </c:pt>
                <c:pt idx="1833">
                  <c:v>38905.637499999997</c:v>
                </c:pt>
                <c:pt idx="1834">
                  <c:v>38905.641666666626</c:v>
                </c:pt>
                <c:pt idx="1835">
                  <c:v>38905.645833333336</c:v>
                </c:pt>
                <c:pt idx="1836">
                  <c:v>38905.65</c:v>
                </c:pt>
                <c:pt idx="1837">
                  <c:v>38905.654166666638</c:v>
                </c:pt>
                <c:pt idx="1838">
                  <c:v>38905.658333333333</c:v>
                </c:pt>
                <c:pt idx="1839">
                  <c:v>38905.662499999999</c:v>
                </c:pt>
                <c:pt idx="1840">
                  <c:v>38905.666666666628</c:v>
                </c:pt>
                <c:pt idx="1841">
                  <c:v>38905.67083333333</c:v>
                </c:pt>
                <c:pt idx="1842">
                  <c:v>38905.675000000003</c:v>
                </c:pt>
                <c:pt idx="1843">
                  <c:v>38905.679166666618</c:v>
                </c:pt>
                <c:pt idx="1844">
                  <c:v>38905.683333333334</c:v>
                </c:pt>
                <c:pt idx="1845">
                  <c:v>38905.6875</c:v>
                </c:pt>
                <c:pt idx="1846">
                  <c:v>38905.691666666607</c:v>
                </c:pt>
                <c:pt idx="1847">
                  <c:v>38905.695833333324</c:v>
                </c:pt>
                <c:pt idx="1848">
                  <c:v>38905.699999999997</c:v>
                </c:pt>
                <c:pt idx="1849">
                  <c:v>38905.704166666626</c:v>
                </c:pt>
                <c:pt idx="1850">
                  <c:v>38905.708333333336</c:v>
                </c:pt>
                <c:pt idx="1851">
                  <c:v>38905.712500000001</c:v>
                </c:pt>
                <c:pt idx="1852">
                  <c:v>38905.716666666638</c:v>
                </c:pt>
                <c:pt idx="1853">
                  <c:v>38905.720833333326</c:v>
                </c:pt>
                <c:pt idx="1854">
                  <c:v>38905.724999999999</c:v>
                </c:pt>
                <c:pt idx="1855">
                  <c:v>38905.729166666606</c:v>
                </c:pt>
                <c:pt idx="1856">
                  <c:v>38905.733333333301</c:v>
                </c:pt>
                <c:pt idx="1857">
                  <c:v>38905.737499999996</c:v>
                </c:pt>
                <c:pt idx="1858">
                  <c:v>38905.741666666618</c:v>
                </c:pt>
                <c:pt idx="1859">
                  <c:v>38905.745833333334</c:v>
                </c:pt>
                <c:pt idx="1860">
                  <c:v>38905.75</c:v>
                </c:pt>
                <c:pt idx="1861">
                  <c:v>38905.754166666637</c:v>
                </c:pt>
                <c:pt idx="1862">
                  <c:v>38905.758333333331</c:v>
                </c:pt>
                <c:pt idx="1863">
                  <c:v>38905.762499999997</c:v>
                </c:pt>
                <c:pt idx="1864">
                  <c:v>38905.766666666626</c:v>
                </c:pt>
                <c:pt idx="1865">
                  <c:v>38905.770833333336</c:v>
                </c:pt>
                <c:pt idx="1866">
                  <c:v>38905.775000000001</c:v>
                </c:pt>
                <c:pt idx="1867">
                  <c:v>38905.779166666609</c:v>
                </c:pt>
                <c:pt idx="1868">
                  <c:v>38905.783333333326</c:v>
                </c:pt>
                <c:pt idx="1869">
                  <c:v>38905.787499999999</c:v>
                </c:pt>
                <c:pt idx="1870">
                  <c:v>38905.791666666606</c:v>
                </c:pt>
                <c:pt idx="1871">
                  <c:v>38905.795833333301</c:v>
                </c:pt>
                <c:pt idx="1872">
                  <c:v>38905.800000000003</c:v>
                </c:pt>
                <c:pt idx="1873">
                  <c:v>38905.804166666654</c:v>
                </c:pt>
                <c:pt idx="1874">
                  <c:v>38905.808333333342</c:v>
                </c:pt>
                <c:pt idx="1875">
                  <c:v>38905.812500000029</c:v>
                </c:pt>
                <c:pt idx="1876">
                  <c:v>38905.816666666666</c:v>
                </c:pt>
                <c:pt idx="1877">
                  <c:v>38905.820833333331</c:v>
                </c:pt>
                <c:pt idx="1878">
                  <c:v>38905.825000000004</c:v>
                </c:pt>
                <c:pt idx="1879">
                  <c:v>38905.829166666626</c:v>
                </c:pt>
                <c:pt idx="1880">
                  <c:v>38905.833333333336</c:v>
                </c:pt>
                <c:pt idx="1881">
                  <c:v>38905.837500000001</c:v>
                </c:pt>
                <c:pt idx="1882">
                  <c:v>38905.841666666638</c:v>
                </c:pt>
                <c:pt idx="1883">
                  <c:v>38905.845833333333</c:v>
                </c:pt>
                <c:pt idx="1884">
                  <c:v>38905.850000000013</c:v>
                </c:pt>
                <c:pt idx="1885">
                  <c:v>38905.854166666664</c:v>
                </c:pt>
                <c:pt idx="1886">
                  <c:v>38905.858333333359</c:v>
                </c:pt>
                <c:pt idx="1887">
                  <c:v>38905.862500000003</c:v>
                </c:pt>
                <c:pt idx="1888">
                  <c:v>38905.866666666654</c:v>
                </c:pt>
                <c:pt idx="1889">
                  <c:v>38905.870833333342</c:v>
                </c:pt>
                <c:pt idx="1890">
                  <c:v>38905.875</c:v>
                </c:pt>
                <c:pt idx="1891">
                  <c:v>38905.879166666637</c:v>
                </c:pt>
                <c:pt idx="1892">
                  <c:v>38905.883333333331</c:v>
                </c:pt>
                <c:pt idx="1893">
                  <c:v>38905.887500000012</c:v>
                </c:pt>
                <c:pt idx="1894">
                  <c:v>38905.891666666626</c:v>
                </c:pt>
                <c:pt idx="1895">
                  <c:v>38905.895833333336</c:v>
                </c:pt>
                <c:pt idx="1896">
                  <c:v>38905.9</c:v>
                </c:pt>
                <c:pt idx="1897">
                  <c:v>38905.904166666638</c:v>
                </c:pt>
                <c:pt idx="1898">
                  <c:v>38905.908333333333</c:v>
                </c:pt>
                <c:pt idx="1899">
                  <c:v>38905.912500000013</c:v>
                </c:pt>
                <c:pt idx="1900">
                  <c:v>38905.916666666664</c:v>
                </c:pt>
                <c:pt idx="1901">
                  <c:v>38905.92083333333</c:v>
                </c:pt>
                <c:pt idx="1902">
                  <c:v>38905.925000000003</c:v>
                </c:pt>
                <c:pt idx="1903">
                  <c:v>38905.929166666618</c:v>
                </c:pt>
                <c:pt idx="1904">
                  <c:v>38905.933333333334</c:v>
                </c:pt>
                <c:pt idx="1905">
                  <c:v>38905.9375</c:v>
                </c:pt>
                <c:pt idx="1906">
                  <c:v>38905.941666666637</c:v>
                </c:pt>
                <c:pt idx="1907">
                  <c:v>38905.945833333331</c:v>
                </c:pt>
                <c:pt idx="1908">
                  <c:v>38905.950000000012</c:v>
                </c:pt>
                <c:pt idx="1909">
                  <c:v>38905.95416666667</c:v>
                </c:pt>
                <c:pt idx="1910">
                  <c:v>38905.958333333343</c:v>
                </c:pt>
                <c:pt idx="1911">
                  <c:v>38905.962500000001</c:v>
                </c:pt>
                <c:pt idx="1912">
                  <c:v>38905.966666666638</c:v>
                </c:pt>
                <c:pt idx="1913">
                  <c:v>38905.970833333333</c:v>
                </c:pt>
                <c:pt idx="1914">
                  <c:v>38905.975000000006</c:v>
                </c:pt>
                <c:pt idx="1915">
                  <c:v>38905.979166666628</c:v>
                </c:pt>
                <c:pt idx="1916">
                  <c:v>38905.98333333333</c:v>
                </c:pt>
                <c:pt idx="1917">
                  <c:v>38905.987500000003</c:v>
                </c:pt>
                <c:pt idx="1918">
                  <c:v>38905.991666666618</c:v>
                </c:pt>
                <c:pt idx="1919">
                  <c:v>38905.995833333334</c:v>
                </c:pt>
                <c:pt idx="1920">
                  <c:v>38906</c:v>
                </c:pt>
                <c:pt idx="1921">
                  <c:v>38906.004166666637</c:v>
                </c:pt>
                <c:pt idx="1922">
                  <c:v>38906.008333333331</c:v>
                </c:pt>
                <c:pt idx="1923">
                  <c:v>38906.012500000012</c:v>
                </c:pt>
                <c:pt idx="1924">
                  <c:v>38906.01666666667</c:v>
                </c:pt>
                <c:pt idx="1925">
                  <c:v>38906.020833333336</c:v>
                </c:pt>
                <c:pt idx="1926">
                  <c:v>38906.025000000001</c:v>
                </c:pt>
                <c:pt idx="1927">
                  <c:v>38906.029166666609</c:v>
                </c:pt>
                <c:pt idx="1928">
                  <c:v>38906.033333333326</c:v>
                </c:pt>
                <c:pt idx="1929">
                  <c:v>38906.037499999999</c:v>
                </c:pt>
                <c:pt idx="1930">
                  <c:v>38906.041666666628</c:v>
                </c:pt>
                <c:pt idx="1931">
                  <c:v>38906.04583333333</c:v>
                </c:pt>
                <c:pt idx="1932">
                  <c:v>38906.050000000003</c:v>
                </c:pt>
                <c:pt idx="1933">
                  <c:v>38906.054166666654</c:v>
                </c:pt>
                <c:pt idx="1934">
                  <c:v>38906.058333333342</c:v>
                </c:pt>
                <c:pt idx="1935">
                  <c:v>38906.0625</c:v>
                </c:pt>
                <c:pt idx="1936">
                  <c:v>38906.066666666637</c:v>
                </c:pt>
                <c:pt idx="1937">
                  <c:v>38906.070833333331</c:v>
                </c:pt>
                <c:pt idx="1938">
                  <c:v>38906.075000000004</c:v>
                </c:pt>
                <c:pt idx="1939">
                  <c:v>38906.079166666626</c:v>
                </c:pt>
                <c:pt idx="1940">
                  <c:v>38906.083333333336</c:v>
                </c:pt>
                <c:pt idx="1941">
                  <c:v>38906.087500000001</c:v>
                </c:pt>
                <c:pt idx="1942">
                  <c:v>38906.091666666609</c:v>
                </c:pt>
                <c:pt idx="1943">
                  <c:v>38906.095833333326</c:v>
                </c:pt>
                <c:pt idx="1944">
                  <c:v>38906.1</c:v>
                </c:pt>
                <c:pt idx="1945">
                  <c:v>38906.104166666628</c:v>
                </c:pt>
                <c:pt idx="1946">
                  <c:v>38906.10833333333</c:v>
                </c:pt>
                <c:pt idx="1947">
                  <c:v>38906.112500000003</c:v>
                </c:pt>
                <c:pt idx="1948">
                  <c:v>38906.116666666654</c:v>
                </c:pt>
                <c:pt idx="1949">
                  <c:v>38906.120833333334</c:v>
                </c:pt>
                <c:pt idx="1950">
                  <c:v>38906.124999999993</c:v>
                </c:pt>
                <c:pt idx="1951">
                  <c:v>38906.129166666607</c:v>
                </c:pt>
                <c:pt idx="1952">
                  <c:v>38906.133333333324</c:v>
                </c:pt>
                <c:pt idx="1953">
                  <c:v>38906.137499999997</c:v>
                </c:pt>
                <c:pt idx="1954">
                  <c:v>38906.141666666626</c:v>
                </c:pt>
                <c:pt idx="1955">
                  <c:v>38906.145833333336</c:v>
                </c:pt>
                <c:pt idx="1956">
                  <c:v>38906.15</c:v>
                </c:pt>
                <c:pt idx="1957">
                  <c:v>38906.154166666638</c:v>
                </c:pt>
                <c:pt idx="1958">
                  <c:v>38906.158333333333</c:v>
                </c:pt>
                <c:pt idx="1959">
                  <c:v>38906.162499999999</c:v>
                </c:pt>
                <c:pt idx="1960">
                  <c:v>38906.166666666628</c:v>
                </c:pt>
                <c:pt idx="1961">
                  <c:v>38906.17083333333</c:v>
                </c:pt>
                <c:pt idx="1962">
                  <c:v>38906.175000000003</c:v>
                </c:pt>
                <c:pt idx="1963">
                  <c:v>38906.179166666618</c:v>
                </c:pt>
                <c:pt idx="1964">
                  <c:v>38906.183333333334</c:v>
                </c:pt>
                <c:pt idx="1965">
                  <c:v>38906.1875</c:v>
                </c:pt>
                <c:pt idx="1966">
                  <c:v>38906.191666666607</c:v>
                </c:pt>
                <c:pt idx="1967">
                  <c:v>38906.195833333324</c:v>
                </c:pt>
                <c:pt idx="1968">
                  <c:v>38906.199999999997</c:v>
                </c:pt>
                <c:pt idx="1969">
                  <c:v>38906.204166666626</c:v>
                </c:pt>
                <c:pt idx="1970">
                  <c:v>38906.208333333336</c:v>
                </c:pt>
                <c:pt idx="1971">
                  <c:v>38906.212500000001</c:v>
                </c:pt>
                <c:pt idx="1972">
                  <c:v>38906.216666666638</c:v>
                </c:pt>
                <c:pt idx="1973">
                  <c:v>38906.220833333326</c:v>
                </c:pt>
                <c:pt idx="1974">
                  <c:v>38906.224999999999</c:v>
                </c:pt>
                <c:pt idx="1975">
                  <c:v>38906.229166666606</c:v>
                </c:pt>
                <c:pt idx="1976">
                  <c:v>38906.233333333301</c:v>
                </c:pt>
                <c:pt idx="1977">
                  <c:v>38906.237499999996</c:v>
                </c:pt>
                <c:pt idx="1978">
                  <c:v>38906.241666666618</c:v>
                </c:pt>
                <c:pt idx="1979">
                  <c:v>38906.245833333334</c:v>
                </c:pt>
                <c:pt idx="1980">
                  <c:v>38906.25</c:v>
                </c:pt>
                <c:pt idx="1981">
                  <c:v>38906.254166666637</c:v>
                </c:pt>
                <c:pt idx="1982">
                  <c:v>38906.258333333331</c:v>
                </c:pt>
                <c:pt idx="1983">
                  <c:v>38906.262499999997</c:v>
                </c:pt>
                <c:pt idx="1984">
                  <c:v>38906.266666666626</c:v>
                </c:pt>
                <c:pt idx="1985">
                  <c:v>38906.270833333336</c:v>
                </c:pt>
                <c:pt idx="1986">
                  <c:v>38906.275000000001</c:v>
                </c:pt>
                <c:pt idx="1987">
                  <c:v>38906.279166666609</c:v>
                </c:pt>
                <c:pt idx="1988">
                  <c:v>38906.283333333326</c:v>
                </c:pt>
                <c:pt idx="1989">
                  <c:v>38906.287499999999</c:v>
                </c:pt>
                <c:pt idx="1990">
                  <c:v>38906.291666666606</c:v>
                </c:pt>
                <c:pt idx="1991">
                  <c:v>38906.295833333301</c:v>
                </c:pt>
                <c:pt idx="1992">
                  <c:v>38906.300000000003</c:v>
                </c:pt>
                <c:pt idx="1993">
                  <c:v>38906.304166666654</c:v>
                </c:pt>
                <c:pt idx="1994">
                  <c:v>38906.308333333342</c:v>
                </c:pt>
                <c:pt idx="1995">
                  <c:v>38906.312500000029</c:v>
                </c:pt>
                <c:pt idx="1996">
                  <c:v>38906.316666666666</c:v>
                </c:pt>
                <c:pt idx="1997">
                  <c:v>38906.320833333331</c:v>
                </c:pt>
                <c:pt idx="1998">
                  <c:v>38906.325000000004</c:v>
                </c:pt>
                <c:pt idx="1999">
                  <c:v>38906.329166666626</c:v>
                </c:pt>
                <c:pt idx="2000">
                  <c:v>38906.333333333336</c:v>
                </c:pt>
                <c:pt idx="2001">
                  <c:v>38906.337500000001</c:v>
                </c:pt>
                <c:pt idx="2002">
                  <c:v>38906.341666666638</c:v>
                </c:pt>
                <c:pt idx="2003">
                  <c:v>38906.345833333333</c:v>
                </c:pt>
                <c:pt idx="2004">
                  <c:v>38906.350000000013</c:v>
                </c:pt>
                <c:pt idx="2005">
                  <c:v>38906.354166666664</c:v>
                </c:pt>
                <c:pt idx="2006">
                  <c:v>38906.358333333359</c:v>
                </c:pt>
                <c:pt idx="2007">
                  <c:v>38906.362500000003</c:v>
                </c:pt>
                <c:pt idx="2008">
                  <c:v>38906.366666666654</c:v>
                </c:pt>
                <c:pt idx="2009">
                  <c:v>38906.370833333342</c:v>
                </c:pt>
                <c:pt idx="2010">
                  <c:v>38906.375</c:v>
                </c:pt>
                <c:pt idx="2011">
                  <c:v>38906.379166666637</c:v>
                </c:pt>
                <c:pt idx="2012">
                  <c:v>38906.383333333331</c:v>
                </c:pt>
                <c:pt idx="2013">
                  <c:v>38906.387500000012</c:v>
                </c:pt>
                <c:pt idx="2014">
                  <c:v>38906.391666666626</c:v>
                </c:pt>
                <c:pt idx="2015">
                  <c:v>38906.395833333336</c:v>
                </c:pt>
                <c:pt idx="2016">
                  <c:v>38906.400000000001</c:v>
                </c:pt>
                <c:pt idx="2017">
                  <c:v>38906.404166666638</c:v>
                </c:pt>
                <c:pt idx="2018">
                  <c:v>38906.408333333333</c:v>
                </c:pt>
                <c:pt idx="2019">
                  <c:v>38906.412500000013</c:v>
                </c:pt>
                <c:pt idx="2020">
                  <c:v>38906.416666666664</c:v>
                </c:pt>
                <c:pt idx="2021">
                  <c:v>38906.42083333333</c:v>
                </c:pt>
                <c:pt idx="2022">
                  <c:v>38906.425000000003</c:v>
                </c:pt>
                <c:pt idx="2023">
                  <c:v>38906.429166666618</c:v>
                </c:pt>
                <c:pt idx="2024">
                  <c:v>38906.433333333334</c:v>
                </c:pt>
                <c:pt idx="2025">
                  <c:v>38906.4375</c:v>
                </c:pt>
                <c:pt idx="2026">
                  <c:v>38906.441666666637</c:v>
                </c:pt>
                <c:pt idx="2027">
                  <c:v>38906.445833333331</c:v>
                </c:pt>
                <c:pt idx="2028">
                  <c:v>38906.450000000012</c:v>
                </c:pt>
                <c:pt idx="2029">
                  <c:v>38906.45416666667</c:v>
                </c:pt>
                <c:pt idx="2030">
                  <c:v>38906.458333333343</c:v>
                </c:pt>
                <c:pt idx="2031">
                  <c:v>38906.462500000001</c:v>
                </c:pt>
                <c:pt idx="2032">
                  <c:v>38906.466666666638</c:v>
                </c:pt>
                <c:pt idx="2033">
                  <c:v>38906.470833333333</c:v>
                </c:pt>
                <c:pt idx="2034">
                  <c:v>38906.475000000006</c:v>
                </c:pt>
                <c:pt idx="2035">
                  <c:v>38906.479166666628</c:v>
                </c:pt>
                <c:pt idx="2036">
                  <c:v>38906.48333333333</c:v>
                </c:pt>
                <c:pt idx="2037">
                  <c:v>38906.487500000003</c:v>
                </c:pt>
                <c:pt idx="2038">
                  <c:v>38906.491666666618</c:v>
                </c:pt>
                <c:pt idx="2039">
                  <c:v>38906.495833333334</c:v>
                </c:pt>
                <c:pt idx="2040">
                  <c:v>38906.5</c:v>
                </c:pt>
                <c:pt idx="2041">
                  <c:v>38906.504166666637</c:v>
                </c:pt>
                <c:pt idx="2042">
                  <c:v>38906.508333333331</c:v>
                </c:pt>
                <c:pt idx="2043">
                  <c:v>38906.512500000012</c:v>
                </c:pt>
                <c:pt idx="2044">
                  <c:v>38906.51666666667</c:v>
                </c:pt>
                <c:pt idx="2045">
                  <c:v>38906.520833333336</c:v>
                </c:pt>
                <c:pt idx="2046">
                  <c:v>38906.525000000001</c:v>
                </c:pt>
                <c:pt idx="2047">
                  <c:v>38906.529166666609</c:v>
                </c:pt>
                <c:pt idx="2048">
                  <c:v>38906.533333333326</c:v>
                </c:pt>
                <c:pt idx="2049">
                  <c:v>38906.537499999999</c:v>
                </c:pt>
                <c:pt idx="2050">
                  <c:v>38906.541666666628</c:v>
                </c:pt>
                <c:pt idx="2051">
                  <c:v>38906.54583333333</c:v>
                </c:pt>
                <c:pt idx="2052">
                  <c:v>38906.550000000003</c:v>
                </c:pt>
                <c:pt idx="2053">
                  <c:v>38906.554166666654</c:v>
                </c:pt>
                <c:pt idx="2054">
                  <c:v>38906.558333333342</c:v>
                </c:pt>
                <c:pt idx="2055">
                  <c:v>38906.5625</c:v>
                </c:pt>
                <c:pt idx="2056">
                  <c:v>38906.566666666637</c:v>
                </c:pt>
                <c:pt idx="2057">
                  <c:v>38906.570833333331</c:v>
                </c:pt>
                <c:pt idx="2058">
                  <c:v>38906.575000000004</c:v>
                </c:pt>
                <c:pt idx="2059">
                  <c:v>38906.579166666626</c:v>
                </c:pt>
                <c:pt idx="2060">
                  <c:v>38906.583333333336</c:v>
                </c:pt>
                <c:pt idx="2061">
                  <c:v>38906.587500000001</c:v>
                </c:pt>
                <c:pt idx="2062">
                  <c:v>38906.591666666609</c:v>
                </c:pt>
                <c:pt idx="2063">
                  <c:v>38906.595833333326</c:v>
                </c:pt>
                <c:pt idx="2064">
                  <c:v>38906.6</c:v>
                </c:pt>
                <c:pt idx="2065">
                  <c:v>38906.604166666628</c:v>
                </c:pt>
                <c:pt idx="2066">
                  <c:v>38906.60833333333</c:v>
                </c:pt>
                <c:pt idx="2067">
                  <c:v>38906.612500000003</c:v>
                </c:pt>
                <c:pt idx="2068">
                  <c:v>38906.616666666654</c:v>
                </c:pt>
                <c:pt idx="2069">
                  <c:v>38906.620833333334</c:v>
                </c:pt>
                <c:pt idx="2070">
                  <c:v>38906.624999999993</c:v>
                </c:pt>
                <c:pt idx="2071">
                  <c:v>38906.629166666607</c:v>
                </c:pt>
                <c:pt idx="2072">
                  <c:v>38906.633333333324</c:v>
                </c:pt>
                <c:pt idx="2073">
                  <c:v>38906.637499999997</c:v>
                </c:pt>
                <c:pt idx="2074">
                  <c:v>38906.641666666626</c:v>
                </c:pt>
                <c:pt idx="2075">
                  <c:v>38906.645833333336</c:v>
                </c:pt>
                <c:pt idx="2076">
                  <c:v>38906.65</c:v>
                </c:pt>
                <c:pt idx="2077">
                  <c:v>38906.654166666638</c:v>
                </c:pt>
                <c:pt idx="2078">
                  <c:v>38906.658333333333</c:v>
                </c:pt>
                <c:pt idx="2079">
                  <c:v>38906.662499999999</c:v>
                </c:pt>
                <c:pt idx="2080">
                  <c:v>38906.666666666628</c:v>
                </c:pt>
                <c:pt idx="2081">
                  <c:v>38906.67083333333</c:v>
                </c:pt>
                <c:pt idx="2082">
                  <c:v>38906.675000000003</c:v>
                </c:pt>
                <c:pt idx="2083">
                  <c:v>38906.679166666618</c:v>
                </c:pt>
                <c:pt idx="2084">
                  <c:v>38906.683333333334</c:v>
                </c:pt>
                <c:pt idx="2085">
                  <c:v>38906.6875</c:v>
                </c:pt>
                <c:pt idx="2086">
                  <c:v>38906.691666666607</c:v>
                </c:pt>
                <c:pt idx="2087">
                  <c:v>38906.695833333324</c:v>
                </c:pt>
                <c:pt idx="2088">
                  <c:v>38906.699999999997</c:v>
                </c:pt>
                <c:pt idx="2089">
                  <c:v>38906.704166666626</c:v>
                </c:pt>
                <c:pt idx="2090">
                  <c:v>38906.708333333336</c:v>
                </c:pt>
                <c:pt idx="2091">
                  <c:v>38906.712500000001</c:v>
                </c:pt>
                <c:pt idx="2092">
                  <c:v>38906.716666666638</c:v>
                </c:pt>
                <c:pt idx="2093">
                  <c:v>38906.720833333326</c:v>
                </c:pt>
                <c:pt idx="2094">
                  <c:v>38906.724999999999</c:v>
                </c:pt>
                <c:pt idx="2095">
                  <c:v>38906.729166666606</c:v>
                </c:pt>
                <c:pt idx="2096">
                  <c:v>38906.733333333301</c:v>
                </c:pt>
                <c:pt idx="2097">
                  <c:v>38906.737499999996</c:v>
                </c:pt>
                <c:pt idx="2098">
                  <c:v>38906.741666666618</c:v>
                </c:pt>
                <c:pt idx="2099">
                  <c:v>38906.745833333334</c:v>
                </c:pt>
                <c:pt idx="2100">
                  <c:v>38906.75</c:v>
                </c:pt>
                <c:pt idx="2101">
                  <c:v>38906.754166666637</c:v>
                </c:pt>
                <c:pt idx="2102">
                  <c:v>38906.758333333331</c:v>
                </c:pt>
                <c:pt idx="2103">
                  <c:v>38906.762499999997</c:v>
                </c:pt>
                <c:pt idx="2104">
                  <c:v>38906.766666666626</c:v>
                </c:pt>
                <c:pt idx="2105">
                  <c:v>38906.770833333336</c:v>
                </c:pt>
                <c:pt idx="2106">
                  <c:v>38906.775000000001</c:v>
                </c:pt>
                <c:pt idx="2107">
                  <c:v>38906.779166666609</c:v>
                </c:pt>
                <c:pt idx="2108">
                  <c:v>38906.783333333326</c:v>
                </c:pt>
                <c:pt idx="2109">
                  <c:v>38906.787499999999</c:v>
                </c:pt>
                <c:pt idx="2110">
                  <c:v>38906.791666666606</c:v>
                </c:pt>
                <c:pt idx="2111">
                  <c:v>38906.795833333301</c:v>
                </c:pt>
                <c:pt idx="2112">
                  <c:v>38906.800000000003</c:v>
                </c:pt>
                <c:pt idx="2113">
                  <c:v>38906.804166666654</c:v>
                </c:pt>
                <c:pt idx="2114">
                  <c:v>38906.808333333342</c:v>
                </c:pt>
                <c:pt idx="2115">
                  <c:v>38906.812500000029</c:v>
                </c:pt>
                <c:pt idx="2116">
                  <c:v>38906.816666666666</c:v>
                </c:pt>
                <c:pt idx="2117">
                  <c:v>38906.820833333331</c:v>
                </c:pt>
                <c:pt idx="2118">
                  <c:v>38906.825000000004</c:v>
                </c:pt>
                <c:pt idx="2119">
                  <c:v>38906.829166666626</c:v>
                </c:pt>
                <c:pt idx="2120">
                  <c:v>38906.833333333336</c:v>
                </c:pt>
                <c:pt idx="2121">
                  <c:v>38906.837500000001</c:v>
                </c:pt>
                <c:pt idx="2122">
                  <c:v>38906.841666666638</c:v>
                </c:pt>
                <c:pt idx="2123">
                  <c:v>38906.845833333333</c:v>
                </c:pt>
                <c:pt idx="2124">
                  <c:v>38906.850000000013</c:v>
                </c:pt>
                <c:pt idx="2125">
                  <c:v>38906.854166666664</c:v>
                </c:pt>
                <c:pt idx="2126">
                  <c:v>38906.858333333359</c:v>
                </c:pt>
                <c:pt idx="2127">
                  <c:v>38906.862500000003</c:v>
                </c:pt>
                <c:pt idx="2128">
                  <c:v>38906.866666666654</c:v>
                </c:pt>
                <c:pt idx="2129">
                  <c:v>38906.870833333342</c:v>
                </c:pt>
                <c:pt idx="2130">
                  <c:v>38906.875</c:v>
                </c:pt>
                <c:pt idx="2131">
                  <c:v>38906.879166666637</c:v>
                </c:pt>
                <c:pt idx="2132">
                  <c:v>38906.883333333331</c:v>
                </c:pt>
                <c:pt idx="2133">
                  <c:v>38906.887500000012</c:v>
                </c:pt>
                <c:pt idx="2134">
                  <c:v>38906.891666666626</c:v>
                </c:pt>
                <c:pt idx="2135">
                  <c:v>38906.895833333336</c:v>
                </c:pt>
                <c:pt idx="2136">
                  <c:v>38906.9</c:v>
                </c:pt>
                <c:pt idx="2137">
                  <c:v>38906.904166666638</c:v>
                </c:pt>
                <c:pt idx="2138">
                  <c:v>38906.908333333333</c:v>
                </c:pt>
                <c:pt idx="2139">
                  <c:v>38906.912500000013</c:v>
                </c:pt>
                <c:pt idx="2140">
                  <c:v>38906.916666666664</c:v>
                </c:pt>
                <c:pt idx="2141">
                  <c:v>38906.92083333333</c:v>
                </c:pt>
                <c:pt idx="2142">
                  <c:v>38906.925000000003</c:v>
                </c:pt>
                <c:pt idx="2143">
                  <c:v>38906.929166666618</c:v>
                </c:pt>
                <c:pt idx="2144">
                  <c:v>38906.933333333334</c:v>
                </c:pt>
                <c:pt idx="2145">
                  <c:v>38906.9375</c:v>
                </c:pt>
                <c:pt idx="2146">
                  <c:v>38906.941666666637</c:v>
                </c:pt>
                <c:pt idx="2147">
                  <c:v>38906.945833333331</c:v>
                </c:pt>
                <c:pt idx="2148">
                  <c:v>38906.950000000012</c:v>
                </c:pt>
                <c:pt idx="2149">
                  <c:v>38906.95416666667</c:v>
                </c:pt>
                <c:pt idx="2150">
                  <c:v>38906.958333333343</c:v>
                </c:pt>
                <c:pt idx="2151">
                  <c:v>38906.962500000001</c:v>
                </c:pt>
                <c:pt idx="2152">
                  <c:v>38906.966666666638</c:v>
                </c:pt>
                <c:pt idx="2153">
                  <c:v>38906.970833333333</c:v>
                </c:pt>
                <c:pt idx="2154">
                  <c:v>38906.975000000006</c:v>
                </c:pt>
                <c:pt idx="2155">
                  <c:v>38906.979166666628</c:v>
                </c:pt>
                <c:pt idx="2156">
                  <c:v>38906.98333333333</c:v>
                </c:pt>
                <c:pt idx="2157">
                  <c:v>38906.987500000003</c:v>
                </c:pt>
                <c:pt idx="2158">
                  <c:v>38906.991666666618</c:v>
                </c:pt>
                <c:pt idx="2159">
                  <c:v>38906.995833333334</c:v>
                </c:pt>
              </c:numCache>
            </c:numRef>
          </c:xVal>
          <c:yVal>
            <c:numRef>
              <c:f>'NOAA July'!$H$8:$H$2167</c:f>
              <c:numCache>
                <c:formatCode>General</c:formatCode>
                <c:ptCount val="2160"/>
                <c:pt idx="0">
                  <c:v>0.69600000000000051</c:v>
                </c:pt>
                <c:pt idx="1">
                  <c:v>0.72100000000000042</c:v>
                </c:pt>
                <c:pt idx="2">
                  <c:v>0.75400000000000045</c:v>
                </c:pt>
                <c:pt idx="3">
                  <c:v>0.78700000000000003</c:v>
                </c:pt>
                <c:pt idx="4">
                  <c:v>0.81699999999999995</c:v>
                </c:pt>
                <c:pt idx="5">
                  <c:v>0.84400000000000042</c:v>
                </c:pt>
                <c:pt idx="6">
                  <c:v>0.88100000000000023</c:v>
                </c:pt>
                <c:pt idx="7">
                  <c:v>0.91500000000000004</c:v>
                </c:pt>
                <c:pt idx="8">
                  <c:v>0.95800000000000041</c:v>
                </c:pt>
                <c:pt idx="9">
                  <c:v>1.000999999999999</c:v>
                </c:pt>
                <c:pt idx="10">
                  <c:v>1.036</c:v>
                </c:pt>
                <c:pt idx="11">
                  <c:v>1.071</c:v>
                </c:pt>
                <c:pt idx="12">
                  <c:v>1.1100000000000001</c:v>
                </c:pt>
                <c:pt idx="13">
                  <c:v>1.137</c:v>
                </c:pt>
                <c:pt idx="14">
                  <c:v>1.1700000000000008</c:v>
                </c:pt>
                <c:pt idx="15">
                  <c:v>1.2</c:v>
                </c:pt>
                <c:pt idx="16">
                  <c:v>1.224</c:v>
                </c:pt>
                <c:pt idx="17">
                  <c:v>1.25</c:v>
                </c:pt>
                <c:pt idx="18">
                  <c:v>1.276999999999999</c:v>
                </c:pt>
                <c:pt idx="19">
                  <c:v>1.302</c:v>
                </c:pt>
                <c:pt idx="20">
                  <c:v>1.3129999999999991</c:v>
                </c:pt>
                <c:pt idx="21">
                  <c:v>1.325</c:v>
                </c:pt>
                <c:pt idx="22">
                  <c:v>1.3380000000000001</c:v>
                </c:pt>
                <c:pt idx="23">
                  <c:v>1.3520000000000001</c:v>
                </c:pt>
                <c:pt idx="24">
                  <c:v>1.3640000000000001</c:v>
                </c:pt>
                <c:pt idx="25">
                  <c:v>1.377</c:v>
                </c:pt>
                <c:pt idx="26">
                  <c:v>1.385999999999999</c:v>
                </c:pt>
                <c:pt idx="27">
                  <c:v>1.391</c:v>
                </c:pt>
                <c:pt idx="28">
                  <c:v>1.4069999999999991</c:v>
                </c:pt>
                <c:pt idx="29">
                  <c:v>1.4079999999999981</c:v>
                </c:pt>
                <c:pt idx="30">
                  <c:v>1.4249999999999992</c:v>
                </c:pt>
                <c:pt idx="31">
                  <c:v>1.4229999999999992</c:v>
                </c:pt>
                <c:pt idx="32">
                  <c:v>1.4329999999999992</c:v>
                </c:pt>
                <c:pt idx="33">
                  <c:v>1.4319999999999982</c:v>
                </c:pt>
                <c:pt idx="34">
                  <c:v>1.4419999999999982</c:v>
                </c:pt>
                <c:pt idx="35">
                  <c:v>1.446</c:v>
                </c:pt>
                <c:pt idx="36">
                  <c:v>1.446</c:v>
                </c:pt>
                <c:pt idx="37">
                  <c:v>1.4529999999999992</c:v>
                </c:pt>
                <c:pt idx="38">
                  <c:v>1.46</c:v>
                </c:pt>
                <c:pt idx="39">
                  <c:v>1.4569999999999992</c:v>
                </c:pt>
                <c:pt idx="40">
                  <c:v>1.456</c:v>
                </c:pt>
                <c:pt idx="41">
                  <c:v>1.4529999999999992</c:v>
                </c:pt>
                <c:pt idx="42">
                  <c:v>1.454</c:v>
                </c:pt>
                <c:pt idx="43">
                  <c:v>1.4469999999999992</c:v>
                </c:pt>
                <c:pt idx="44">
                  <c:v>1.4389999999999992</c:v>
                </c:pt>
                <c:pt idx="45">
                  <c:v>1.43</c:v>
                </c:pt>
                <c:pt idx="46">
                  <c:v>1.4159999999999981</c:v>
                </c:pt>
                <c:pt idx="47">
                  <c:v>1.4009999999999991</c:v>
                </c:pt>
                <c:pt idx="48">
                  <c:v>1.377</c:v>
                </c:pt>
                <c:pt idx="49">
                  <c:v>1.3620000000000001</c:v>
                </c:pt>
                <c:pt idx="50">
                  <c:v>1.343</c:v>
                </c:pt>
                <c:pt idx="51">
                  <c:v>1.327</c:v>
                </c:pt>
                <c:pt idx="52">
                  <c:v>1.304</c:v>
                </c:pt>
                <c:pt idx="53">
                  <c:v>1.284</c:v>
                </c:pt>
                <c:pt idx="54">
                  <c:v>1.256</c:v>
                </c:pt>
                <c:pt idx="55">
                  <c:v>1.236</c:v>
                </c:pt>
                <c:pt idx="56">
                  <c:v>1.2109999999999992</c:v>
                </c:pt>
                <c:pt idx="57">
                  <c:v>1.1839999999999991</c:v>
                </c:pt>
                <c:pt idx="58">
                  <c:v>1.157</c:v>
                </c:pt>
                <c:pt idx="59">
                  <c:v>1.1240000000000001</c:v>
                </c:pt>
                <c:pt idx="60">
                  <c:v>1.0960000000000001</c:v>
                </c:pt>
                <c:pt idx="61">
                  <c:v>1.0669999999999991</c:v>
                </c:pt>
                <c:pt idx="62">
                  <c:v>1.04</c:v>
                </c:pt>
                <c:pt idx="63">
                  <c:v>1.012</c:v>
                </c:pt>
                <c:pt idx="64">
                  <c:v>0.98199999999999998</c:v>
                </c:pt>
                <c:pt idx="65">
                  <c:v>0.94599999999999995</c:v>
                </c:pt>
                <c:pt idx="66">
                  <c:v>0.91100000000000003</c:v>
                </c:pt>
                <c:pt idx="67">
                  <c:v>0.87200000000000044</c:v>
                </c:pt>
                <c:pt idx="68">
                  <c:v>0.83900000000000041</c:v>
                </c:pt>
                <c:pt idx="69">
                  <c:v>0.80500000000000005</c:v>
                </c:pt>
                <c:pt idx="70">
                  <c:v>0.76800000000000046</c:v>
                </c:pt>
                <c:pt idx="71">
                  <c:v>0.73100000000000043</c:v>
                </c:pt>
                <c:pt idx="72">
                  <c:v>0.69800000000000051</c:v>
                </c:pt>
                <c:pt idx="73">
                  <c:v>0.6650000000000007</c:v>
                </c:pt>
                <c:pt idx="74">
                  <c:v>0.63500000000000045</c:v>
                </c:pt>
                <c:pt idx="75">
                  <c:v>0.60400000000000043</c:v>
                </c:pt>
                <c:pt idx="76">
                  <c:v>0.5770000000000004</c:v>
                </c:pt>
                <c:pt idx="77">
                  <c:v>0.55100000000000005</c:v>
                </c:pt>
                <c:pt idx="78">
                  <c:v>0.52700000000000002</c:v>
                </c:pt>
                <c:pt idx="79">
                  <c:v>0.504</c:v>
                </c:pt>
                <c:pt idx="80">
                  <c:v>0.48300000000000021</c:v>
                </c:pt>
                <c:pt idx="81">
                  <c:v>0.46200000000000002</c:v>
                </c:pt>
                <c:pt idx="82">
                  <c:v>0.44000000000000011</c:v>
                </c:pt>
                <c:pt idx="83">
                  <c:v>0.4180000000000002</c:v>
                </c:pt>
                <c:pt idx="84">
                  <c:v>0.39600000000000035</c:v>
                </c:pt>
                <c:pt idx="85">
                  <c:v>0.37500000000000022</c:v>
                </c:pt>
                <c:pt idx="86">
                  <c:v>0.3550000000000002</c:v>
                </c:pt>
                <c:pt idx="87">
                  <c:v>0.33200000000000035</c:v>
                </c:pt>
                <c:pt idx="88">
                  <c:v>0.31100000000000022</c:v>
                </c:pt>
                <c:pt idx="89">
                  <c:v>0.2920000000000002</c:v>
                </c:pt>
                <c:pt idx="90">
                  <c:v>0.27200000000000002</c:v>
                </c:pt>
                <c:pt idx="91">
                  <c:v>0.255</c:v>
                </c:pt>
                <c:pt idx="92">
                  <c:v>0.2430000000000001</c:v>
                </c:pt>
                <c:pt idx="93">
                  <c:v>0.22400000000000006</c:v>
                </c:pt>
                <c:pt idx="94">
                  <c:v>0.20400000000000001</c:v>
                </c:pt>
                <c:pt idx="95">
                  <c:v>0.19000000000000006</c:v>
                </c:pt>
                <c:pt idx="96">
                  <c:v>0.17</c:v>
                </c:pt>
                <c:pt idx="97">
                  <c:v>0.15400000000000011</c:v>
                </c:pt>
                <c:pt idx="98">
                  <c:v>0.1450000000000001</c:v>
                </c:pt>
                <c:pt idx="99">
                  <c:v>0.13900000000000001</c:v>
                </c:pt>
                <c:pt idx="100">
                  <c:v>0.128</c:v>
                </c:pt>
                <c:pt idx="101">
                  <c:v>0.11700000000000005</c:v>
                </c:pt>
                <c:pt idx="102">
                  <c:v>0.11300000000000003</c:v>
                </c:pt>
                <c:pt idx="103">
                  <c:v>0.11400000000000003</c:v>
                </c:pt>
                <c:pt idx="104">
                  <c:v>0.11600000000000005</c:v>
                </c:pt>
                <c:pt idx="105">
                  <c:v>0.11500000000000003</c:v>
                </c:pt>
                <c:pt idx="106">
                  <c:v>0.11500000000000003</c:v>
                </c:pt>
                <c:pt idx="107">
                  <c:v>0.11700000000000005</c:v>
                </c:pt>
                <c:pt idx="108">
                  <c:v>0.11600000000000005</c:v>
                </c:pt>
                <c:pt idx="109">
                  <c:v>0.125</c:v>
                </c:pt>
                <c:pt idx="110">
                  <c:v>0.13600000000000001</c:v>
                </c:pt>
                <c:pt idx="111">
                  <c:v>0.15200000000000011</c:v>
                </c:pt>
                <c:pt idx="112">
                  <c:v>0.16900000000000007</c:v>
                </c:pt>
                <c:pt idx="113">
                  <c:v>0.18500000000000011</c:v>
                </c:pt>
                <c:pt idx="114">
                  <c:v>0.2070000000000001</c:v>
                </c:pt>
                <c:pt idx="115">
                  <c:v>0.22900000000000006</c:v>
                </c:pt>
                <c:pt idx="116">
                  <c:v>0.25700000000000001</c:v>
                </c:pt>
                <c:pt idx="117">
                  <c:v>0.27200000000000002</c:v>
                </c:pt>
                <c:pt idx="118">
                  <c:v>0.31100000000000022</c:v>
                </c:pt>
                <c:pt idx="119">
                  <c:v>0.33500000000000035</c:v>
                </c:pt>
                <c:pt idx="120">
                  <c:v>0.37300000000000022</c:v>
                </c:pt>
                <c:pt idx="121">
                  <c:v>0.4110000000000002</c:v>
                </c:pt>
                <c:pt idx="122">
                  <c:v>0.43700000000000022</c:v>
                </c:pt>
                <c:pt idx="123">
                  <c:v>0.46900000000000008</c:v>
                </c:pt>
                <c:pt idx="124">
                  <c:v>0.5</c:v>
                </c:pt>
                <c:pt idx="125">
                  <c:v>0.53</c:v>
                </c:pt>
                <c:pt idx="126">
                  <c:v>0.56299999999999994</c:v>
                </c:pt>
                <c:pt idx="127">
                  <c:v>0.58300000000000018</c:v>
                </c:pt>
                <c:pt idx="128">
                  <c:v>0.61700000000000044</c:v>
                </c:pt>
                <c:pt idx="129">
                  <c:v>0.64400000000000046</c:v>
                </c:pt>
                <c:pt idx="130">
                  <c:v>0.67100000000000071</c:v>
                </c:pt>
                <c:pt idx="131">
                  <c:v>0.69900000000000051</c:v>
                </c:pt>
                <c:pt idx="132">
                  <c:v>0.72200000000000042</c:v>
                </c:pt>
                <c:pt idx="133">
                  <c:v>0.75400000000000045</c:v>
                </c:pt>
                <c:pt idx="134">
                  <c:v>0.77800000000000025</c:v>
                </c:pt>
                <c:pt idx="135">
                  <c:v>0.81299999999999994</c:v>
                </c:pt>
                <c:pt idx="136">
                  <c:v>0.84300000000000042</c:v>
                </c:pt>
                <c:pt idx="137">
                  <c:v>0.86700000000000044</c:v>
                </c:pt>
                <c:pt idx="138">
                  <c:v>0.89800000000000024</c:v>
                </c:pt>
                <c:pt idx="139">
                  <c:v>0.92800000000000005</c:v>
                </c:pt>
                <c:pt idx="140">
                  <c:v>0.9510000000000004</c:v>
                </c:pt>
                <c:pt idx="141">
                  <c:v>0.96600000000000041</c:v>
                </c:pt>
                <c:pt idx="142">
                  <c:v>0.99</c:v>
                </c:pt>
                <c:pt idx="143">
                  <c:v>1.004999999999999</c:v>
                </c:pt>
                <c:pt idx="144">
                  <c:v>1.03</c:v>
                </c:pt>
                <c:pt idx="145">
                  <c:v>1.044</c:v>
                </c:pt>
                <c:pt idx="146">
                  <c:v>1.069</c:v>
                </c:pt>
                <c:pt idx="147">
                  <c:v>1.0820000000000001</c:v>
                </c:pt>
                <c:pt idx="148">
                  <c:v>1.105</c:v>
                </c:pt>
                <c:pt idx="149">
                  <c:v>1.119</c:v>
                </c:pt>
                <c:pt idx="150">
                  <c:v>1.139999999999999</c:v>
                </c:pt>
                <c:pt idx="151">
                  <c:v>1.157</c:v>
                </c:pt>
                <c:pt idx="152">
                  <c:v>1.1800000000000008</c:v>
                </c:pt>
                <c:pt idx="153">
                  <c:v>1.1940000000000008</c:v>
                </c:pt>
                <c:pt idx="154">
                  <c:v>1.2149999999999992</c:v>
                </c:pt>
                <c:pt idx="155">
                  <c:v>1.224</c:v>
                </c:pt>
                <c:pt idx="156">
                  <c:v>1.242</c:v>
                </c:pt>
                <c:pt idx="157">
                  <c:v>1.256999999999999</c:v>
                </c:pt>
                <c:pt idx="158">
                  <c:v>1.266</c:v>
                </c:pt>
                <c:pt idx="159">
                  <c:v>1.266</c:v>
                </c:pt>
                <c:pt idx="160">
                  <c:v>1.292999999999999</c:v>
                </c:pt>
                <c:pt idx="161">
                  <c:v>1.302</c:v>
                </c:pt>
                <c:pt idx="162">
                  <c:v>1.3129999999999991</c:v>
                </c:pt>
                <c:pt idx="163">
                  <c:v>1.319</c:v>
                </c:pt>
                <c:pt idx="164">
                  <c:v>1.3320000000000001</c:v>
                </c:pt>
                <c:pt idx="165">
                  <c:v>1.3280000000000001</c:v>
                </c:pt>
                <c:pt idx="166">
                  <c:v>1.343</c:v>
                </c:pt>
                <c:pt idx="167">
                  <c:v>1.343</c:v>
                </c:pt>
                <c:pt idx="168">
                  <c:v>1.347</c:v>
                </c:pt>
                <c:pt idx="169">
                  <c:v>1.3540000000000001</c:v>
                </c:pt>
                <c:pt idx="170">
                  <c:v>1.351</c:v>
                </c:pt>
                <c:pt idx="171">
                  <c:v>1.35</c:v>
                </c:pt>
                <c:pt idx="172">
                  <c:v>1.3440000000000001</c:v>
                </c:pt>
                <c:pt idx="173">
                  <c:v>1.341</c:v>
                </c:pt>
                <c:pt idx="174">
                  <c:v>1.321</c:v>
                </c:pt>
                <c:pt idx="175">
                  <c:v>1.306</c:v>
                </c:pt>
                <c:pt idx="176">
                  <c:v>1.284999999999999</c:v>
                </c:pt>
                <c:pt idx="177">
                  <c:v>1.266999999999999</c:v>
                </c:pt>
                <c:pt idx="178">
                  <c:v>1.242</c:v>
                </c:pt>
                <c:pt idx="179">
                  <c:v>1.2209999999999992</c:v>
                </c:pt>
                <c:pt idx="180">
                  <c:v>1.1900000000000008</c:v>
                </c:pt>
                <c:pt idx="181">
                  <c:v>1.169</c:v>
                </c:pt>
                <c:pt idx="182">
                  <c:v>1.137</c:v>
                </c:pt>
                <c:pt idx="183">
                  <c:v>1.1160000000000001</c:v>
                </c:pt>
                <c:pt idx="184">
                  <c:v>1.083</c:v>
                </c:pt>
                <c:pt idx="185">
                  <c:v>1.0580000000000001</c:v>
                </c:pt>
                <c:pt idx="186">
                  <c:v>1.038</c:v>
                </c:pt>
                <c:pt idx="187">
                  <c:v>1.004999999999999</c:v>
                </c:pt>
                <c:pt idx="188">
                  <c:v>0.9720000000000002</c:v>
                </c:pt>
                <c:pt idx="189">
                  <c:v>0.94499999999999995</c:v>
                </c:pt>
                <c:pt idx="190">
                  <c:v>0.91600000000000004</c:v>
                </c:pt>
                <c:pt idx="191">
                  <c:v>0.89000000000000024</c:v>
                </c:pt>
                <c:pt idx="192">
                  <c:v>0.85200000000000042</c:v>
                </c:pt>
                <c:pt idx="193">
                  <c:v>0.81899999999999995</c:v>
                </c:pt>
                <c:pt idx="194">
                  <c:v>0.78400000000000003</c:v>
                </c:pt>
                <c:pt idx="195">
                  <c:v>0.75100000000000044</c:v>
                </c:pt>
                <c:pt idx="196">
                  <c:v>0.71900000000000042</c:v>
                </c:pt>
                <c:pt idx="197">
                  <c:v>0.69000000000000061</c:v>
                </c:pt>
                <c:pt idx="198">
                  <c:v>0.66000000000000059</c:v>
                </c:pt>
                <c:pt idx="199">
                  <c:v>0.63300000000000045</c:v>
                </c:pt>
                <c:pt idx="200">
                  <c:v>0.61000000000000043</c:v>
                </c:pt>
                <c:pt idx="201">
                  <c:v>0.58500000000000019</c:v>
                </c:pt>
                <c:pt idx="202">
                  <c:v>0.55900000000000005</c:v>
                </c:pt>
                <c:pt idx="203">
                  <c:v>0.52500000000000002</c:v>
                </c:pt>
                <c:pt idx="204">
                  <c:v>0.51100000000000001</c:v>
                </c:pt>
                <c:pt idx="205">
                  <c:v>0.49000000000000021</c:v>
                </c:pt>
                <c:pt idx="206">
                  <c:v>0.46500000000000002</c:v>
                </c:pt>
                <c:pt idx="207">
                  <c:v>0.44800000000000012</c:v>
                </c:pt>
                <c:pt idx="208">
                  <c:v>0.42800000000000027</c:v>
                </c:pt>
                <c:pt idx="209">
                  <c:v>0.41900000000000021</c:v>
                </c:pt>
                <c:pt idx="210">
                  <c:v>0.40800000000000008</c:v>
                </c:pt>
                <c:pt idx="211">
                  <c:v>0.38700000000000023</c:v>
                </c:pt>
                <c:pt idx="212">
                  <c:v>0.37800000000000022</c:v>
                </c:pt>
                <c:pt idx="213">
                  <c:v>0.37200000000000022</c:v>
                </c:pt>
                <c:pt idx="214">
                  <c:v>0.35800000000000021</c:v>
                </c:pt>
                <c:pt idx="215">
                  <c:v>0.34900000000000031</c:v>
                </c:pt>
                <c:pt idx="216">
                  <c:v>0.33600000000000035</c:v>
                </c:pt>
                <c:pt idx="217">
                  <c:v>0.32500000000000023</c:v>
                </c:pt>
                <c:pt idx="218">
                  <c:v>0.31400000000000022</c:v>
                </c:pt>
                <c:pt idx="219">
                  <c:v>0.30100000000000027</c:v>
                </c:pt>
                <c:pt idx="220">
                  <c:v>0.2860000000000002</c:v>
                </c:pt>
                <c:pt idx="221">
                  <c:v>0.27800000000000002</c:v>
                </c:pt>
                <c:pt idx="222">
                  <c:v>0.27600000000000002</c:v>
                </c:pt>
                <c:pt idx="223">
                  <c:v>0.27500000000000002</c:v>
                </c:pt>
                <c:pt idx="224">
                  <c:v>0.27200000000000002</c:v>
                </c:pt>
                <c:pt idx="225">
                  <c:v>0.26</c:v>
                </c:pt>
                <c:pt idx="226">
                  <c:v>0.26100000000000001</c:v>
                </c:pt>
                <c:pt idx="227">
                  <c:v>0.26100000000000001</c:v>
                </c:pt>
                <c:pt idx="228">
                  <c:v>0.25800000000000001</c:v>
                </c:pt>
                <c:pt idx="229">
                  <c:v>0.26600000000000001</c:v>
                </c:pt>
                <c:pt idx="230">
                  <c:v>0.26</c:v>
                </c:pt>
                <c:pt idx="231">
                  <c:v>0.27400000000000002</c:v>
                </c:pt>
                <c:pt idx="232">
                  <c:v>0.2870000000000002</c:v>
                </c:pt>
                <c:pt idx="233">
                  <c:v>0.30000000000000021</c:v>
                </c:pt>
                <c:pt idx="234">
                  <c:v>0.31900000000000023</c:v>
                </c:pt>
                <c:pt idx="235">
                  <c:v>0.33100000000000035</c:v>
                </c:pt>
                <c:pt idx="236">
                  <c:v>0.34500000000000014</c:v>
                </c:pt>
                <c:pt idx="237">
                  <c:v>0.37200000000000022</c:v>
                </c:pt>
                <c:pt idx="238">
                  <c:v>0.39100000000000035</c:v>
                </c:pt>
                <c:pt idx="239">
                  <c:v>0.40700000000000008</c:v>
                </c:pt>
                <c:pt idx="240">
                  <c:v>0.43200000000000022</c:v>
                </c:pt>
                <c:pt idx="241">
                  <c:v>0.46400000000000002</c:v>
                </c:pt>
                <c:pt idx="242">
                  <c:v>0.48600000000000027</c:v>
                </c:pt>
                <c:pt idx="243">
                  <c:v>0.52600000000000002</c:v>
                </c:pt>
                <c:pt idx="244">
                  <c:v>0.55500000000000005</c:v>
                </c:pt>
                <c:pt idx="245">
                  <c:v>0.58500000000000019</c:v>
                </c:pt>
                <c:pt idx="246">
                  <c:v>0.61600000000000044</c:v>
                </c:pt>
                <c:pt idx="247">
                  <c:v>0.64600000000000046</c:v>
                </c:pt>
                <c:pt idx="248">
                  <c:v>0.67700000000000071</c:v>
                </c:pt>
                <c:pt idx="249">
                  <c:v>0.69900000000000051</c:v>
                </c:pt>
                <c:pt idx="250">
                  <c:v>0.73100000000000043</c:v>
                </c:pt>
                <c:pt idx="251">
                  <c:v>0.75500000000000045</c:v>
                </c:pt>
                <c:pt idx="252">
                  <c:v>0.78600000000000003</c:v>
                </c:pt>
                <c:pt idx="253">
                  <c:v>0.81899999999999995</c:v>
                </c:pt>
                <c:pt idx="254">
                  <c:v>0.85600000000000043</c:v>
                </c:pt>
                <c:pt idx="255">
                  <c:v>0.88100000000000023</c:v>
                </c:pt>
                <c:pt idx="256">
                  <c:v>0.91100000000000003</c:v>
                </c:pt>
                <c:pt idx="257">
                  <c:v>0.93400000000000005</c:v>
                </c:pt>
                <c:pt idx="258">
                  <c:v>0.96500000000000041</c:v>
                </c:pt>
                <c:pt idx="259">
                  <c:v>0.98599999999999999</c:v>
                </c:pt>
                <c:pt idx="260">
                  <c:v>1.016</c:v>
                </c:pt>
                <c:pt idx="261">
                  <c:v>1.028</c:v>
                </c:pt>
                <c:pt idx="262">
                  <c:v>1.05</c:v>
                </c:pt>
                <c:pt idx="263">
                  <c:v>1.0740000000000001</c:v>
                </c:pt>
                <c:pt idx="264">
                  <c:v>1.097</c:v>
                </c:pt>
                <c:pt idx="265">
                  <c:v>1.1160000000000001</c:v>
                </c:pt>
                <c:pt idx="266">
                  <c:v>1.133999999999999</c:v>
                </c:pt>
                <c:pt idx="267">
                  <c:v>1.151</c:v>
                </c:pt>
                <c:pt idx="268">
                  <c:v>1.165</c:v>
                </c:pt>
                <c:pt idx="269">
                  <c:v>1.175999999999999</c:v>
                </c:pt>
                <c:pt idx="270">
                  <c:v>1.1890000000000001</c:v>
                </c:pt>
                <c:pt idx="271">
                  <c:v>1.1970000000000001</c:v>
                </c:pt>
                <c:pt idx="272">
                  <c:v>1.206</c:v>
                </c:pt>
                <c:pt idx="273">
                  <c:v>1.212</c:v>
                </c:pt>
                <c:pt idx="274">
                  <c:v>1.224</c:v>
                </c:pt>
                <c:pt idx="275">
                  <c:v>1.23</c:v>
                </c:pt>
                <c:pt idx="276">
                  <c:v>1.242</c:v>
                </c:pt>
                <c:pt idx="277">
                  <c:v>1.248</c:v>
                </c:pt>
                <c:pt idx="278">
                  <c:v>1.254</c:v>
                </c:pt>
                <c:pt idx="279">
                  <c:v>1.260999999999999</c:v>
                </c:pt>
                <c:pt idx="280">
                  <c:v>1.268999999999999</c:v>
                </c:pt>
                <c:pt idx="281">
                  <c:v>1.272</c:v>
                </c:pt>
                <c:pt idx="282">
                  <c:v>1.276</c:v>
                </c:pt>
                <c:pt idx="283">
                  <c:v>1.276</c:v>
                </c:pt>
                <c:pt idx="284">
                  <c:v>1.28</c:v>
                </c:pt>
                <c:pt idx="285">
                  <c:v>1.284999999999999</c:v>
                </c:pt>
                <c:pt idx="286">
                  <c:v>1.288</c:v>
                </c:pt>
                <c:pt idx="287">
                  <c:v>1.288999999999999</c:v>
                </c:pt>
                <c:pt idx="288">
                  <c:v>1.29</c:v>
                </c:pt>
                <c:pt idx="289">
                  <c:v>1.288999999999999</c:v>
                </c:pt>
                <c:pt idx="290">
                  <c:v>1.288</c:v>
                </c:pt>
                <c:pt idx="291">
                  <c:v>1.286</c:v>
                </c:pt>
                <c:pt idx="292">
                  <c:v>1.278</c:v>
                </c:pt>
                <c:pt idx="293">
                  <c:v>1.270999999999999</c:v>
                </c:pt>
                <c:pt idx="294">
                  <c:v>1.262999999999999</c:v>
                </c:pt>
                <c:pt idx="295">
                  <c:v>1.250999999999999</c:v>
                </c:pt>
                <c:pt idx="296">
                  <c:v>1.236</c:v>
                </c:pt>
                <c:pt idx="297">
                  <c:v>1.2209999999999992</c:v>
                </c:pt>
                <c:pt idx="298">
                  <c:v>1.202</c:v>
                </c:pt>
                <c:pt idx="299">
                  <c:v>1.1800000000000008</c:v>
                </c:pt>
                <c:pt idx="300">
                  <c:v>1.159999999999999</c:v>
                </c:pt>
                <c:pt idx="301">
                  <c:v>1.135999999999999</c:v>
                </c:pt>
                <c:pt idx="302">
                  <c:v>1.115</c:v>
                </c:pt>
                <c:pt idx="303">
                  <c:v>1.091</c:v>
                </c:pt>
                <c:pt idx="304">
                  <c:v>1.0640000000000001</c:v>
                </c:pt>
                <c:pt idx="305">
                  <c:v>1.042</c:v>
                </c:pt>
                <c:pt idx="306">
                  <c:v>1.016</c:v>
                </c:pt>
                <c:pt idx="307">
                  <c:v>0.98899999999999999</c:v>
                </c:pt>
                <c:pt idx="308">
                  <c:v>0.96300000000000041</c:v>
                </c:pt>
                <c:pt idx="309">
                  <c:v>0.93899999999999995</c:v>
                </c:pt>
                <c:pt idx="310">
                  <c:v>0.91200000000000003</c:v>
                </c:pt>
                <c:pt idx="311">
                  <c:v>0.88400000000000023</c:v>
                </c:pt>
                <c:pt idx="312">
                  <c:v>0.85600000000000043</c:v>
                </c:pt>
                <c:pt idx="313">
                  <c:v>0.8270000000000004</c:v>
                </c:pt>
                <c:pt idx="314">
                  <c:v>0.79400000000000004</c:v>
                </c:pt>
                <c:pt idx="315">
                  <c:v>0.76600000000000046</c:v>
                </c:pt>
                <c:pt idx="316">
                  <c:v>0.73600000000000043</c:v>
                </c:pt>
                <c:pt idx="317">
                  <c:v>0.7010000000000004</c:v>
                </c:pt>
                <c:pt idx="318">
                  <c:v>0.67400000000000071</c:v>
                </c:pt>
                <c:pt idx="319">
                  <c:v>0.64500000000000046</c:v>
                </c:pt>
                <c:pt idx="320">
                  <c:v>0.61400000000000043</c:v>
                </c:pt>
                <c:pt idx="321">
                  <c:v>0.59400000000000019</c:v>
                </c:pt>
                <c:pt idx="322">
                  <c:v>0.56899999999999995</c:v>
                </c:pt>
                <c:pt idx="323">
                  <c:v>0.54400000000000004</c:v>
                </c:pt>
                <c:pt idx="324">
                  <c:v>0.52200000000000002</c:v>
                </c:pt>
                <c:pt idx="325">
                  <c:v>0.49700000000000022</c:v>
                </c:pt>
                <c:pt idx="326">
                  <c:v>0.46900000000000008</c:v>
                </c:pt>
                <c:pt idx="327">
                  <c:v>0.44900000000000012</c:v>
                </c:pt>
                <c:pt idx="328">
                  <c:v>0.42600000000000027</c:v>
                </c:pt>
                <c:pt idx="329">
                  <c:v>0.40800000000000008</c:v>
                </c:pt>
                <c:pt idx="330">
                  <c:v>0.38800000000000023</c:v>
                </c:pt>
                <c:pt idx="331">
                  <c:v>0.36800000000000027</c:v>
                </c:pt>
                <c:pt idx="332">
                  <c:v>0.34800000000000031</c:v>
                </c:pt>
                <c:pt idx="333">
                  <c:v>0.32900000000000035</c:v>
                </c:pt>
                <c:pt idx="334">
                  <c:v>0.31300000000000022</c:v>
                </c:pt>
                <c:pt idx="335">
                  <c:v>0.2920000000000002</c:v>
                </c:pt>
                <c:pt idx="336">
                  <c:v>0.27400000000000002</c:v>
                </c:pt>
                <c:pt idx="337">
                  <c:v>0.26</c:v>
                </c:pt>
                <c:pt idx="338">
                  <c:v>0.24800000000000011</c:v>
                </c:pt>
                <c:pt idx="339">
                  <c:v>0.23</c:v>
                </c:pt>
                <c:pt idx="340">
                  <c:v>0.21300000000000011</c:v>
                </c:pt>
                <c:pt idx="341">
                  <c:v>0.20200000000000001</c:v>
                </c:pt>
                <c:pt idx="342">
                  <c:v>0.19500000000000006</c:v>
                </c:pt>
                <c:pt idx="343">
                  <c:v>0.1770000000000001</c:v>
                </c:pt>
                <c:pt idx="344">
                  <c:v>0.16300000000000006</c:v>
                </c:pt>
                <c:pt idx="345">
                  <c:v>0.1470000000000001</c:v>
                </c:pt>
                <c:pt idx="346">
                  <c:v>0.14300000000000004</c:v>
                </c:pt>
                <c:pt idx="347">
                  <c:v>0.13400000000000001</c:v>
                </c:pt>
                <c:pt idx="348">
                  <c:v>0.12200000000000005</c:v>
                </c:pt>
                <c:pt idx="349">
                  <c:v>0.11400000000000003</c:v>
                </c:pt>
                <c:pt idx="350">
                  <c:v>0.11300000000000003</c:v>
                </c:pt>
                <c:pt idx="351">
                  <c:v>9.7000000000000031E-2</c:v>
                </c:pt>
                <c:pt idx="352">
                  <c:v>0.10199999999999998</c:v>
                </c:pt>
                <c:pt idx="353">
                  <c:v>0.11200000000000003</c:v>
                </c:pt>
                <c:pt idx="354">
                  <c:v>0.12000000000000002</c:v>
                </c:pt>
                <c:pt idx="355">
                  <c:v>0.126</c:v>
                </c:pt>
                <c:pt idx="356">
                  <c:v>0.13300000000000001</c:v>
                </c:pt>
                <c:pt idx="357">
                  <c:v>0.14200000000000004</c:v>
                </c:pt>
                <c:pt idx="358">
                  <c:v>0.16000000000000006</c:v>
                </c:pt>
                <c:pt idx="359">
                  <c:v>0.1790000000000001</c:v>
                </c:pt>
                <c:pt idx="360">
                  <c:v>0.2110000000000001</c:v>
                </c:pt>
                <c:pt idx="361">
                  <c:v>0.22300000000000006</c:v>
                </c:pt>
                <c:pt idx="362">
                  <c:v>0.24700000000000011</c:v>
                </c:pt>
                <c:pt idx="363">
                  <c:v>0.28000000000000008</c:v>
                </c:pt>
                <c:pt idx="364">
                  <c:v>0.29800000000000026</c:v>
                </c:pt>
                <c:pt idx="365">
                  <c:v>0.32800000000000024</c:v>
                </c:pt>
                <c:pt idx="366">
                  <c:v>0.35800000000000021</c:v>
                </c:pt>
                <c:pt idx="367">
                  <c:v>0.38700000000000023</c:v>
                </c:pt>
                <c:pt idx="368">
                  <c:v>0.4120000000000002</c:v>
                </c:pt>
                <c:pt idx="369">
                  <c:v>0.43900000000000022</c:v>
                </c:pt>
                <c:pt idx="370">
                  <c:v>0.46900000000000008</c:v>
                </c:pt>
                <c:pt idx="371">
                  <c:v>0.503</c:v>
                </c:pt>
                <c:pt idx="372">
                  <c:v>0.53100000000000003</c:v>
                </c:pt>
                <c:pt idx="373">
                  <c:v>0.56299999999999994</c:v>
                </c:pt>
                <c:pt idx="374">
                  <c:v>0.59300000000000019</c:v>
                </c:pt>
                <c:pt idx="375">
                  <c:v>0.62900000000000045</c:v>
                </c:pt>
                <c:pt idx="376">
                  <c:v>0.65300000000000058</c:v>
                </c:pt>
                <c:pt idx="377">
                  <c:v>0.68700000000000072</c:v>
                </c:pt>
                <c:pt idx="378">
                  <c:v>0.72200000000000042</c:v>
                </c:pt>
                <c:pt idx="379">
                  <c:v>0.76100000000000045</c:v>
                </c:pt>
                <c:pt idx="380">
                  <c:v>0.79400000000000004</c:v>
                </c:pt>
                <c:pt idx="381">
                  <c:v>0.83500000000000041</c:v>
                </c:pt>
                <c:pt idx="382">
                  <c:v>0.86600000000000044</c:v>
                </c:pt>
                <c:pt idx="383">
                  <c:v>0.90900000000000003</c:v>
                </c:pt>
                <c:pt idx="384">
                  <c:v>0.93799999999999994</c:v>
                </c:pt>
                <c:pt idx="385">
                  <c:v>0.96200000000000041</c:v>
                </c:pt>
                <c:pt idx="386">
                  <c:v>0.996</c:v>
                </c:pt>
                <c:pt idx="387">
                  <c:v>1.014999999999999</c:v>
                </c:pt>
                <c:pt idx="388">
                  <c:v>1.036999999999999</c:v>
                </c:pt>
                <c:pt idx="389">
                  <c:v>1.0620000000000001</c:v>
                </c:pt>
                <c:pt idx="390">
                  <c:v>1.0840000000000001</c:v>
                </c:pt>
                <c:pt idx="391">
                  <c:v>1.1000000000000001</c:v>
                </c:pt>
                <c:pt idx="392">
                  <c:v>1.1240000000000001</c:v>
                </c:pt>
                <c:pt idx="393">
                  <c:v>1.137999999999999</c:v>
                </c:pt>
                <c:pt idx="394">
                  <c:v>1.159</c:v>
                </c:pt>
                <c:pt idx="395">
                  <c:v>1.171</c:v>
                </c:pt>
                <c:pt idx="396">
                  <c:v>1.1960000000000008</c:v>
                </c:pt>
                <c:pt idx="397">
                  <c:v>1.21</c:v>
                </c:pt>
                <c:pt idx="398">
                  <c:v>1.2249999999999992</c:v>
                </c:pt>
                <c:pt idx="399">
                  <c:v>1.236</c:v>
                </c:pt>
                <c:pt idx="400">
                  <c:v>1.252999999999999</c:v>
                </c:pt>
                <c:pt idx="401">
                  <c:v>1.260999999999999</c:v>
                </c:pt>
                <c:pt idx="402">
                  <c:v>1.28</c:v>
                </c:pt>
                <c:pt idx="403">
                  <c:v>1.290999999999999</c:v>
                </c:pt>
                <c:pt idx="404">
                  <c:v>1.298999999999999</c:v>
                </c:pt>
                <c:pt idx="405">
                  <c:v>1.3109999999999991</c:v>
                </c:pt>
                <c:pt idx="406">
                  <c:v>1.3180000000000001</c:v>
                </c:pt>
                <c:pt idx="407">
                  <c:v>1.3260000000000001</c:v>
                </c:pt>
                <c:pt idx="408">
                  <c:v>1.329</c:v>
                </c:pt>
                <c:pt idx="409">
                  <c:v>1.331</c:v>
                </c:pt>
                <c:pt idx="410">
                  <c:v>1.335</c:v>
                </c:pt>
                <c:pt idx="411">
                  <c:v>1.339</c:v>
                </c:pt>
                <c:pt idx="412">
                  <c:v>1.3440000000000001</c:v>
                </c:pt>
                <c:pt idx="413">
                  <c:v>1.34</c:v>
                </c:pt>
                <c:pt idx="414">
                  <c:v>1.3360000000000001</c:v>
                </c:pt>
                <c:pt idx="415">
                  <c:v>1.333</c:v>
                </c:pt>
                <c:pt idx="416">
                  <c:v>1.329</c:v>
                </c:pt>
                <c:pt idx="417">
                  <c:v>1.321</c:v>
                </c:pt>
                <c:pt idx="418">
                  <c:v>1.3069999999999991</c:v>
                </c:pt>
                <c:pt idx="419">
                  <c:v>1.298</c:v>
                </c:pt>
                <c:pt idx="420">
                  <c:v>1.292999999999999</c:v>
                </c:pt>
                <c:pt idx="421">
                  <c:v>1.272</c:v>
                </c:pt>
                <c:pt idx="422">
                  <c:v>1.256999999999999</c:v>
                </c:pt>
                <c:pt idx="423">
                  <c:v>1.2369999999999992</c:v>
                </c:pt>
                <c:pt idx="424">
                  <c:v>1.214</c:v>
                </c:pt>
                <c:pt idx="425">
                  <c:v>1.1919999999999991</c:v>
                </c:pt>
                <c:pt idx="426">
                  <c:v>1.173</c:v>
                </c:pt>
                <c:pt idx="427">
                  <c:v>1.151999999999999</c:v>
                </c:pt>
                <c:pt idx="428">
                  <c:v>1.125</c:v>
                </c:pt>
                <c:pt idx="429">
                  <c:v>1.113</c:v>
                </c:pt>
                <c:pt idx="430">
                  <c:v>1.087</c:v>
                </c:pt>
                <c:pt idx="431">
                  <c:v>1.0620000000000001</c:v>
                </c:pt>
                <c:pt idx="432">
                  <c:v>1.036</c:v>
                </c:pt>
                <c:pt idx="433">
                  <c:v>1.020999999999999</c:v>
                </c:pt>
                <c:pt idx="434">
                  <c:v>0.99199999999999999</c:v>
                </c:pt>
                <c:pt idx="435">
                  <c:v>0.96600000000000041</c:v>
                </c:pt>
                <c:pt idx="436">
                  <c:v>0.93100000000000005</c:v>
                </c:pt>
                <c:pt idx="437">
                  <c:v>0.90800000000000003</c:v>
                </c:pt>
                <c:pt idx="438">
                  <c:v>0.87600000000000044</c:v>
                </c:pt>
                <c:pt idx="439">
                  <c:v>0.84700000000000042</c:v>
                </c:pt>
                <c:pt idx="440">
                  <c:v>0.81399999999999995</c:v>
                </c:pt>
                <c:pt idx="441">
                  <c:v>0.78600000000000003</c:v>
                </c:pt>
                <c:pt idx="442">
                  <c:v>0.76600000000000046</c:v>
                </c:pt>
                <c:pt idx="443">
                  <c:v>0.72900000000000043</c:v>
                </c:pt>
                <c:pt idx="444">
                  <c:v>0.71000000000000041</c:v>
                </c:pt>
                <c:pt idx="445">
                  <c:v>0.6910000000000005</c:v>
                </c:pt>
                <c:pt idx="446">
                  <c:v>0.66900000000000071</c:v>
                </c:pt>
                <c:pt idx="447">
                  <c:v>0.64400000000000046</c:v>
                </c:pt>
                <c:pt idx="448">
                  <c:v>0.61800000000000044</c:v>
                </c:pt>
                <c:pt idx="449">
                  <c:v>0.60000000000000042</c:v>
                </c:pt>
                <c:pt idx="450">
                  <c:v>0.58500000000000019</c:v>
                </c:pt>
                <c:pt idx="451">
                  <c:v>0.56599999999999995</c:v>
                </c:pt>
                <c:pt idx="452">
                  <c:v>0.56100000000000005</c:v>
                </c:pt>
                <c:pt idx="453">
                  <c:v>0.54300000000000004</c:v>
                </c:pt>
                <c:pt idx="454">
                  <c:v>0.52200000000000002</c:v>
                </c:pt>
                <c:pt idx="455">
                  <c:v>0.52100000000000002</c:v>
                </c:pt>
                <c:pt idx="456">
                  <c:v>0.52300000000000002</c:v>
                </c:pt>
                <c:pt idx="457">
                  <c:v>0.51</c:v>
                </c:pt>
                <c:pt idx="458">
                  <c:v>0.502</c:v>
                </c:pt>
                <c:pt idx="459">
                  <c:v>0.5</c:v>
                </c:pt>
                <c:pt idx="460">
                  <c:v>0.48700000000000027</c:v>
                </c:pt>
                <c:pt idx="461">
                  <c:v>0.46800000000000008</c:v>
                </c:pt>
                <c:pt idx="462">
                  <c:v>0.46200000000000002</c:v>
                </c:pt>
                <c:pt idx="463">
                  <c:v>0.44800000000000012</c:v>
                </c:pt>
                <c:pt idx="464">
                  <c:v>0.44400000000000012</c:v>
                </c:pt>
                <c:pt idx="465">
                  <c:v>0.43000000000000022</c:v>
                </c:pt>
                <c:pt idx="466">
                  <c:v>0.42700000000000027</c:v>
                </c:pt>
                <c:pt idx="467">
                  <c:v>0.42400000000000027</c:v>
                </c:pt>
                <c:pt idx="468">
                  <c:v>0.4180000000000002</c:v>
                </c:pt>
                <c:pt idx="470">
                  <c:v>0.40500000000000008</c:v>
                </c:pt>
                <c:pt idx="471">
                  <c:v>0.4110000000000002</c:v>
                </c:pt>
                <c:pt idx="474">
                  <c:v>0.40600000000000008</c:v>
                </c:pt>
                <c:pt idx="475">
                  <c:v>0.4090000000000002</c:v>
                </c:pt>
                <c:pt idx="476">
                  <c:v>0.4150000000000002</c:v>
                </c:pt>
                <c:pt idx="477">
                  <c:v>0.41900000000000021</c:v>
                </c:pt>
                <c:pt idx="478">
                  <c:v>0.42700000000000027</c:v>
                </c:pt>
                <c:pt idx="479">
                  <c:v>0.43400000000000022</c:v>
                </c:pt>
                <c:pt idx="480">
                  <c:v>0.43700000000000022</c:v>
                </c:pt>
                <c:pt idx="481">
                  <c:v>0.45500000000000002</c:v>
                </c:pt>
                <c:pt idx="482">
                  <c:v>0.46200000000000002</c:v>
                </c:pt>
                <c:pt idx="483">
                  <c:v>0.48300000000000021</c:v>
                </c:pt>
                <c:pt idx="484">
                  <c:v>0.49300000000000027</c:v>
                </c:pt>
                <c:pt idx="485">
                  <c:v>0.505</c:v>
                </c:pt>
                <c:pt idx="486">
                  <c:v>0.52500000000000002</c:v>
                </c:pt>
                <c:pt idx="487">
                  <c:v>0.54100000000000004</c:v>
                </c:pt>
                <c:pt idx="488">
                  <c:v>0.56299999999999994</c:v>
                </c:pt>
                <c:pt idx="489">
                  <c:v>0.58600000000000019</c:v>
                </c:pt>
                <c:pt idx="490">
                  <c:v>0.60200000000000042</c:v>
                </c:pt>
                <c:pt idx="491">
                  <c:v>0.61900000000000044</c:v>
                </c:pt>
                <c:pt idx="492">
                  <c:v>0.64400000000000046</c:v>
                </c:pt>
                <c:pt idx="493">
                  <c:v>0.6640000000000007</c:v>
                </c:pt>
                <c:pt idx="494">
                  <c:v>0.6800000000000006</c:v>
                </c:pt>
                <c:pt idx="495">
                  <c:v>0.7050000000000004</c:v>
                </c:pt>
                <c:pt idx="496">
                  <c:v>0.73100000000000043</c:v>
                </c:pt>
                <c:pt idx="497">
                  <c:v>0.75500000000000045</c:v>
                </c:pt>
                <c:pt idx="498">
                  <c:v>0.78</c:v>
                </c:pt>
                <c:pt idx="499">
                  <c:v>0.80100000000000005</c:v>
                </c:pt>
                <c:pt idx="500">
                  <c:v>0.8280000000000004</c:v>
                </c:pt>
                <c:pt idx="501">
                  <c:v>0.85800000000000043</c:v>
                </c:pt>
                <c:pt idx="502">
                  <c:v>0.88800000000000023</c:v>
                </c:pt>
                <c:pt idx="503">
                  <c:v>0.91400000000000003</c:v>
                </c:pt>
                <c:pt idx="504">
                  <c:v>0.9370000000000005</c:v>
                </c:pt>
                <c:pt idx="509">
                  <c:v>1.0660000000000001</c:v>
                </c:pt>
                <c:pt idx="510">
                  <c:v>1.0900000000000001</c:v>
                </c:pt>
                <c:pt idx="511">
                  <c:v>1.1060000000000001</c:v>
                </c:pt>
                <c:pt idx="512">
                  <c:v>1.125999999999999</c:v>
                </c:pt>
                <c:pt idx="513">
                  <c:v>1.139999999999999</c:v>
                </c:pt>
                <c:pt idx="514">
                  <c:v>1.155</c:v>
                </c:pt>
                <c:pt idx="515">
                  <c:v>1.173999999999999</c:v>
                </c:pt>
                <c:pt idx="517">
                  <c:v>1.204</c:v>
                </c:pt>
                <c:pt idx="518">
                  <c:v>1.2189999999999992</c:v>
                </c:pt>
                <c:pt idx="519">
                  <c:v>1.2349999999999992</c:v>
                </c:pt>
                <c:pt idx="520">
                  <c:v>1.2469999999999992</c:v>
                </c:pt>
                <c:pt idx="522">
                  <c:v>1.274999999999999</c:v>
                </c:pt>
                <c:pt idx="523">
                  <c:v>1.284</c:v>
                </c:pt>
                <c:pt idx="524">
                  <c:v>1.290999999999999</c:v>
                </c:pt>
                <c:pt idx="525">
                  <c:v>1.294999999999999</c:v>
                </c:pt>
                <c:pt idx="527">
                  <c:v>1.3069999999999991</c:v>
                </c:pt>
                <c:pt idx="528">
                  <c:v>1.3149999999999991</c:v>
                </c:pt>
                <c:pt idx="531">
                  <c:v>1.33</c:v>
                </c:pt>
                <c:pt idx="532">
                  <c:v>1.335</c:v>
                </c:pt>
                <c:pt idx="533">
                  <c:v>1.3380000000000001</c:v>
                </c:pt>
                <c:pt idx="534">
                  <c:v>1.339</c:v>
                </c:pt>
                <c:pt idx="535">
                  <c:v>1.337</c:v>
                </c:pt>
                <c:pt idx="536">
                  <c:v>1.3360000000000001</c:v>
                </c:pt>
                <c:pt idx="537">
                  <c:v>1.3320000000000001</c:v>
                </c:pt>
                <c:pt idx="538">
                  <c:v>1.3280000000000001</c:v>
                </c:pt>
                <c:pt idx="539">
                  <c:v>1.3180000000000001</c:v>
                </c:pt>
                <c:pt idx="540">
                  <c:v>1.304999999999999</c:v>
                </c:pt>
                <c:pt idx="541">
                  <c:v>1.292999999999999</c:v>
                </c:pt>
                <c:pt idx="548">
                  <c:v>1.163</c:v>
                </c:pt>
                <c:pt idx="549">
                  <c:v>1.139</c:v>
                </c:pt>
                <c:pt idx="550">
                  <c:v>1.1160000000000001</c:v>
                </c:pt>
                <c:pt idx="551">
                  <c:v>1.091</c:v>
                </c:pt>
                <c:pt idx="552">
                  <c:v>1.0629999999999991</c:v>
                </c:pt>
                <c:pt idx="553">
                  <c:v>1.034</c:v>
                </c:pt>
                <c:pt idx="554">
                  <c:v>1.01</c:v>
                </c:pt>
                <c:pt idx="555">
                  <c:v>0.98299999999999998</c:v>
                </c:pt>
                <c:pt idx="558">
                  <c:v>0.90700000000000003</c:v>
                </c:pt>
                <c:pt idx="559">
                  <c:v>0.88000000000000023</c:v>
                </c:pt>
                <c:pt idx="560">
                  <c:v>0.85200000000000042</c:v>
                </c:pt>
                <c:pt idx="562">
                  <c:v>0.79200000000000004</c:v>
                </c:pt>
                <c:pt idx="563">
                  <c:v>0.75900000000000045</c:v>
                </c:pt>
                <c:pt idx="564">
                  <c:v>0.72300000000000042</c:v>
                </c:pt>
                <c:pt idx="565">
                  <c:v>0.69000000000000061</c:v>
                </c:pt>
                <c:pt idx="566">
                  <c:v>0.6640000000000007</c:v>
                </c:pt>
                <c:pt idx="567">
                  <c:v>0.63700000000000045</c:v>
                </c:pt>
                <c:pt idx="568">
                  <c:v>0.61200000000000043</c:v>
                </c:pt>
                <c:pt idx="569">
                  <c:v>0.58500000000000019</c:v>
                </c:pt>
                <c:pt idx="570">
                  <c:v>0.55800000000000005</c:v>
                </c:pt>
                <c:pt idx="572">
                  <c:v>0.501</c:v>
                </c:pt>
                <c:pt idx="573">
                  <c:v>0.4770000000000002</c:v>
                </c:pt>
                <c:pt idx="574">
                  <c:v>0.45600000000000002</c:v>
                </c:pt>
                <c:pt idx="578">
                  <c:v>0.37900000000000023</c:v>
                </c:pt>
                <c:pt idx="579">
                  <c:v>0.36300000000000027</c:v>
                </c:pt>
                <c:pt idx="580">
                  <c:v>0.34400000000000014</c:v>
                </c:pt>
                <c:pt idx="581">
                  <c:v>0.31500000000000022</c:v>
                </c:pt>
                <c:pt idx="582">
                  <c:v>0.29600000000000026</c:v>
                </c:pt>
                <c:pt idx="583">
                  <c:v>0.28000000000000008</c:v>
                </c:pt>
                <c:pt idx="584">
                  <c:v>0.26200000000000001</c:v>
                </c:pt>
                <c:pt idx="585">
                  <c:v>0.253</c:v>
                </c:pt>
                <c:pt idx="586">
                  <c:v>0.23800000000000004</c:v>
                </c:pt>
                <c:pt idx="587">
                  <c:v>0.22500000000000006</c:v>
                </c:pt>
                <c:pt idx="588">
                  <c:v>0.21300000000000011</c:v>
                </c:pt>
                <c:pt idx="589">
                  <c:v>0.20200000000000001</c:v>
                </c:pt>
                <c:pt idx="590">
                  <c:v>0.19100000000000006</c:v>
                </c:pt>
                <c:pt idx="591">
                  <c:v>0.18300000000000011</c:v>
                </c:pt>
                <c:pt idx="592">
                  <c:v>0.1800000000000001</c:v>
                </c:pt>
                <c:pt idx="593">
                  <c:v>0.17200000000000001</c:v>
                </c:pt>
                <c:pt idx="594">
                  <c:v>0.1490000000000001</c:v>
                </c:pt>
                <c:pt idx="595">
                  <c:v>0.15600000000000011</c:v>
                </c:pt>
                <c:pt idx="596">
                  <c:v>0.16400000000000006</c:v>
                </c:pt>
                <c:pt idx="597">
                  <c:v>0.16800000000000007</c:v>
                </c:pt>
                <c:pt idx="598">
                  <c:v>0.16700000000000007</c:v>
                </c:pt>
                <c:pt idx="599">
                  <c:v>0.16600000000000006</c:v>
                </c:pt>
                <c:pt idx="600">
                  <c:v>0.16900000000000007</c:v>
                </c:pt>
                <c:pt idx="601">
                  <c:v>0.1800000000000001</c:v>
                </c:pt>
                <c:pt idx="602">
                  <c:v>0.19300000000000006</c:v>
                </c:pt>
                <c:pt idx="603">
                  <c:v>0.2080000000000001</c:v>
                </c:pt>
                <c:pt idx="604">
                  <c:v>0.22700000000000006</c:v>
                </c:pt>
                <c:pt idx="605">
                  <c:v>0.23400000000000001</c:v>
                </c:pt>
                <c:pt idx="606">
                  <c:v>0.251</c:v>
                </c:pt>
                <c:pt idx="607">
                  <c:v>0.27900000000000008</c:v>
                </c:pt>
                <c:pt idx="608">
                  <c:v>0.29900000000000027</c:v>
                </c:pt>
                <c:pt idx="609">
                  <c:v>0.32500000000000023</c:v>
                </c:pt>
                <c:pt idx="611">
                  <c:v>0.37100000000000022</c:v>
                </c:pt>
                <c:pt idx="612">
                  <c:v>0.40300000000000002</c:v>
                </c:pt>
                <c:pt idx="614">
                  <c:v>0.46600000000000008</c:v>
                </c:pt>
                <c:pt idx="615">
                  <c:v>0.502</c:v>
                </c:pt>
                <c:pt idx="616">
                  <c:v>0.53400000000000003</c:v>
                </c:pt>
                <c:pt idx="626">
                  <c:v>0.86600000000000044</c:v>
                </c:pt>
                <c:pt idx="627">
                  <c:v>0.90300000000000002</c:v>
                </c:pt>
                <c:pt idx="628">
                  <c:v>0.93300000000000005</c:v>
                </c:pt>
                <c:pt idx="629">
                  <c:v>0.96300000000000041</c:v>
                </c:pt>
                <c:pt idx="632">
                  <c:v>1.028999999999999</c:v>
                </c:pt>
                <c:pt idx="633">
                  <c:v>1.05</c:v>
                </c:pt>
                <c:pt idx="634">
                  <c:v>1.0629999999999991</c:v>
                </c:pt>
                <c:pt idx="635">
                  <c:v>1.0840000000000001</c:v>
                </c:pt>
                <c:pt idx="636">
                  <c:v>1.107</c:v>
                </c:pt>
                <c:pt idx="637">
                  <c:v>1.127</c:v>
                </c:pt>
                <c:pt idx="638">
                  <c:v>1.143999999999999</c:v>
                </c:pt>
                <c:pt idx="639">
                  <c:v>1.161999999999999</c:v>
                </c:pt>
                <c:pt idx="640">
                  <c:v>1.1830000000000001</c:v>
                </c:pt>
                <c:pt idx="641">
                  <c:v>1.2009999999999992</c:v>
                </c:pt>
                <c:pt idx="642">
                  <c:v>1.214</c:v>
                </c:pt>
                <c:pt idx="643">
                  <c:v>1.2269999999999992</c:v>
                </c:pt>
                <c:pt idx="644">
                  <c:v>1.24</c:v>
                </c:pt>
                <c:pt idx="645">
                  <c:v>1.254</c:v>
                </c:pt>
                <c:pt idx="646">
                  <c:v>1.264999999999999</c:v>
                </c:pt>
                <c:pt idx="647">
                  <c:v>1.278999999999999</c:v>
                </c:pt>
                <c:pt idx="648">
                  <c:v>1.292999999999999</c:v>
                </c:pt>
                <c:pt idx="649">
                  <c:v>1.3080000000000001</c:v>
                </c:pt>
                <c:pt idx="650">
                  <c:v>1.3180000000000001</c:v>
                </c:pt>
                <c:pt idx="651">
                  <c:v>1.33</c:v>
                </c:pt>
                <c:pt idx="652">
                  <c:v>1.341</c:v>
                </c:pt>
                <c:pt idx="653">
                  <c:v>1.3480000000000001</c:v>
                </c:pt>
                <c:pt idx="654">
                  <c:v>1.3520000000000001</c:v>
                </c:pt>
                <c:pt idx="655">
                  <c:v>1.3720000000000001</c:v>
                </c:pt>
                <c:pt idx="656">
                  <c:v>1.381999999999999</c:v>
                </c:pt>
                <c:pt idx="657">
                  <c:v>1.3900000000000001</c:v>
                </c:pt>
                <c:pt idx="658">
                  <c:v>1.391999999999999</c:v>
                </c:pt>
                <c:pt idx="659">
                  <c:v>1.391</c:v>
                </c:pt>
                <c:pt idx="660">
                  <c:v>1.387999999999999</c:v>
                </c:pt>
                <c:pt idx="661">
                  <c:v>1.383999999999999</c:v>
                </c:pt>
                <c:pt idx="662">
                  <c:v>1.387</c:v>
                </c:pt>
                <c:pt idx="663">
                  <c:v>1.381999999999999</c:v>
                </c:pt>
                <c:pt idx="664">
                  <c:v>1.375999999999999</c:v>
                </c:pt>
                <c:pt idx="665">
                  <c:v>1.37</c:v>
                </c:pt>
                <c:pt idx="666">
                  <c:v>1.365</c:v>
                </c:pt>
                <c:pt idx="667">
                  <c:v>1.3580000000000001</c:v>
                </c:pt>
                <c:pt idx="668">
                  <c:v>1.353</c:v>
                </c:pt>
                <c:pt idx="669">
                  <c:v>1.3360000000000001</c:v>
                </c:pt>
                <c:pt idx="670">
                  <c:v>1.3220000000000001</c:v>
                </c:pt>
                <c:pt idx="671">
                  <c:v>1.3089999999999991</c:v>
                </c:pt>
                <c:pt idx="672">
                  <c:v>1.286999999999999</c:v>
                </c:pt>
                <c:pt idx="673">
                  <c:v>1.264</c:v>
                </c:pt>
                <c:pt idx="674">
                  <c:v>1.244</c:v>
                </c:pt>
                <c:pt idx="675">
                  <c:v>1.2249999999999992</c:v>
                </c:pt>
                <c:pt idx="676">
                  <c:v>1.1940000000000008</c:v>
                </c:pt>
                <c:pt idx="677">
                  <c:v>1.171999999999999</c:v>
                </c:pt>
                <c:pt idx="678">
                  <c:v>1.153999999999999</c:v>
                </c:pt>
                <c:pt idx="679">
                  <c:v>1.133999999999999</c:v>
                </c:pt>
                <c:pt idx="680">
                  <c:v>1.1020000000000001</c:v>
                </c:pt>
                <c:pt idx="681">
                  <c:v>1.081</c:v>
                </c:pt>
                <c:pt idx="682">
                  <c:v>1.07</c:v>
                </c:pt>
                <c:pt idx="683">
                  <c:v>1.054</c:v>
                </c:pt>
                <c:pt idx="684">
                  <c:v>1.024</c:v>
                </c:pt>
                <c:pt idx="685">
                  <c:v>0.997</c:v>
                </c:pt>
                <c:pt idx="686">
                  <c:v>0.98399999999999999</c:v>
                </c:pt>
                <c:pt idx="687">
                  <c:v>0.96700000000000041</c:v>
                </c:pt>
                <c:pt idx="688">
                  <c:v>0.91800000000000004</c:v>
                </c:pt>
                <c:pt idx="689">
                  <c:v>0.89700000000000024</c:v>
                </c:pt>
                <c:pt idx="690">
                  <c:v>0.87500000000000044</c:v>
                </c:pt>
                <c:pt idx="691">
                  <c:v>0.85200000000000042</c:v>
                </c:pt>
                <c:pt idx="692">
                  <c:v>0.8200000000000004</c:v>
                </c:pt>
                <c:pt idx="693">
                  <c:v>0.8</c:v>
                </c:pt>
                <c:pt idx="694">
                  <c:v>0.77400000000000024</c:v>
                </c:pt>
                <c:pt idx="695">
                  <c:v>0.74700000000000044</c:v>
                </c:pt>
                <c:pt idx="696">
                  <c:v>0.72200000000000042</c:v>
                </c:pt>
                <c:pt idx="697">
                  <c:v>0.7050000000000004</c:v>
                </c:pt>
                <c:pt idx="698">
                  <c:v>0.6920000000000005</c:v>
                </c:pt>
                <c:pt idx="699">
                  <c:v>0.65400000000000058</c:v>
                </c:pt>
                <c:pt idx="700">
                  <c:v>0.65000000000000058</c:v>
                </c:pt>
                <c:pt idx="701">
                  <c:v>0.64100000000000046</c:v>
                </c:pt>
                <c:pt idx="702">
                  <c:v>0.62500000000000044</c:v>
                </c:pt>
                <c:pt idx="703">
                  <c:v>0.60200000000000042</c:v>
                </c:pt>
                <c:pt idx="704">
                  <c:v>0.58700000000000019</c:v>
                </c:pt>
                <c:pt idx="705">
                  <c:v>0.5750000000000004</c:v>
                </c:pt>
                <c:pt idx="706">
                  <c:v>0.55400000000000005</c:v>
                </c:pt>
                <c:pt idx="707">
                  <c:v>0.54300000000000004</c:v>
                </c:pt>
                <c:pt idx="708">
                  <c:v>0.53400000000000003</c:v>
                </c:pt>
                <c:pt idx="709">
                  <c:v>0.52200000000000002</c:v>
                </c:pt>
                <c:pt idx="710">
                  <c:v>0.51</c:v>
                </c:pt>
                <c:pt idx="711">
                  <c:v>0.502</c:v>
                </c:pt>
                <c:pt idx="712">
                  <c:v>0.48700000000000027</c:v>
                </c:pt>
                <c:pt idx="713">
                  <c:v>0.4720000000000002</c:v>
                </c:pt>
                <c:pt idx="714">
                  <c:v>0.46500000000000002</c:v>
                </c:pt>
                <c:pt idx="715">
                  <c:v>0.45800000000000002</c:v>
                </c:pt>
                <c:pt idx="716">
                  <c:v>0.45100000000000001</c:v>
                </c:pt>
                <c:pt idx="717">
                  <c:v>0.44900000000000012</c:v>
                </c:pt>
                <c:pt idx="718">
                  <c:v>0.44700000000000012</c:v>
                </c:pt>
                <c:pt idx="719">
                  <c:v>0.44100000000000011</c:v>
                </c:pt>
                <c:pt idx="720">
                  <c:v>0.43400000000000022</c:v>
                </c:pt>
                <c:pt idx="721">
                  <c:v>0.43200000000000022</c:v>
                </c:pt>
                <c:pt idx="722">
                  <c:v>0.43200000000000022</c:v>
                </c:pt>
                <c:pt idx="723">
                  <c:v>0.43600000000000022</c:v>
                </c:pt>
                <c:pt idx="724">
                  <c:v>0.44000000000000011</c:v>
                </c:pt>
                <c:pt idx="725">
                  <c:v>0.44400000000000012</c:v>
                </c:pt>
                <c:pt idx="726">
                  <c:v>0.45900000000000002</c:v>
                </c:pt>
                <c:pt idx="727">
                  <c:v>0.46800000000000008</c:v>
                </c:pt>
                <c:pt idx="728">
                  <c:v>0.4780000000000002</c:v>
                </c:pt>
                <c:pt idx="729">
                  <c:v>0.49200000000000027</c:v>
                </c:pt>
                <c:pt idx="730">
                  <c:v>0.51</c:v>
                </c:pt>
                <c:pt idx="731">
                  <c:v>0.52700000000000002</c:v>
                </c:pt>
                <c:pt idx="732">
                  <c:v>0.54600000000000004</c:v>
                </c:pt>
                <c:pt idx="733">
                  <c:v>0.56399999999999995</c:v>
                </c:pt>
                <c:pt idx="734">
                  <c:v>0.5780000000000004</c:v>
                </c:pt>
                <c:pt idx="735">
                  <c:v>0.5980000000000002</c:v>
                </c:pt>
                <c:pt idx="736">
                  <c:v>0.61800000000000044</c:v>
                </c:pt>
                <c:pt idx="737">
                  <c:v>0.63500000000000045</c:v>
                </c:pt>
                <c:pt idx="738">
                  <c:v>0.65300000000000058</c:v>
                </c:pt>
                <c:pt idx="739">
                  <c:v>0.67200000000000071</c:v>
                </c:pt>
                <c:pt idx="740">
                  <c:v>0.6920000000000005</c:v>
                </c:pt>
                <c:pt idx="741">
                  <c:v>0.71300000000000041</c:v>
                </c:pt>
                <c:pt idx="742">
                  <c:v>0.72900000000000043</c:v>
                </c:pt>
                <c:pt idx="743">
                  <c:v>0.74400000000000044</c:v>
                </c:pt>
                <c:pt idx="744">
                  <c:v>0.76200000000000045</c:v>
                </c:pt>
                <c:pt idx="745">
                  <c:v>0.78200000000000003</c:v>
                </c:pt>
                <c:pt idx="746">
                  <c:v>0.80900000000000005</c:v>
                </c:pt>
                <c:pt idx="747">
                  <c:v>0.83300000000000041</c:v>
                </c:pt>
                <c:pt idx="748">
                  <c:v>0.86000000000000043</c:v>
                </c:pt>
                <c:pt idx="749">
                  <c:v>0.88500000000000023</c:v>
                </c:pt>
                <c:pt idx="750">
                  <c:v>0.90900000000000003</c:v>
                </c:pt>
                <c:pt idx="751">
                  <c:v>0.93400000000000005</c:v>
                </c:pt>
                <c:pt idx="752">
                  <c:v>0.95700000000000041</c:v>
                </c:pt>
                <c:pt idx="753">
                  <c:v>0.98</c:v>
                </c:pt>
                <c:pt idx="754">
                  <c:v>1.002999999999999</c:v>
                </c:pt>
                <c:pt idx="755">
                  <c:v>1.024</c:v>
                </c:pt>
                <c:pt idx="756">
                  <c:v>1.03</c:v>
                </c:pt>
                <c:pt idx="757">
                  <c:v>1.056</c:v>
                </c:pt>
                <c:pt idx="758">
                  <c:v>1.0660000000000001</c:v>
                </c:pt>
                <c:pt idx="759">
                  <c:v>1.0840000000000001</c:v>
                </c:pt>
                <c:pt idx="760">
                  <c:v>1.103</c:v>
                </c:pt>
                <c:pt idx="761">
                  <c:v>1.1220000000000001</c:v>
                </c:pt>
                <c:pt idx="762">
                  <c:v>1.135</c:v>
                </c:pt>
                <c:pt idx="763">
                  <c:v>1.147</c:v>
                </c:pt>
                <c:pt idx="764">
                  <c:v>1.159999999999999</c:v>
                </c:pt>
                <c:pt idx="765">
                  <c:v>1.169</c:v>
                </c:pt>
                <c:pt idx="766">
                  <c:v>1.1819999999999991</c:v>
                </c:pt>
                <c:pt idx="767">
                  <c:v>1.1930000000000001</c:v>
                </c:pt>
                <c:pt idx="768">
                  <c:v>1.2049999999999992</c:v>
                </c:pt>
                <c:pt idx="769">
                  <c:v>1.2089999999999992</c:v>
                </c:pt>
                <c:pt idx="770">
                  <c:v>1.214</c:v>
                </c:pt>
                <c:pt idx="771">
                  <c:v>1.22</c:v>
                </c:pt>
                <c:pt idx="772">
                  <c:v>1.2309999999999992</c:v>
                </c:pt>
                <c:pt idx="773">
                  <c:v>1.2429999999999992</c:v>
                </c:pt>
                <c:pt idx="774">
                  <c:v>1.256999999999999</c:v>
                </c:pt>
                <c:pt idx="775">
                  <c:v>1.266</c:v>
                </c:pt>
                <c:pt idx="776">
                  <c:v>1.274</c:v>
                </c:pt>
                <c:pt idx="777">
                  <c:v>1.278999999999999</c:v>
                </c:pt>
                <c:pt idx="778">
                  <c:v>1.28</c:v>
                </c:pt>
                <c:pt idx="779">
                  <c:v>1.278999999999999</c:v>
                </c:pt>
                <c:pt idx="780">
                  <c:v>1.28</c:v>
                </c:pt>
                <c:pt idx="781">
                  <c:v>1.28</c:v>
                </c:pt>
                <c:pt idx="782">
                  <c:v>1.272999999999999</c:v>
                </c:pt>
                <c:pt idx="783">
                  <c:v>1.272</c:v>
                </c:pt>
                <c:pt idx="784">
                  <c:v>1.268999999999999</c:v>
                </c:pt>
                <c:pt idx="785">
                  <c:v>1.26</c:v>
                </c:pt>
                <c:pt idx="786">
                  <c:v>1.258</c:v>
                </c:pt>
                <c:pt idx="787">
                  <c:v>1.2489999999999992</c:v>
                </c:pt>
                <c:pt idx="788">
                  <c:v>1.2449999999999992</c:v>
                </c:pt>
                <c:pt idx="789">
                  <c:v>1.2349999999999992</c:v>
                </c:pt>
                <c:pt idx="790">
                  <c:v>1.228</c:v>
                </c:pt>
                <c:pt idx="791">
                  <c:v>1.216</c:v>
                </c:pt>
                <c:pt idx="792">
                  <c:v>1.204</c:v>
                </c:pt>
                <c:pt idx="793">
                  <c:v>1.1910000000000001</c:v>
                </c:pt>
                <c:pt idx="794">
                  <c:v>1.173999999999999</c:v>
                </c:pt>
                <c:pt idx="795">
                  <c:v>1.155</c:v>
                </c:pt>
                <c:pt idx="796">
                  <c:v>1.133999999999999</c:v>
                </c:pt>
                <c:pt idx="797">
                  <c:v>1.1200000000000001</c:v>
                </c:pt>
                <c:pt idx="798">
                  <c:v>1.0900000000000001</c:v>
                </c:pt>
                <c:pt idx="799">
                  <c:v>1.0649999999999991</c:v>
                </c:pt>
                <c:pt idx="800">
                  <c:v>1.03</c:v>
                </c:pt>
                <c:pt idx="801">
                  <c:v>1.012999999999999</c:v>
                </c:pt>
                <c:pt idx="802">
                  <c:v>0.99199999999999999</c:v>
                </c:pt>
                <c:pt idx="803">
                  <c:v>0.96800000000000042</c:v>
                </c:pt>
                <c:pt idx="804">
                  <c:v>0.94199999999999995</c:v>
                </c:pt>
                <c:pt idx="805">
                  <c:v>0.91700000000000004</c:v>
                </c:pt>
                <c:pt idx="806">
                  <c:v>0.89900000000000024</c:v>
                </c:pt>
                <c:pt idx="807">
                  <c:v>0.87100000000000044</c:v>
                </c:pt>
                <c:pt idx="808">
                  <c:v>0.84300000000000042</c:v>
                </c:pt>
                <c:pt idx="809">
                  <c:v>0.80900000000000005</c:v>
                </c:pt>
                <c:pt idx="810">
                  <c:v>0.78400000000000003</c:v>
                </c:pt>
                <c:pt idx="811">
                  <c:v>0.74900000000000044</c:v>
                </c:pt>
                <c:pt idx="812">
                  <c:v>0.71400000000000041</c:v>
                </c:pt>
                <c:pt idx="813">
                  <c:v>0.6810000000000006</c:v>
                </c:pt>
                <c:pt idx="814">
                  <c:v>0.64800000000000046</c:v>
                </c:pt>
                <c:pt idx="815">
                  <c:v>0.62100000000000044</c:v>
                </c:pt>
                <c:pt idx="816">
                  <c:v>0.60000000000000042</c:v>
                </c:pt>
                <c:pt idx="817">
                  <c:v>0.55900000000000005</c:v>
                </c:pt>
                <c:pt idx="818">
                  <c:v>0.54</c:v>
                </c:pt>
                <c:pt idx="819">
                  <c:v>0.51600000000000001</c:v>
                </c:pt>
                <c:pt idx="820">
                  <c:v>0.49800000000000022</c:v>
                </c:pt>
                <c:pt idx="821">
                  <c:v>0.4790000000000002</c:v>
                </c:pt>
                <c:pt idx="822">
                  <c:v>0.45800000000000002</c:v>
                </c:pt>
                <c:pt idx="823">
                  <c:v>0.43300000000000022</c:v>
                </c:pt>
                <c:pt idx="824">
                  <c:v>0.4180000000000002</c:v>
                </c:pt>
                <c:pt idx="825">
                  <c:v>0.40400000000000008</c:v>
                </c:pt>
                <c:pt idx="826">
                  <c:v>0.39500000000000035</c:v>
                </c:pt>
                <c:pt idx="827">
                  <c:v>0.37200000000000022</c:v>
                </c:pt>
                <c:pt idx="828">
                  <c:v>0.35600000000000021</c:v>
                </c:pt>
                <c:pt idx="829">
                  <c:v>0.33600000000000035</c:v>
                </c:pt>
                <c:pt idx="830">
                  <c:v>0.31000000000000022</c:v>
                </c:pt>
                <c:pt idx="831">
                  <c:v>0.2900000000000002</c:v>
                </c:pt>
                <c:pt idx="832">
                  <c:v>0.27200000000000002</c:v>
                </c:pt>
                <c:pt idx="833">
                  <c:v>0.25800000000000001</c:v>
                </c:pt>
                <c:pt idx="834">
                  <c:v>0.2420000000000001</c:v>
                </c:pt>
                <c:pt idx="835">
                  <c:v>0.23600000000000004</c:v>
                </c:pt>
                <c:pt idx="836">
                  <c:v>0.23100000000000001</c:v>
                </c:pt>
                <c:pt idx="837">
                  <c:v>0.22000000000000006</c:v>
                </c:pt>
                <c:pt idx="838">
                  <c:v>0.21300000000000011</c:v>
                </c:pt>
                <c:pt idx="839">
                  <c:v>0.21700000000000011</c:v>
                </c:pt>
                <c:pt idx="840">
                  <c:v>0.19800000000000006</c:v>
                </c:pt>
                <c:pt idx="841">
                  <c:v>0.19700000000000006</c:v>
                </c:pt>
                <c:pt idx="842">
                  <c:v>0.19100000000000006</c:v>
                </c:pt>
                <c:pt idx="843">
                  <c:v>0.19400000000000006</c:v>
                </c:pt>
                <c:pt idx="844">
                  <c:v>0.19900000000000007</c:v>
                </c:pt>
                <c:pt idx="845">
                  <c:v>0.2</c:v>
                </c:pt>
                <c:pt idx="846">
                  <c:v>0.2110000000000001</c:v>
                </c:pt>
                <c:pt idx="847">
                  <c:v>0.21700000000000011</c:v>
                </c:pt>
                <c:pt idx="848">
                  <c:v>0.22400000000000006</c:v>
                </c:pt>
                <c:pt idx="849">
                  <c:v>0.22700000000000006</c:v>
                </c:pt>
                <c:pt idx="850">
                  <c:v>0.23600000000000004</c:v>
                </c:pt>
                <c:pt idx="851">
                  <c:v>0.24700000000000011</c:v>
                </c:pt>
                <c:pt idx="852">
                  <c:v>0.26200000000000001</c:v>
                </c:pt>
                <c:pt idx="853">
                  <c:v>0.28100000000000008</c:v>
                </c:pt>
                <c:pt idx="854">
                  <c:v>0.30800000000000022</c:v>
                </c:pt>
                <c:pt idx="855">
                  <c:v>0.32900000000000035</c:v>
                </c:pt>
                <c:pt idx="856">
                  <c:v>0.3500000000000002</c:v>
                </c:pt>
                <c:pt idx="857">
                  <c:v>0.37500000000000022</c:v>
                </c:pt>
                <c:pt idx="858">
                  <c:v>0.40200000000000002</c:v>
                </c:pt>
                <c:pt idx="859">
                  <c:v>0.43600000000000022</c:v>
                </c:pt>
                <c:pt idx="860">
                  <c:v>0.46700000000000008</c:v>
                </c:pt>
                <c:pt idx="861">
                  <c:v>0.49900000000000022</c:v>
                </c:pt>
                <c:pt idx="862">
                  <c:v>0.53800000000000003</c:v>
                </c:pt>
                <c:pt idx="863">
                  <c:v>0.5750000000000004</c:v>
                </c:pt>
                <c:pt idx="864">
                  <c:v>0.60100000000000042</c:v>
                </c:pt>
                <c:pt idx="865">
                  <c:v>0.63400000000000045</c:v>
                </c:pt>
                <c:pt idx="866">
                  <c:v>0.6630000000000007</c:v>
                </c:pt>
                <c:pt idx="867">
                  <c:v>0.69400000000000051</c:v>
                </c:pt>
                <c:pt idx="868">
                  <c:v>0.72500000000000042</c:v>
                </c:pt>
                <c:pt idx="869">
                  <c:v>0.75600000000000045</c:v>
                </c:pt>
                <c:pt idx="870">
                  <c:v>0.79500000000000004</c:v>
                </c:pt>
                <c:pt idx="871">
                  <c:v>0.83100000000000041</c:v>
                </c:pt>
                <c:pt idx="872">
                  <c:v>0.86600000000000044</c:v>
                </c:pt>
                <c:pt idx="873">
                  <c:v>0.90300000000000002</c:v>
                </c:pt>
                <c:pt idx="874">
                  <c:v>0.93300000000000005</c:v>
                </c:pt>
                <c:pt idx="875">
                  <c:v>0.96800000000000042</c:v>
                </c:pt>
                <c:pt idx="876">
                  <c:v>0.999</c:v>
                </c:pt>
                <c:pt idx="877">
                  <c:v>1.034999999999999</c:v>
                </c:pt>
                <c:pt idx="878">
                  <c:v>1.0629999999999991</c:v>
                </c:pt>
                <c:pt idx="879">
                  <c:v>1.0900000000000001</c:v>
                </c:pt>
                <c:pt idx="880">
                  <c:v>1.109</c:v>
                </c:pt>
                <c:pt idx="881">
                  <c:v>1.129</c:v>
                </c:pt>
                <c:pt idx="882">
                  <c:v>1.155</c:v>
                </c:pt>
                <c:pt idx="883">
                  <c:v>1.173999999999999</c:v>
                </c:pt>
                <c:pt idx="884">
                  <c:v>1.1850000000000001</c:v>
                </c:pt>
                <c:pt idx="885">
                  <c:v>1.2009999999999992</c:v>
                </c:pt>
                <c:pt idx="886">
                  <c:v>1.2129999999999992</c:v>
                </c:pt>
                <c:pt idx="887">
                  <c:v>1.23</c:v>
                </c:pt>
                <c:pt idx="888">
                  <c:v>1.2409999999999992</c:v>
                </c:pt>
                <c:pt idx="889">
                  <c:v>1.250999999999999</c:v>
                </c:pt>
                <c:pt idx="890">
                  <c:v>1.264999999999999</c:v>
                </c:pt>
                <c:pt idx="891">
                  <c:v>1.282</c:v>
                </c:pt>
                <c:pt idx="892">
                  <c:v>1.29</c:v>
                </c:pt>
                <c:pt idx="893">
                  <c:v>1.302</c:v>
                </c:pt>
                <c:pt idx="894">
                  <c:v>1.3069999999999991</c:v>
                </c:pt>
                <c:pt idx="895">
                  <c:v>1.3180000000000001</c:v>
                </c:pt>
                <c:pt idx="896">
                  <c:v>1.329</c:v>
                </c:pt>
                <c:pt idx="897">
                  <c:v>1.339</c:v>
                </c:pt>
                <c:pt idx="898">
                  <c:v>1.36</c:v>
                </c:pt>
                <c:pt idx="899">
                  <c:v>1.3440000000000001</c:v>
                </c:pt>
                <c:pt idx="900">
                  <c:v>1.35</c:v>
                </c:pt>
                <c:pt idx="901">
                  <c:v>1.3580000000000001</c:v>
                </c:pt>
                <c:pt idx="902">
                  <c:v>1.3660000000000001</c:v>
                </c:pt>
                <c:pt idx="903">
                  <c:v>1.37</c:v>
                </c:pt>
                <c:pt idx="904">
                  <c:v>1.381</c:v>
                </c:pt>
                <c:pt idx="905">
                  <c:v>1.387</c:v>
                </c:pt>
                <c:pt idx="906">
                  <c:v>1.393999999999999</c:v>
                </c:pt>
                <c:pt idx="907">
                  <c:v>1.393999999999999</c:v>
                </c:pt>
                <c:pt idx="908">
                  <c:v>1.397999999999999</c:v>
                </c:pt>
                <c:pt idx="909">
                  <c:v>1.391999999999999</c:v>
                </c:pt>
                <c:pt idx="910">
                  <c:v>1.387</c:v>
                </c:pt>
                <c:pt idx="911">
                  <c:v>1.385999999999999</c:v>
                </c:pt>
                <c:pt idx="912">
                  <c:v>1.377999999999999</c:v>
                </c:pt>
                <c:pt idx="913">
                  <c:v>1.3660000000000001</c:v>
                </c:pt>
                <c:pt idx="914">
                  <c:v>1.35</c:v>
                </c:pt>
                <c:pt idx="915">
                  <c:v>1.3440000000000001</c:v>
                </c:pt>
                <c:pt idx="916">
                  <c:v>1.327</c:v>
                </c:pt>
                <c:pt idx="917">
                  <c:v>1.31</c:v>
                </c:pt>
                <c:pt idx="918">
                  <c:v>1.294999999999999</c:v>
                </c:pt>
                <c:pt idx="919">
                  <c:v>1.27</c:v>
                </c:pt>
                <c:pt idx="920">
                  <c:v>1.258999999999999</c:v>
                </c:pt>
                <c:pt idx="921">
                  <c:v>1.2389999999999992</c:v>
                </c:pt>
                <c:pt idx="922">
                  <c:v>1.216</c:v>
                </c:pt>
                <c:pt idx="923">
                  <c:v>1.1940000000000008</c:v>
                </c:pt>
                <c:pt idx="924">
                  <c:v>1.1800000000000008</c:v>
                </c:pt>
                <c:pt idx="925">
                  <c:v>1.161</c:v>
                </c:pt>
                <c:pt idx="926">
                  <c:v>1.141999999999999</c:v>
                </c:pt>
                <c:pt idx="927">
                  <c:v>1.131</c:v>
                </c:pt>
                <c:pt idx="928">
                  <c:v>1.1120000000000001</c:v>
                </c:pt>
                <c:pt idx="929">
                  <c:v>1.0940000000000001</c:v>
                </c:pt>
                <c:pt idx="930">
                  <c:v>1.083</c:v>
                </c:pt>
                <c:pt idx="931">
                  <c:v>1.071</c:v>
                </c:pt>
                <c:pt idx="932">
                  <c:v>1.046</c:v>
                </c:pt>
                <c:pt idx="933">
                  <c:v>1.020999999999999</c:v>
                </c:pt>
                <c:pt idx="934">
                  <c:v>1.000999999999999</c:v>
                </c:pt>
                <c:pt idx="935">
                  <c:v>0.98299999999999998</c:v>
                </c:pt>
                <c:pt idx="936">
                  <c:v>0.95900000000000041</c:v>
                </c:pt>
                <c:pt idx="937">
                  <c:v>0.93500000000000005</c:v>
                </c:pt>
                <c:pt idx="938">
                  <c:v>0.91300000000000003</c:v>
                </c:pt>
                <c:pt idx="939">
                  <c:v>0.89500000000000024</c:v>
                </c:pt>
                <c:pt idx="940">
                  <c:v>0.87100000000000044</c:v>
                </c:pt>
                <c:pt idx="941">
                  <c:v>0.85300000000000042</c:v>
                </c:pt>
                <c:pt idx="942">
                  <c:v>0.8290000000000004</c:v>
                </c:pt>
                <c:pt idx="943">
                  <c:v>0.80200000000000005</c:v>
                </c:pt>
                <c:pt idx="944">
                  <c:v>0.77700000000000025</c:v>
                </c:pt>
                <c:pt idx="945">
                  <c:v>0.74900000000000044</c:v>
                </c:pt>
                <c:pt idx="946">
                  <c:v>0.73500000000000043</c:v>
                </c:pt>
                <c:pt idx="947">
                  <c:v>0.71300000000000041</c:v>
                </c:pt>
                <c:pt idx="948">
                  <c:v>0.69500000000000051</c:v>
                </c:pt>
                <c:pt idx="949">
                  <c:v>0.67600000000000071</c:v>
                </c:pt>
                <c:pt idx="950">
                  <c:v>0.65500000000000058</c:v>
                </c:pt>
                <c:pt idx="951">
                  <c:v>0.64600000000000046</c:v>
                </c:pt>
                <c:pt idx="952">
                  <c:v>0.63000000000000045</c:v>
                </c:pt>
                <c:pt idx="953">
                  <c:v>0.61000000000000043</c:v>
                </c:pt>
                <c:pt idx="954">
                  <c:v>0.59300000000000019</c:v>
                </c:pt>
                <c:pt idx="955">
                  <c:v>0.5780000000000004</c:v>
                </c:pt>
                <c:pt idx="956">
                  <c:v>0.55700000000000005</c:v>
                </c:pt>
                <c:pt idx="957">
                  <c:v>0.53600000000000003</c:v>
                </c:pt>
                <c:pt idx="958">
                  <c:v>0.52400000000000002</c:v>
                </c:pt>
                <c:pt idx="959">
                  <c:v>0.51400000000000001</c:v>
                </c:pt>
                <c:pt idx="960">
                  <c:v>0.502</c:v>
                </c:pt>
                <c:pt idx="961">
                  <c:v>0.48900000000000027</c:v>
                </c:pt>
                <c:pt idx="962">
                  <c:v>0.4780000000000002</c:v>
                </c:pt>
                <c:pt idx="963">
                  <c:v>0.46500000000000002</c:v>
                </c:pt>
                <c:pt idx="964">
                  <c:v>0.45800000000000002</c:v>
                </c:pt>
                <c:pt idx="965">
                  <c:v>0.45200000000000001</c:v>
                </c:pt>
                <c:pt idx="966">
                  <c:v>0.44400000000000012</c:v>
                </c:pt>
                <c:pt idx="967">
                  <c:v>0.43900000000000022</c:v>
                </c:pt>
                <c:pt idx="968">
                  <c:v>0.43700000000000022</c:v>
                </c:pt>
                <c:pt idx="969">
                  <c:v>0.43600000000000022</c:v>
                </c:pt>
                <c:pt idx="970">
                  <c:v>0.43300000000000022</c:v>
                </c:pt>
                <c:pt idx="971">
                  <c:v>0.42900000000000027</c:v>
                </c:pt>
                <c:pt idx="972">
                  <c:v>0.42800000000000027</c:v>
                </c:pt>
                <c:pt idx="973">
                  <c:v>0.42900000000000027</c:v>
                </c:pt>
                <c:pt idx="974">
                  <c:v>0.42600000000000027</c:v>
                </c:pt>
                <c:pt idx="975">
                  <c:v>0.43300000000000022</c:v>
                </c:pt>
                <c:pt idx="976">
                  <c:v>0.43700000000000022</c:v>
                </c:pt>
                <c:pt idx="977">
                  <c:v>0.44100000000000011</c:v>
                </c:pt>
                <c:pt idx="978">
                  <c:v>0.45100000000000001</c:v>
                </c:pt>
                <c:pt idx="979">
                  <c:v>0.47000000000000008</c:v>
                </c:pt>
                <c:pt idx="980">
                  <c:v>0.4730000000000002</c:v>
                </c:pt>
                <c:pt idx="981">
                  <c:v>0.48800000000000027</c:v>
                </c:pt>
                <c:pt idx="982">
                  <c:v>0.5</c:v>
                </c:pt>
                <c:pt idx="983">
                  <c:v>0.52300000000000002</c:v>
                </c:pt>
                <c:pt idx="984">
                  <c:v>0.54600000000000004</c:v>
                </c:pt>
                <c:pt idx="985">
                  <c:v>0.56699999999999995</c:v>
                </c:pt>
                <c:pt idx="986">
                  <c:v>0.5950000000000002</c:v>
                </c:pt>
                <c:pt idx="987">
                  <c:v>0.61500000000000044</c:v>
                </c:pt>
                <c:pt idx="988">
                  <c:v>0.63900000000000046</c:v>
                </c:pt>
                <c:pt idx="989">
                  <c:v>0.65500000000000058</c:v>
                </c:pt>
                <c:pt idx="990">
                  <c:v>0.67400000000000071</c:v>
                </c:pt>
                <c:pt idx="991">
                  <c:v>0.6920000000000005</c:v>
                </c:pt>
                <c:pt idx="992">
                  <c:v>0.7050000000000004</c:v>
                </c:pt>
                <c:pt idx="993">
                  <c:v>0.72600000000000042</c:v>
                </c:pt>
                <c:pt idx="994">
                  <c:v>0.74300000000000044</c:v>
                </c:pt>
                <c:pt idx="995">
                  <c:v>0.76000000000000045</c:v>
                </c:pt>
                <c:pt idx="996">
                  <c:v>0.78300000000000003</c:v>
                </c:pt>
                <c:pt idx="997">
                  <c:v>0.81499999999999995</c:v>
                </c:pt>
                <c:pt idx="998">
                  <c:v>0.83800000000000041</c:v>
                </c:pt>
                <c:pt idx="999">
                  <c:v>0.86600000000000044</c:v>
                </c:pt>
                <c:pt idx="1000">
                  <c:v>0.88700000000000023</c:v>
                </c:pt>
                <c:pt idx="1001">
                  <c:v>0.91100000000000003</c:v>
                </c:pt>
                <c:pt idx="1002">
                  <c:v>0.94199999999999995</c:v>
                </c:pt>
                <c:pt idx="1003">
                  <c:v>0.96300000000000041</c:v>
                </c:pt>
                <c:pt idx="1004">
                  <c:v>0.99</c:v>
                </c:pt>
                <c:pt idx="1005">
                  <c:v>1.016</c:v>
                </c:pt>
                <c:pt idx="1006">
                  <c:v>1.034</c:v>
                </c:pt>
                <c:pt idx="1007">
                  <c:v>1.052</c:v>
                </c:pt>
                <c:pt idx="1008">
                  <c:v>1.0680000000000001</c:v>
                </c:pt>
                <c:pt idx="1009">
                  <c:v>1.0820000000000001</c:v>
                </c:pt>
                <c:pt idx="1010">
                  <c:v>1.097</c:v>
                </c:pt>
                <c:pt idx="1011">
                  <c:v>1.115</c:v>
                </c:pt>
                <c:pt idx="1012">
                  <c:v>1.127999999999999</c:v>
                </c:pt>
                <c:pt idx="1013">
                  <c:v>1.137999999999999</c:v>
                </c:pt>
                <c:pt idx="1014">
                  <c:v>1.143999999999999</c:v>
                </c:pt>
                <c:pt idx="1015">
                  <c:v>1.153999999999999</c:v>
                </c:pt>
                <c:pt idx="1016">
                  <c:v>1.159999999999999</c:v>
                </c:pt>
                <c:pt idx="1017">
                  <c:v>1.1700000000000008</c:v>
                </c:pt>
                <c:pt idx="1018">
                  <c:v>1.1800000000000008</c:v>
                </c:pt>
                <c:pt idx="1019">
                  <c:v>1.1910000000000001</c:v>
                </c:pt>
                <c:pt idx="1020">
                  <c:v>1.2009999999999992</c:v>
                </c:pt>
                <c:pt idx="1021">
                  <c:v>1.206</c:v>
                </c:pt>
                <c:pt idx="1022">
                  <c:v>1.216</c:v>
                </c:pt>
                <c:pt idx="1023">
                  <c:v>1.2229999999999992</c:v>
                </c:pt>
                <c:pt idx="1024">
                  <c:v>1.2229999999999992</c:v>
                </c:pt>
                <c:pt idx="1025">
                  <c:v>1.228</c:v>
                </c:pt>
                <c:pt idx="1026">
                  <c:v>1.2309999999999992</c:v>
                </c:pt>
                <c:pt idx="1027">
                  <c:v>1.234</c:v>
                </c:pt>
                <c:pt idx="1028">
                  <c:v>1.2369999999999992</c:v>
                </c:pt>
                <c:pt idx="1029">
                  <c:v>1.236</c:v>
                </c:pt>
                <c:pt idx="1030">
                  <c:v>1.2329999999999992</c:v>
                </c:pt>
                <c:pt idx="1031">
                  <c:v>1.232</c:v>
                </c:pt>
                <c:pt idx="1032">
                  <c:v>1.23</c:v>
                </c:pt>
                <c:pt idx="1033">
                  <c:v>1.2229999999999992</c:v>
                </c:pt>
                <c:pt idx="1034">
                  <c:v>1.21</c:v>
                </c:pt>
                <c:pt idx="1035">
                  <c:v>1.1980000000000008</c:v>
                </c:pt>
                <c:pt idx="1036">
                  <c:v>1.1819999999999991</c:v>
                </c:pt>
                <c:pt idx="1037">
                  <c:v>1.167</c:v>
                </c:pt>
                <c:pt idx="1038">
                  <c:v>1.153</c:v>
                </c:pt>
                <c:pt idx="1039">
                  <c:v>1.143</c:v>
                </c:pt>
                <c:pt idx="1040">
                  <c:v>1.129999999999999</c:v>
                </c:pt>
                <c:pt idx="1041">
                  <c:v>1.121</c:v>
                </c:pt>
                <c:pt idx="1042">
                  <c:v>1.109</c:v>
                </c:pt>
                <c:pt idx="1043">
                  <c:v>1.0980000000000001</c:v>
                </c:pt>
                <c:pt idx="1044">
                  <c:v>1.0780000000000001</c:v>
                </c:pt>
                <c:pt idx="1045">
                  <c:v>1.0640000000000001</c:v>
                </c:pt>
                <c:pt idx="1046">
                  <c:v>1.044</c:v>
                </c:pt>
                <c:pt idx="1047">
                  <c:v>1.028</c:v>
                </c:pt>
                <c:pt idx="1048">
                  <c:v>1.012</c:v>
                </c:pt>
                <c:pt idx="1049">
                  <c:v>0.995</c:v>
                </c:pt>
                <c:pt idx="1050">
                  <c:v>0.9730000000000002</c:v>
                </c:pt>
                <c:pt idx="1051">
                  <c:v>0.9540000000000004</c:v>
                </c:pt>
                <c:pt idx="1052">
                  <c:v>0.92700000000000005</c:v>
                </c:pt>
                <c:pt idx="1053">
                  <c:v>0.90700000000000003</c:v>
                </c:pt>
                <c:pt idx="1054">
                  <c:v>0.89100000000000024</c:v>
                </c:pt>
                <c:pt idx="1055">
                  <c:v>0.86200000000000043</c:v>
                </c:pt>
                <c:pt idx="1056">
                  <c:v>0.84200000000000041</c:v>
                </c:pt>
                <c:pt idx="1057">
                  <c:v>0.81699999999999995</c:v>
                </c:pt>
                <c:pt idx="1058">
                  <c:v>0.79400000000000004</c:v>
                </c:pt>
                <c:pt idx="1059">
                  <c:v>0.76900000000000046</c:v>
                </c:pt>
                <c:pt idx="1060">
                  <c:v>0.73200000000000043</c:v>
                </c:pt>
                <c:pt idx="1061">
                  <c:v>0.70600000000000041</c:v>
                </c:pt>
                <c:pt idx="1062">
                  <c:v>0.67600000000000071</c:v>
                </c:pt>
                <c:pt idx="1063">
                  <c:v>0.64800000000000046</c:v>
                </c:pt>
                <c:pt idx="1064">
                  <c:v>0.61800000000000044</c:v>
                </c:pt>
                <c:pt idx="1065">
                  <c:v>0.60100000000000042</c:v>
                </c:pt>
                <c:pt idx="1066">
                  <c:v>0.58000000000000018</c:v>
                </c:pt>
                <c:pt idx="1067">
                  <c:v>0.55300000000000005</c:v>
                </c:pt>
                <c:pt idx="1068">
                  <c:v>0.52800000000000002</c:v>
                </c:pt>
                <c:pt idx="1069">
                  <c:v>0.50900000000000001</c:v>
                </c:pt>
                <c:pt idx="1070">
                  <c:v>0.48900000000000027</c:v>
                </c:pt>
                <c:pt idx="1071">
                  <c:v>0.4720000000000002</c:v>
                </c:pt>
                <c:pt idx="1072">
                  <c:v>0.45900000000000002</c:v>
                </c:pt>
                <c:pt idx="1073">
                  <c:v>0.44300000000000012</c:v>
                </c:pt>
                <c:pt idx="1074">
                  <c:v>0.42500000000000027</c:v>
                </c:pt>
                <c:pt idx="1075">
                  <c:v>0.40400000000000008</c:v>
                </c:pt>
                <c:pt idx="1076">
                  <c:v>0.38600000000000023</c:v>
                </c:pt>
                <c:pt idx="1077">
                  <c:v>0.36700000000000027</c:v>
                </c:pt>
                <c:pt idx="1078">
                  <c:v>0.35800000000000021</c:v>
                </c:pt>
                <c:pt idx="1079">
                  <c:v>0.3510000000000002</c:v>
                </c:pt>
                <c:pt idx="1080">
                  <c:v>0.33500000000000035</c:v>
                </c:pt>
                <c:pt idx="1081">
                  <c:v>0.32200000000000023</c:v>
                </c:pt>
                <c:pt idx="1082">
                  <c:v>0.30500000000000027</c:v>
                </c:pt>
                <c:pt idx="1083">
                  <c:v>0.2920000000000002</c:v>
                </c:pt>
                <c:pt idx="1084">
                  <c:v>0.28100000000000008</c:v>
                </c:pt>
                <c:pt idx="1085">
                  <c:v>0.27300000000000002</c:v>
                </c:pt>
                <c:pt idx="1086">
                  <c:v>0.26700000000000002</c:v>
                </c:pt>
                <c:pt idx="1087">
                  <c:v>0.25600000000000001</c:v>
                </c:pt>
                <c:pt idx="1088">
                  <c:v>0.255</c:v>
                </c:pt>
                <c:pt idx="1089">
                  <c:v>0.25800000000000001</c:v>
                </c:pt>
                <c:pt idx="1090">
                  <c:v>0.25600000000000001</c:v>
                </c:pt>
                <c:pt idx="1091">
                  <c:v>0.26</c:v>
                </c:pt>
                <c:pt idx="1092">
                  <c:v>0.26100000000000001</c:v>
                </c:pt>
                <c:pt idx="1093">
                  <c:v>0.26100000000000001</c:v>
                </c:pt>
                <c:pt idx="1094">
                  <c:v>0.26600000000000001</c:v>
                </c:pt>
                <c:pt idx="1095">
                  <c:v>0.26600000000000001</c:v>
                </c:pt>
                <c:pt idx="1096">
                  <c:v>0.28200000000000008</c:v>
                </c:pt>
                <c:pt idx="1097">
                  <c:v>0.2900000000000002</c:v>
                </c:pt>
                <c:pt idx="1098">
                  <c:v>0.30100000000000027</c:v>
                </c:pt>
                <c:pt idx="1099">
                  <c:v>0.32200000000000023</c:v>
                </c:pt>
                <c:pt idx="1100">
                  <c:v>0.33200000000000035</c:v>
                </c:pt>
                <c:pt idx="1101">
                  <c:v>0.3540000000000002</c:v>
                </c:pt>
                <c:pt idx="1102">
                  <c:v>0.37900000000000023</c:v>
                </c:pt>
                <c:pt idx="1103">
                  <c:v>0.40100000000000002</c:v>
                </c:pt>
                <c:pt idx="1104">
                  <c:v>0.42900000000000027</c:v>
                </c:pt>
                <c:pt idx="1105">
                  <c:v>0.45500000000000002</c:v>
                </c:pt>
                <c:pt idx="1106">
                  <c:v>0.4760000000000002</c:v>
                </c:pt>
                <c:pt idx="1107">
                  <c:v>0.50600000000000001</c:v>
                </c:pt>
                <c:pt idx="1108">
                  <c:v>0.53100000000000003</c:v>
                </c:pt>
                <c:pt idx="1109">
                  <c:v>0.56699999999999995</c:v>
                </c:pt>
                <c:pt idx="1110">
                  <c:v>0.5960000000000002</c:v>
                </c:pt>
                <c:pt idx="1111">
                  <c:v>0.63400000000000045</c:v>
                </c:pt>
                <c:pt idx="1112">
                  <c:v>0.6680000000000007</c:v>
                </c:pt>
                <c:pt idx="1113">
                  <c:v>0.7020000000000004</c:v>
                </c:pt>
                <c:pt idx="1114">
                  <c:v>0.73700000000000043</c:v>
                </c:pt>
                <c:pt idx="1115">
                  <c:v>0.77200000000000024</c:v>
                </c:pt>
                <c:pt idx="1116">
                  <c:v>0.8</c:v>
                </c:pt>
                <c:pt idx="1117">
                  <c:v>0.83600000000000041</c:v>
                </c:pt>
                <c:pt idx="1118">
                  <c:v>0.87300000000000044</c:v>
                </c:pt>
                <c:pt idx="1119">
                  <c:v>0.90500000000000003</c:v>
                </c:pt>
                <c:pt idx="1120">
                  <c:v>0.93600000000000005</c:v>
                </c:pt>
                <c:pt idx="1121">
                  <c:v>0.9770000000000002</c:v>
                </c:pt>
                <c:pt idx="1122">
                  <c:v>1.01</c:v>
                </c:pt>
                <c:pt idx="1123">
                  <c:v>1.042</c:v>
                </c:pt>
                <c:pt idx="1124">
                  <c:v>1.0669999999999991</c:v>
                </c:pt>
                <c:pt idx="1125">
                  <c:v>1.0920000000000001</c:v>
                </c:pt>
                <c:pt idx="1126">
                  <c:v>1.121</c:v>
                </c:pt>
                <c:pt idx="1127">
                  <c:v>1.149999999999999</c:v>
                </c:pt>
                <c:pt idx="1128">
                  <c:v>1.171</c:v>
                </c:pt>
                <c:pt idx="1129">
                  <c:v>1.1850000000000001</c:v>
                </c:pt>
                <c:pt idx="1130">
                  <c:v>1.212</c:v>
                </c:pt>
                <c:pt idx="1131">
                  <c:v>1.2429999999999992</c:v>
                </c:pt>
                <c:pt idx="1132">
                  <c:v>1.26</c:v>
                </c:pt>
                <c:pt idx="1133">
                  <c:v>1.274</c:v>
                </c:pt>
                <c:pt idx="1134">
                  <c:v>1.290999999999999</c:v>
                </c:pt>
                <c:pt idx="1135">
                  <c:v>1.3140000000000001</c:v>
                </c:pt>
                <c:pt idx="1136">
                  <c:v>1.3240000000000001</c:v>
                </c:pt>
                <c:pt idx="1137">
                  <c:v>1.341</c:v>
                </c:pt>
                <c:pt idx="1138">
                  <c:v>1.3560000000000001</c:v>
                </c:pt>
                <c:pt idx="1139">
                  <c:v>1.3640000000000001</c:v>
                </c:pt>
                <c:pt idx="1140">
                  <c:v>1.3800000000000001</c:v>
                </c:pt>
                <c:pt idx="1141">
                  <c:v>1.383999999999999</c:v>
                </c:pt>
                <c:pt idx="1142">
                  <c:v>1.4059999999999981</c:v>
                </c:pt>
                <c:pt idx="1143">
                  <c:v>1.4129999999999991</c:v>
                </c:pt>
                <c:pt idx="1144">
                  <c:v>1.4219999999999982</c:v>
                </c:pt>
                <c:pt idx="1145">
                  <c:v>1.4329999999999992</c:v>
                </c:pt>
                <c:pt idx="1146">
                  <c:v>1.448</c:v>
                </c:pt>
                <c:pt idx="1147">
                  <c:v>1.456</c:v>
                </c:pt>
                <c:pt idx="1148">
                  <c:v>1.4649999999999992</c:v>
                </c:pt>
                <c:pt idx="1149">
                  <c:v>1.4769999999999992</c:v>
                </c:pt>
                <c:pt idx="1150">
                  <c:v>1.4769999999999992</c:v>
                </c:pt>
                <c:pt idx="1151">
                  <c:v>1.484</c:v>
                </c:pt>
                <c:pt idx="1152">
                  <c:v>1.4889999999999992</c:v>
                </c:pt>
                <c:pt idx="1153">
                  <c:v>1.4929999999999992</c:v>
                </c:pt>
                <c:pt idx="1154">
                  <c:v>1.496</c:v>
                </c:pt>
                <c:pt idx="1155">
                  <c:v>1.4829999999999992</c:v>
                </c:pt>
                <c:pt idx="1156">
                  <c:v>1.4849999999999992</c:v>
                </c:pt>
                <c:pt idx="1157">
                  <c:v>1.482</c:v>
                </c:pt>
                <c:pt idx="1158">
                  <c:v>1.4749999999999992</c:v>
                </c:pt>
                <c:pt idx="1159">
                  <c:v>1.468</c:v>
                </c:pt>
                <c:pt idx="1160">
                  <c:v>1.4589999999999992</c:v>
                </c:pt>
                <c:pt idx="1161">
                  <c:v>1.452</c:v>
                </c:pt>
                <c:pt idx="1162">
                  <c:v>1.444</c:v>
                </c:pt>
                <c:pt idx="1163">
                  <c:v>1.4349999999999992</c:v>
                </c:pt>
                <c:pt idx="1164">
                  <c:v>1.4209999999999992</c:v>
                </c:pt>
                <c:pt idx="1165">
                  <c:v>1.4059999999999981</c:v>
                </c:pt>
                <c:pt idx="1166">
                  <c:v>1.3900000000000001</c:v>
                </c:pt>
                <c:pt idx="1167">
                  <c:v>1.369</c:v>
                </c:pt>
                <c:pt idx="1168">
                  <c:v>1.35</c:v>
                </c:pt>
                <c:pt idx="1169">
                  <c:v>1.331</c:v>
                </c:pt>
                <c:pt idx="1170">
                  <c:v>1.3120000000000001</c:v>
                </c:pt>
                <c:pt idx="1171">
                  <c:v>1.294</c:v>
                </c:pt>
                <c:pt idx="1172">
                  <c:v>1.274999999999999</c:v>
                </c:pt>
                <c:pt idx="1173">
                  <c:v>1.256</c:v>
                </c:pt>
                <c:pt idx="1174">
                  <c:v>1.238</c:v>
                </c:pt>
                <c:pt idx="1175">
                  <c:v>1.2229999999999992</c:v>
                </c:pt>
                <c:pt idx="1176">
                  <c:v>1.1930000000000001</c:v>
                </c:pt>
                <c:pt idx="1177">
                  <c:v>1.175999999999999</c:v>
                </c:pt>
                <c:pt idx="1178">
                  <c:v>1.155</c:v>
                </c:pt>
                <c:pt idx="1179">
                  <c:v>1.133</c:v>
                </c:pt>
                <c:pt idx="1180">
                  <c:v>1.103</c:v>
                </c:pt>
                <c:pt idx="1181">
                  <c:v>1.08</c:v>
                </c:pt>
                <c:pt idx="1182">
                  <c:v>1.052</c:v>
                </c:pt>
                <c:pt idx="1183">
                  <c:v>1.018999999999999</c:v>
                </c:pt>
                <c:pt idx="1184">
                  <c:v>0.99099999999999999</c:v>
                </c:pt>
                <c:pt idx="1185">
                  <c:v>0.96000000000000041</c:v>
                </c:pt>
                <c:pt idx="1186">
                  <c:v>0.94699999999999995</c:v>
                </c:pt>
                <c:pt idx="1187">
                  <c:v>0.91600000000000004</c:v>
                </c:pt>
                <c:pt idx="1188">
                  <c:v>0.89300000000000024</c:v>
                </c:pt>
                <c:pt idx="1189">
                  <c:v>0.87100000000000044</c:v>
                </c:pt>
                <c:pt idx="1190">
                  <c:v>0.84600000000000042</c:v>
                </c:pt>
                <c:pt idx="1191">
                  <c:v>0.82399999999999995</c:v>
                </c:pt>
                <c:pt idx="1192">
                  <c:v>0.79900000000000004</c:v>
                </c:pt>
                <c:pt idx="1193">
                  <c:v>0.77900000000000025</c:v>
                </c:pt>
                <c:pt idx="1194">
                  <c:v>0.76200000000000045</c:v>
                </c:pt>
                <c:pt idx="1195">
                  <c:v>0.75200000000000045</c:v>
                </c:pt>
                <c:pt idx="1196">
                  <c:v>0.73800000000000043</c:v>
                </c:pt>
                <c:pt idx="1197">
                  <c:v>0.72100000000000042</c:v>
                </c:pt>
                <c:pt idx="1198">
                  <c:v>0.70800000000000041</c:v>
                </c:pt>
                <c:pt idx="1199">
                  <c:v>0.6890000000000005</c:v>
                </c:pt>
                <c:pt idx="1200">
                  <c:v>0.67400000000000071</c:v>
                </c:pt>
                <c:pt idx="1201">
                  <c:v>0.66000000000000059</c:v>
                </c:pt>
                <c:pt idx="1202">
                  <c:v>0.64200000000000046</c:v>
                </c:pt>
                <c:pt idx="1203">
                  <c:v>0.62300000000000044</c:v>
                </c:pt>
                <c:pt idx="1204">
                  <c:v>0.60600000000000043</c:v>
                </c:pt>
                <c:pt idx="1205">
                  <c:v>0.58500000000000019</c:v>
                </c:pt>
                <c:pt idx="1206">
                  <c:v>0.57399999999999995</c:v>
                </c:pt>
                <c:pt idx="1207">
                  <c:v>0.56499999999999995</c:v>
                </c:pt>
                <c:pt idx="1208">
                  <c:v>0.55100000000000005</c:v>
                </c:pt>
                <c:pt idx="1209">
                  <c:v>0.54500000000000004</c:v>
                </c:pt>
                <c:pt idx="1210">
                  <c:v>0.53100000000000003</c:v>
                </c:pt>
                <c:pt idx="1211">
                  <c:v>0.52700000000000002</c:v>
                </c:pt>
                <c:pt idx="1212">
                  <c:v>0.52300000000000002</c:v>
                </c:pt>
                <c:pt idx="1213">
                  <c:v>0.51100000000000001</c:v>
                </c:pt>
                <c:pt idx="1214">
                  <c:v>0.49500000000000022</c:v>
                </c:pt>
                <c:pt idx="1215">
                  <c:v>0.48600000000000027</c:v>
                </c:pt>
                <c:pt idx="1216">
                  <c:v>0.4760000000000002</c:v>
                </c:pt>
                <c:pt idx="1217">
                  <c:v>0.46800000000000008</c:v>
                </c:pt>
                <c:pt idx="1218">
                  <c:v>0.46700000000000008</c:v>
                </c:pt>
                <c:pt idx="1219">
                  <c:v>0.46600000000000008</c:v>
                </c:pt>
                <c:pt idx="1220">
                  <c:v>0.46400000000000002</c:v>
                </c:pt>
                <c:pt idx="1221">
                  <c:v>0.46300000000000002</c:v>
                </c:pt>
                <c:pt idx="1222">
                  <c:v>0.47000000000000008</c:v>
                </c:pt>
                <c:pt idx="1223">
                  <c:v>0.4740000000000002</c:v>
                </c:pt>
                <c:pt idx="1224">
                  <c:v>0.4770000000000002</c:v>
                </c:pt>
                <c:pt idx="1225">
                  <c:v>0.48300000000000021</c:v>
                </c:pt>
                <c:pt idx="1226">
                  <c:v>0.49200000000000027</c:v>
                </c:pt>
                <c:pt idx="1227">
                  <c:v>0.505</c:v>
                </c:pt>
                <c:pt idx="1228">
                  <c:v>0.51700000000000002</c:v>
                </c:pt>
                <c:pt idx="1229">
                  <c:v>0.52900000000000003</c:v>
                </c:pt>
                <c:pt idx="1230">
                  <c:v>0.53900000000000003</c:v>
                </c:pt>
                <c:pt idx="1231">
                  <c:v>0.54900000000000004</c:v>
                </c:pt>
                <c:pt idx="1232">
                  <c:v>0.55900000000000005</c:v>
                </c:pt>
                <c:pt idx="1233">
                  <c:v>0.5750000000000004</c:v>
                </c:pt>
                <c:pt idx="1234">
                  <c:v>0.5970000000000002</c:v>
                </c:pt>
                <c:pt idx="1235">
                  <c:v>0.61300000000000043</c:v>
                </c:pt>
                <c:pt idx="1236">
                  <c:v>0.63300000000000045</c:v>
                </c:pt>
                <c:pt idx="1237">
                  <c:v>0.65200000000000058</c:v>
                </c:pt>
                <c:pt idx="1238">
                  <c:v>0.67000000000000071</c:v>
                </c:pt>
                <c:pt idx="1239">
                  <c:v>0.6890000000000005</c:v>
                </c:pt>
                <c:pt idx="1240">
                  <c:v>0.70600000000000041</c:v>
                </c:pt>
                <c:pt idx="1241">
                  <c:v>0.72300000000000042</c:v>
                </c:pt>
                <c:pt idx="1242">
                  <c:v>0.74100000000000044</c:v>
                </c:pt>
                <c:pt idx="1243">
                  <c:v>0.76700000000000046</c:v>
                </c:pt>
                <c:pt idx="1244">
                  <c:v>0.78600000000000003</c:v>
                </c:pt>
                <c:pt idx="1245">
                  <c:v>0.80700000000000005</c:v>
                </c:pt>
                <c:pt idx="1246">
                  <c:v>0.8300000000000004</c:v>
                </c:pt>
                <c:pt idx="1247">
                  <c:v>0.85200000000000042</c:v>
                </c:pt>
                <c:pt idx="1248">
                  <c:v>0.87900000000000045</c:v>
                </c:pt>
                <c:pt idx="1249">
                  <c:v>0.90500000000000003</c:v>
                </c:pt>
                <c:pt idx="1250">
                  <c:v>0.93300000000000005</c:v>
                </c:pt>
                <c:pt idx="1251">
                  <c:v>0.95800000000000041</c:v>
                </c:pt>
                <c:pt idx="1252">
                  <c:v>0.9780000000000002</c:v>
                </c:pt>
                <c:pt idx="1253">
                  <c:v>1</c:v>
                </c:pt>
                <c:pt idx="1254">
                  <c:v>1.026</c:v>
                </c:pt>
                <c:pt idx="1255">
                  <c:v>1.046</c:v>
                </c:pt>
                <c:pt idx="1256">
                  <c:v>1.0680000000000001</c:v>
                </c:pt>
                <c:pt idx="1257">
                  <c:v>1.093</c:v>
                </c:pt>
                <c:pt idx="1258">
                  <c:v>1.1160000000000001</c:v>
                </c:pt>
                <c:pt idx="1259">
                  <c:v>1.139</c:v>
                </c:pt>
                <c:pt idx="1260">
                  <c:v>1.155</c:v>
                </c:pt>
                <c:pt idx="1261">
                  <c:v>1.1700000000000008</c:v>
                </c:pt>
                <c:pt idx="1262">
                  <c:v>1.177999999999999</c:v>
                </c:pt>
                <c:pt idx="1263">
                  <c:v>1.1910000000000001</c:v>
                </c:pt>
                <c:pt idx="1264">
                  <c:v>1.2009999999999992</c:v>
                </c:pt>
                <c:pt idx="1265">
                  <c:v>1.2069999999999992</c:v>
                </c:pt>
                <c:pt idx="1266">
                  <c:v>1.2109999999999992</c:v>
                </c:pt>
                <c:pt idx="1267">
                  <c:v>1.218</c:v>
                </c:pt>
                <c:pt idx="1268">
                  <c:v>1.2289999999999992</c:v>
                </c:pt>
                <c:pt idx="1269">
                  <c:v>1.238</c:v>
                </c:pt>
                <c:pt idx="1270">
                  <c:v>1.2489999999999992</c:v>
                </c:pt>
                <c:pt idx="1271">
                  <c:v>1.26</c:v>
                </c:pt>
                <c:pt idx="1272">
                  <c:v>1.266999999999999</c:v>
                </c:pt>
                <c:pt idx="1273">
                  <c:v>1.268999999999999</c:v>
                </c:pt>
                <c:pt idx="1274">
                  <c:v>1.27</c:v>
                </c:pt>
                <c:pt idx="1275">
                  <c:v>1.270999999999999</c:v>
                </c:pt>
                <c:pt idx="1276">
                  <c:v>1.270999999999999</c:v>
                </c:pt>
                <c:pt idx="1277">
                  <c:v>1.27</c:v>
                </c:pt>
                <c:pt idx="1278">
                  <c:v>1.268999999999999</c:v>
                </c:pt>
                <c:pt idx="1279">
                  <c:v>1.270999999999999</c:v>
                </c:pt>
                <c:pt idx="1280">
                  <c:v>1.264999999999999</c:v>
                </c:pt>
                <c:pt idx="1281">
                  <c:v>1.262999999999999</c:v>
                </c:pt>
                <c:pt idx="1282">
                  <c:v>1.256999999999999</c:v>
                </c:pt>
                <c:pt idx="1283">
                  <c:v>1.252</c:v>
                </c:pt>
                <c:pt idx="1284">
                  <c:v>1.2409999999999992</c:v>
                </c:pt>
                <c:pt idx="1285">
                  <c:v>1.23</c:v>
                </c:pt>
                <c:pt idx="1286">
                  <c:v>1.218</c:v>
                </c:pt>
                <c:pt idx="1287">
                  <c:v>1.208</c:v>
                </c:pt>
                <c:pt idx="1288">
                  <c:v>1.1950000000000001</c:v>
                </c:pt>
                <c:pt idx="1289">
                  <c:v>1.1800000000000008</c:v>
                </c:pt>
                <c:pt idx="1290">
                  <c:v>1.163</c:v>
                </c:pt>
                <c:pt idx="1291">
                  <c:v>1.153</c:v>
                </c:pt>
                <c:pt idx="1292">
                  <c:v>1.139</c:v>
                </c:pt>
                <c:pt idx="1293">
                  <c:v>1.125999999999999</c:v>
                </c:pt>
                <c:pt idx="1294">
                  <c:v>1.1120000000000001</c:v>
                </c:pt>
                <c:pt idx="1295">
                  <c:v>1.1020000000000001</c:v>
                </c:pt>
                <c:pt idx="1296">
                  <c:v>1.0840000000000001</c:v>
                </c:pt>
                <c:pt idx="1297">
                  <c:v>1.0660000000000001</c:v>
                </c:pt>
                <c:pt idx="1298">
                  <c:v>1.042999999999999</c:v>
                </c:pt>
                <c:pt idx="1299">
                  <c:v>1.012</c:v>
                </c:pt>
                <c:pt idx="1300">
                  <c:v>0.99099999999999999</c:v>
                </c:pt>
                <c:pt idx="1301">
                  <c:v>0.96700000000000041</c:v>
                </c:pt>
                <c:pt idx="1302">
                  <c:v>0.94399999999999995</c:v>
                </c:pt>
                <c:pt idx="1303">
                  <c:v>0.91900000000000004</c:v>
                </c:pt>
                <c:pt idx="1304">
                  <c:v>0.90700000000000003</c:v>
                </c:pt>
                <c:pt idx="1305">
                  <c:v>0.87400000000000044</c:v>
                </c:pt>
                <c:pt idx="1306">
                  <c:v>0.85200000000000042</c:v>
                </c:pt>
                <c:pt idx="1307">
                  <c:v>0.8300000000000004</c:v>
                </c:pt>
                <c:pt idx="1308">
                  <c:v>0.79900000000000004</c:v>
                </c:pt>
                <c:pt idx="1309">
                  <c:v>0.76800000000000046</c:v>
                </c:pt>
                <c:pt idx="1310">
                  <c:v>0.73700000000000043</c:v>
                </c:pt>
                <c:pt idx="1311">
                  <c:v>0.70900000000000041</c:v>
                </c:pt>
                <c:pt idx="1312">
                  <c:v>0.67500000000000071</c:v>
                </c:pt>
                <c:pt idx="1313">
                  <c:v>0.65900000000000059</c:v>
                </c:pt>
                <c:pt idx="1314">
                  <c:v>0.64000000000000046</c:v>
                </c:pt>
                <c:pt idx="1315">
                  <c:v>0.62100000000000044</c:v>
                </c:pt>
                <c:pt idx="1316">
                  <c:v>0.60000000000000042</c:v>
                </c:pt>
                <c:pt idx="1317">
                  <c:v>0.57299999999999995</c:v>
                </c:pt>
                <c:pt idx="1318">
                  <c:v>0.55700000000000005</c:v>
                </c:pt>
                <c:pt idx="1319">
                  <c:v>0.54400000000000004</c:v>
                </c:pt>
                <c:pt idx="1320">
                  <c:v>0.52900000000000003</c:v>
                </c:pt>
                <c:pt idx="1321">
                  <c:v>0.51300000000000001</c:v>
                </c:pt>
                <c:pt idx="1322">
                  <c:v>0.503</c:v>
                </c:pt>
                <c:pt idx="1323">
                  <c:v>0.4750000000000002</c:v>
                </c:pt>
                <c:pt idx="1324">
                  <c:v>0.45900000000000002</c:v>
                </c:pt>
                <c:pt idx="1325">
                  <c:v>0.44500000000000012</c:v>
                </c:pt>
                <c:pt idx="1326">
                  <c:v>0.43400000000000022</c:v>
                </c:pt>
                <c:pt idx="1327">
                  <c:v>0.42100000000000026</c:v>
                </c:pt>
                <c:pt idx="1328">
                  <c:v>0.40100000000000002</c:v>
                </c:pt>
                <c:pt idx="1329">
                  <c:v>0.38900000000000023</c:v>
                </c:pt>
                <c:pt idx="1330">
                  <c:v>0.38000000000000023</c:v>
                </c:pt>
                <c:pt idx="1331">
                  <c:v>0.35900000000000026</c:v>
                </c:pt>
                <c:pt idx="1332">
                  <c:v>0.34600000000000031</c:v>
                </c:pt>
                <c:pt idx="1333">
                  <c:v>0.34200000000000036</c:v>
                </c:pt>
                <c:pt idx="1334">
                  <c:v>0.33800000000000036</c:v>
                </c:pt>
                <c:pt idx="1335">
                  <c:v>0.32100000000000023</c:v>
                </c:pt>
                <c:pt idx="1336">
                  <c:v>0.32300000000000023</c:v>
                </c:pt>
                <c:pt idx="1337">
                  <c:v>0.31900000000000023</c:v>
                </c:pt>
                <c:pt idx="1338">
                  <c:v>0.31700000000000023</c:v>
                </c:pt>
                <c:pt idx="1339">
                  <c:v>0.31900000000000023</c:v>
                </c:pt>
                <c:pt idx="1340">
                  <c:v>0.32300000000000023</c:v>
                </c:pt>
                <c:pt idx="1341">
                  <c:v>0.32900000000000035</c:v>
                </c:pt>
                <c:pt idx="1342">
                  <c:v>0.34300000000000036</c:v>
                </c:pt>
                <c:pt idx="1343">
                  <c:v>0.3520000000000002</c:v>
                </c:pt>
                <c:pt idx="1344">
                  <c:v>0.3550000000000002</c:v>
                </c:pt>
                <c:pt idx="1345">
                  <c:v>0.36200000000000027</c:v>
                </c:pt>
                <c:pt idx="1346">
                  <c:v>0.37400000000000022</c:v>
                </c:pt>
                <c:pt idx="1347">
                  <c:v>0.38400000000000023</c:v>
                </c:pt>
                <c:pt idx="1348">
                  <c:v>0.40200000000000002</c:v>
                </c:pt>
                <c:pt idx="1349">
                  <c:v>0.42300000000000026</c:v>
                </c:pt>
                <c:pt idx="1350">
                  <c:v>0.43900000000000022</c:v>
                </c:pt>
                <c:pt idx="1351">
                  <c:v>0.46</c:v>
                </c:pt>
                <c:pt idx="1352">
                  <c:v>0.48100000000000021</c:v>
                </c:pt>
                <c:pt idx="1353">
                  <c:v>0.50900000000000001</c:v>
                </c:pt>
                <c:pt idx="1354">
                  <c:v>0.53600000000000003</c:v>
                </c:pt>
                <c:pt idx="1355">
                  <c:v>0.55400000000000005</c:v>
                </c:pt>
                <c:pt idx="1356">
                  <c:v>0.58400000000000019</c:v>
                </c:pt>
                <c:pt idx="1357">
                  <c:v>0.60600000000000043</c:v>
                </c:pt>
                <c:pt idx="1358">
                  <c:v>0.63100000000000045</c:v>
                </c:pt>
                <c:pt idx="1359">
                  <c:v>0.65600000000000058</c:v>
                </c:pt>
                <c:pt idx="1360">
                  <c:v>0.68700000000000072</c:v>
                </c:pt>
                <c:pt idx="1361">
                  <c:v>0.71600000000000041</c:v>
                </c:pt>
                <c:pt idx="1362">
                  <c:v>0.74200000000000044</c:v>
                </c:pt>
                <c:pt idx="1363">
                  <c:v>0.77200000000000024</c:v>
                </c:pt>
                <c:pt idx="1364">
                  <c:v>0.79700000000000004</c:v>
                </c:pt>
                <c:pt idx="1365">
                  <c:v>0.8280000000000004</c:v>
                </c:pt>
                <c:pt idx="1366">
                  <c:v>0.85800000000000043</c:v>
                </c:pt>
                <c:pt idx="1367">
                  <c:v>0.88800000000000023</c:v>
                </c:pt>
                <c:pt idx="1368">
                  <c:v>0.92</c:v>
                </c:pt>
                <c:pt idx="1369">
                  <c:v>0.95700000000000041</c:v>
                </c:pt>
                <c:pt idx="1370">
                  <c:v>0.995</c:v>
                </c:pt>
                <c:pt idx="1371">
                  <c:v>1.028</c:v>
                </c:pt>
                <c:pt idx="1372">
                  <c:v>1.054999999999999</c:v>
                </c:pt>
                <c:pt idx="1373">
                  <c:v>1.079</c:v>
                </c:pt>
                <c:pt idx="1374">
                  <c:v>1.1040000000000001</c:v>
                </c:pt>
                <c:pt idx="1375">
                  <c:v>1.137</c:v>
                </c:pt>
                <c:pt idx="1376">
                  <c:v>1.167999999999999</c:v>
                </c:pt>
                <c:pt idx="1377">
                  <c:v>1.1900000000000008</c:v>
                </c:pt>
                <c:pt idx="1378">
                  <c:v>1.2129999999999992</c:v>
                </c:pt>
                <c:pt idx="1379">
                  <c:v>1.236</c:v>
                </c:pt>
                <c:pt idx="1380">
                  <c:v>1.264</c:v>
                </c:pt>
                <c:pt idx="1381">
                  <c:v>1.282999999999999</c:v>
                </c:pt>
                <c:pt idx="1382">
                  <c:v>1.3129999999999991</c:v>
                </c:pt>
                <c:pt idx="1383">
                  <c:v>1.34</c:v>
                </c:pt>
                <c:pt idx="1384">
                  <c:v>1.369</c:v>
                </c:pt>
                <c:pt idx="1385">
                  <c:v>1.383999999999999</c:v>
                </c:pt>
                <c:pt idx="1386">
                  <c:v>1.4019999999999981</c:v>
                </c:pt>
                <c:pt idx="1387">
                  <c:v>1.4219999999999982</c:v>
                </c:pt>
                <c:pt idx="1388">
                  <c:v>1.4419999999999982</c:v>
                </c:pt>
                <c:pt idx="1389">
                  <c:v>1.448</c:v>
                </c:pt>
                <c:pt idx="1390">
                  <c:v>1.4569999999999992</c:v>
                </c:pt>
                <c:pt idx="1391">
                  <c:v>1.4649999999999992</c:v>
                </c:pt>
                <c:pt idx="1392">
                  <c:v>1.48</c:v>
                </c:pt>
                <c:pt idx="1393">
                  <c:v>1.484</c:v>
                </c:pt>
                <c:pt idx="1394">
                  <c:v>1.488</c:v>
                </c:pt>
                <c:pt idx="1395">
                  <c:v>1.4929999999999992</c:v>
                </c:pt>
                <c:pt idx="1396">
                  <c:v>1.502</c:v>
                </c:pt>
                <c:pt idx="1397">
                  <c:v>1.504</c:v>
                </c:pt>
                <c:pt idx="1398">
                  <c:v>1.514</c:v>
                </c:pt>
                <c:pt idx="1399">
                  <c:v>1.508999999999999</c:v>
                </c:pt>
                <c:pt idx="1400">
                  <c:v>1.522</c:v>
                </c:pt>
                <c:pt idx="1401">
                  <c:v>1.524999999999999</c:v>
                </c:pt>
                <c:pt idx="1402">
                  <c:v>1.534999999999999</c:v>
                </c:pt>
                <c:pt idx="1403">
                  <c:v>1.532999999999999</c:v>
                </c:pt>
                <c:pt idx="1404">
                  <c:v>1.524</c:v>
                </c:pt>
                <c:pt idx="1405">
                  <c:v>1.524</c:v>
                </c:pt>
                <c:pt idx="1406">
                  <c:v>1.528</c:v>
                </c:pt>
                <c:pt idx="1407">
                  <c:v>1.524999999999999</c:v>
                </c:pt>
                <c:pt idx="1408">
                  <c:v>1.514</c:v>
                </c:pt>
                <c:pt idx="1409">
                  <c:v>1.508</c:v>
                </c:pt>
                <c:pt idx="1410">
                  <c:v>1.4949999999999992</c:v>
                </c:pt>
                <c:pt idx="1411">
                  <c:v>1.4889999999999992</c:v>
                </c:pt>
                <c:pt idx="1412">
                  <c:v>1.472</c:v>
                </c:pt>
                <c:pt idx="1413">
                  <c:v>1.448</c:v>
                </c:pt>
                <c:pt idx="1414">
                  <c:v>1.4339999999999982</c:v>
                </c:pt>
                <c:pt idx="1415">
                  <c:v>1.4239999999999982</c:v>
                </c:pt>
                <c:pt idx="1416">
                  <c:v>1.4109999999999991</c:v>
                </c:pt>
                <c:pt idx="1417">
                  <c:v>1.395</c:v>
                </c:pt>
                <c:pt idx="1418">
                  <c:v>1.381</c:v>
                </c:pt>
                <c:pt idx="1419">
                  <c:v>1.361</c:v>
                </c:pt>
                <c:pt idx="1420">
                  <c:v>1.337</c:v>
                </c:pt>
                <c:pt idx="1421">
                  <c:v>1.32</c:v>
                </c:pt>
                <c:pt idx="1422">
                  <c:v>1.3</c:v>
                </c:pt>
                <c:pt idx="1423">
                  <c:v>1.28</c:v>
                </c:pt>
                <c:pt idx="1424">
                  <c:v>1.26</c:v>
                </c:pt>
                <c:pt idx="1425">
                  <c:v>1.2349999999999992</c:v>
                </c:pt>
                <c:pt idx="1426">
                  <c:v>1.2149999999999992</c:v>
                </c:pt>
                <c:pt idx="1427">
                  <c:v>1.1990000000000001</c:v>
                </c:pt>
                <c:pt idx="1428">
                  <c:v>1.163</c:v>
                </c:pt>
                <c:pt idx="1429">
                  <c:v>1.139</c:v>
                </c:pt>
                <c:pt idx="1430">
                  <c:v>1.1140000000000001</c:v>
                </c:pt>
                <c:pt idx="1431">
                  <c:v>1.0820000000000001</c:v>
                </c:pt>
                <c:pt idx="1432">
                  <c:v>1.052</c:v>
                </c:pt>
                <c:pt idx="1433">
                  <c:v>1.022</c:v>
                </c:pt>
                <c:pt idx="1434">
                  <c:v>0.99</c:v>
                </c:pt>
                <c:pt idx="1435">
                  <c:v>0.96700000000000041</c:v>
                </c:pt>
                <c:pt idx="1436">
                  <c:v>0.93799999999999994</c:v>
                </c:pt>
                <c:pt idx="1437">
                  <c:v>0.91600000000000004</c:v>
                </c:pt>
                <c:pt idx="1438">
                  <c:v>0.89300000000000024</c:v>
                </c:pt>
                <c:pt idx="1439">
                  <c:v>0.86700000000000044</c:v>
                </c:pt>
                <c:pt idx="1440">
                  <c:v>0.84100000000000041</c:v>
                </c:pt>
                <c:pt idx="1441">
                  <c:v>0.81399999999999995</c:v>
                </c:pt>
                <c:pt idx="1442">
                  <c:v>0.78500000000000003</c:v>
                </c:pt>
                <c:pt idx="1443">
                  <c:v>0.76700000000000046</c:v>
                </c:pt>
                <c:pt idx="1444">
                  <c:v>0.74100000000000044</c:v>
                </c:pt>
                <c:pt idx="1445">
                  <c:v>0.71900000000000042</c:v>
                </c:pt>
                <c:pt idx="1446">
                  <c:v>0.7050000000000004</c:v>
                </c:pt>
                <c:pt idx="1447">
                  <c:v>0.67900000000000071</c:v>
                </c:pt>
                <c:pt idx="1448">
                  <c:v>0.65600000000000058</c:v>
                </c:pt>
                <c:pt idx="1449">
                  <c:v>0.63500000000000045</c:v>
                </c:pt>
                <c:pt idx="1450">
                  <c:v>0.61300000000000043</c:v>
                </c:pt>
                <c:pt idx="1451">
                  <c:v>0.5960000000000002</c:v>
                </c:pt>
                <c:pt idx="1452">
                  <c:v>0.5760000000000004</c:v>
                </c:pt>
                <c:pt idx="1453">
                  <c:v>0.56100000000000005</c:v>
                </c:pt>
                <c:pt idx="1454">
                  <c:v>0.53800000000000003</c:v>
                </c:pt>
                <c:pt idx="1455">
                  <c:v>0.52100000000000002</c:v>
                </c:pt>
                <c:pt idx="1456">
                  <c:v>0.5</c:v>
                </c:pt>
                <c:pt idx="1457">
                  <c:v>0.4780000000000002</c:v>
                </c:pt>
                <c:pt idx="1458">
                  <c:v>0.45500000000000002</c:v>
                </c:pt>
                <c:pt idx="1459">
                  <c:v>0.44000000000000011</c:v>
                </c:pt>
                <c:pt idx="1460">
                  <c:v>0.4180000000000002</c:v>
                </c:pt>
                <c:pt idx="1461">
                  <c:v>0.4090000000000002</c:v>
                </c:pt>
                <c:pt idx="1462">
                  <c:v>0.39800000000000035</c:v>
                </c:pt>
                <c:pt idx="1463">
                  <c:v>0.38500000000000023</c:v>
                </c:pt>
                <c:pt idx="1464">
                  <c:v>0.37500000000000022</c:v>
                </c:pt>
                <c:pt idx="1465">
                  <c:v>0.36300000000000027</c:v>
                </c:pt>
                <c:pt idx="1466">
                  <c:v>0.35900000000000026</c:v>
                </c:pt>
                <c:pt idx="1467">
                  <c:v>0.34800000000000031</c:v>
                </c:pt>
                <c:pt idx="1468">
                  <c:v>0.34100000000000036</c:v>
                </c:pt>
                <c:pt idx="1469">
                  <c:v>0.34500000000000014</c:v>
                </c:pt>
                <c:pt idx="1470">
                  <c:v>0.33700000000000035</c:v>
                </c:pt>
                <c:pt idx="1471">
                  <c:v>0.33900000000000036</c:v>
                </c:pt>
                <c:pt idx="1472">
                  <c:v>0.34200000000000036</c:v>
                </c:pt>
                <c:pt idx="1473">
                  <c:v>0.34900000000000031</c:v>
                </c:pt>
                <c:pt idx="1474">
                  <c:v>0.36600000000000027</c:v>
                </c:pt>
                <c:pt idx="1475">
                  <c:v>0.37300000000000022</c:v>
                </c:pt>
                <c:pt idx="1476">
                  <c:v>0.38700000000000023</c:v>
                </c:pt>
                <c:pt idx="1477">
                  <c:v>0.39600000000000035</c:v>
                </c:pt>
                <c:pt idx="1478">
                  <c:v>0.4120000000000002</c:v>
                </c:pt>
                <c:pt idx="1479">
                  <c:v>0.42800000000000027</c:v>
                </c:pt>
                <c:pt idx="1480">
                  <c:v>0.44300000000000012</c:v>
                </c:pt>
                <c:pt idx="1481">
                  <c:v>0.46600000000000008</c:v>
                </c:pt>
                <c:pt idx="1482">
                  <c:v>0.49100000000000027</c:v>
                </c:pt>
                <c:pt idx="1483">
                  <c:v>0.51600000000000001</c:v>
                </c:pt>
                <c:pt idx="1484">
                  <c:v>0.54200000000000004</c:v>
                </c:pt>
                <c:pt idx="1485">
                  <c:v>0.56899999999999995</c:v>
                </c:pt>
                <c:pt idx="1486">
                  <c:v>0.59400000000000019</c:v>
                </c:pt>
                <c:pt idx="1487">
                  <c:v>0.61800000000000044</c:v>
                </c:pt>
                <c:pt idx="1488">
                  <c:v>0.64100000000000046</c:v>
                </c:pt>
                <c:pt idx="1489">
                  <c:v>0.65900000000000059</c:v>
                </c:pt>
                <c:pt idx="1490">
                  <c:v>0.68300000000000061</c:v>
                </c:pt>
                <c:pt idx="1491">
                  <c:v>0.7050000000000004</c:v>
                </c:pt>
                <c:pt idx="1492">
                  <c:v>0.73300000000000043</c:v>
                </c:pt>
                <c:pt idx="1493">
                  <c:v>0.76200000000000045</c:v>
                </c:pt>
                <c:pt idx="1494">
                  <c:v>0.79100000000000004</c:v>
                </c:pt>
                <c:pt idx="1495">
                  <c:v>0.8200000000000004</c:v>
                </c:pt>
                <c:pt idx="1496">
                  <c:v>0.84700000000000042</c:v>
                </c:pt>
                <c:pt idx="1497">
                  <c:v>0.87300000000000044</c:v>
                </c:pt>
                <c:pt idx="1498">
                  <c:v>0.90100000000000002</c:v>
                </c:pt>
                <c:pt idx="1499">
                  <c:v>0.92900000000000005</c:v>
                </c:pt>
                <c:pt idx="1500">
                  <c:v>0.9550000000000004</c:v>
                </c:pt>
                <c:pt idx="1501">
                  <c:v>0.9770000000000002</c:v>
                </c:pt>
                <c:pt idx="1502">
                  <c:v>0.999</c:v>
                </c:pt>
                <c:pt idx="1503">
                  <c:v>1.016999999999999</c:v>
                </c:pt>
                <c:pt idx="1504">
                  <c:v>1.034999999999999</c:v>
                </c:pt>
                <c:pt idx="1505">
                  <c:v>1.052999999999999</c:v>
                </c:pt>
                <c:pt idx="1506">
                  <c:v>1.077</c:v>
                </c:pt>
                <c:pt idx="1507">
                  <c:v>1.095</c:v>
                </c:pt>
                <c:pt idx="1508">
                  <c:v>1.109</c:v>
                </c:pt>
                <c:pt idx="1509">
                  <c:v>1.123</c:v>
                </c:pt>
                <c:pt idx="1510">
                  <c:v>1.129999999999999</c:v>
                </c:pt>
                <c:pt idx="1511">
                  <c:v>1.139999999999999</c:v>
                </c:pt>
                <c:pt idx="1512">
                  <c:v>1.149999999999999</c:v>
                </c:pt>
                <c:pt idx="1513">
                  <c:v>1.161</c:v>
                </c:pt>
                <c:pt idx="1514">
                  <c:v>1.167</c:v>
                </c:pt>
                <c:pt idx="1515">
                  <c:v>1.175999999999999</c:v>
                </c:pt>
                <c:pt idx="1516">
                  <c:v>1.1839999999999991</c:v>
                </c:pt>
                <c:pt idx="1517">
                  <c:v>1.1930000000000001</c:v>
                </c:pt>
                <c:pt idx="1518">
                  <c:v>1.2029999999999992</c:v>
                </c:pt>
                <c:pt idx="1519">
                  <c:v>1.206</c:v>
                </c:pt>
                <c:pt idx="1520">
                  <c:v>1.214</c:v>
                </c:pt>
                <c:pt idx="1521">
                  <c:v>1.2229999999999992</c:v>
                </c:pt>
                <c:pt idx="1522">
                  <c:v>1.224</c:v>
                </c:pt>
                <c:pt idx="1523">
                  <c:v>1.23</c:v>
                </c:pt>
                <c:pt idx="1524">
                  <c:v>1.2289999999999992</c:v>
                </c:pt>
                <c:pt idx="1525">
                  <c:v>1.2309999999999992</c:v>
                </c:pt>
                <c:pt idx="1526">
                  <c:v>1.226</c:v>
                </c:pt>
                <c:pt idx="1527">
                  <c:v>1.2289999999999992</c:v>
                </c:pt>
                <c:pt idx="1528">
                  <c:v>1.222</c:v>
                </c:pt>
                <c:pt idx="1529">
                  <c:v>1.222</c:v>
                </c:pt>
                <c:pt idx="1530">
                  <c:v>1.2209999999999992</c:v>
                </c:pt>
                <c:pt idx="1531">
                  <c:v>1.224</c:v>
                </c:pt>
                <c:pt idx="1532">
                  <c:v>1.216</c:v>
                </c:pt>
                <c:pt idx="1533">
                  <c:v>1.21</c:v>
                </c:pt>
                <c:pt idx="1534">
                  <c:v>1.2</c:v>
                </c:pt>
                <c:pt idx="1535">
                  <c:v>1.1950000000000001</c:v>
                </c:pt>
                <c:pt idx="1536">
                  <c:v>1.1839999999999991</c:v>
                </c:pt>
                <c:pt idx="1537">
                  <c:v>1.175</c:v>
                </c:pt>
                <c:pt idx="1538">
                  <c:v>1.165999999999999</c:v>
                </c:pt>
                <c:pt idx="1539">
                  <c:v>1.149999999999999</c:v>
                </c:pt>
                <c:pt idx="1540">
                  <c:v>1.141999999999999</c:v>
                </c:pt>
                <c:pt idx="1541">
                  <c:v>1.125</c:v>
                </c:pt>
                <c:pt idx="1542">
                  <c:v>1.1040000000000001</c:v>
                </c:pt>
                <c:pt idx="1543">
                  <c:v>1.087</c:v>
                </c:pt>
                <c:pt idx="1544">
                  <c:v>1.075</c:v>
                </c:pt>
                <c:pt idx="1545">
                  <c:v>1.050999999999999</c:v>
                </c:pt>
                <c:pt idx="1546">
                  <c:v>1.040999999999999</c:v>
                </c:pt>
                <c:pt idx="1547">
                  <c:v>1.020999999999999</c:v>
                </c:pt>
                <c:pt idx="1548">
                  <c:v>1.006</c:v>
                </c:pt>
                <c:pt idx="1549">
                  <c:v>0.98499999999999999</c:v>
                </c:pt>
                <c:pt idx="1550">
                  <c:v>0.96000000000000041</c:v>
                </c:pt>
                <c:pt idx="1551">
                  <c:v>0.93200000000000005</c:v>
                </c:pt>
                <c:pt idx="1552">
                  <c:v>0.91100000000000003</c:v>
                </c:pt>
                <c:pt idx="1553">
                  <c:v>0.89200000000000024</c:v>
                </c:pt>
                <c:pt idx="1554">
                  <c:v>0.86200000000000043</c:v>
                </c:pt>
                <c:pt idx="1555">
                  <c:v>0.83800000000000041</c:v>
                </c:pt>
                <c:pt idx="1556">
                  <c:v>0.81499999999999995</c:v>
                </c:pt>
                <c:pt idx="1557">
                  <c:v>0.78400000000000003</c:v>
                </c:pt>
                <c:pt idx="1558">
                  <c:v>0.75900000000000045</c:v>
                </c:pt>
                <c:pt idx="1559">
                  <c:v>0.72900000000000043</c:v>
                </c:pt>
                <c:pt idx="1560">
                  <c:v>0.7030000000000004</c:v>
                </c:pt>
                <c:pt idx="1561">
                  <c:v>0.67400000000000071</c:v>
                </c:pt>
                <c:pt idx="1562">
                  <c:v>0.65200000000000058</c:v>
                </c:pt>
                <c:pt idx="1563">
                  <c:v>0.62800000000000045</c:v>
                </c:pt>
                <c:pt idx="1564">
                  <c:v>0.60700000000000043</c:v>
                </c:pt>
                <c:pt idx="1565">
                  <c:v>0.5760000000000004</c:v>
                </c:pt>
                <c:pt idx="1566">
                  <c:v>0.54900000000000004</c:v>
                </c:pt>
                <c:pt idx="1567">
                  <c:v>0.51900000000000002</c:v>
                </c:pt>
                <c:pt idx="1568">
                  <c:v>0.502</c:v>
                </c:pt>
                <c:pt idx="1569">
                  <c:v>0.4800000000000002</c:v>
                </c:pt>
                <c:pt idx="1570">
                  <c:v>0.45900000000000002</c:v>
                </c:pt>
                <c:pt idx="1571">
                  <c:v>0.44300000000000012</c:v>
                </c:pt>
                <c:pt idx="1572">
                  <c:v>0.43300000000000022</c:v>
                </c:pt>
                <c:pt idx="1573">
                  <c:v>0.4100000000000002</c:v>
                </c:pt>
                <c:pt idx="1574">
                  <c:v>0.39800000000000035</c:v>
                </c:pt>
                <c:pt idx="1575">
                  <c:v>0.38400000000000023</c:v>
                </c:pt>
                <c:pt idx="1576">
                  <c:v>0.37000000000000022</c:v>
                </c:pt>
                <c:pt idx="1577">
                  <c:v>0.35900000000000026</c:v>
                </c:pt>
                <c:pt idx="1578">
                  <c:v>0.34700000000000031</c:v>
                </c:pt>
                <c:pt idx="1579">
                  <c:v>0.33300000000000035</c:v>
                </c:pt>
                <c:pt idx="1580">
                  <c:v>0.31800000000000023</c:v>
                </c:pt>
                <c:pt idx="1581">
                  <c:v>0.31100000000000022</c:v>
                </c:pt>
                <c:pt idx="1582">
                  <c:v>0.29400000000000021</c:v>
                </c:pt>
                <c:pt idx="1583">
                  <c:v>0.29700000000000026</c:v>
                </c:pt>
                <c:pt idx="1584">
                  <c:v>0.29900000000000027</c:v>
                </c:pt>
                <c:pt idx="1585">
                  <c:v>0.2890000000000002</c:v>
                </c:pt>
                <c:pt idx="1586">
                  <c:v>0.2880000000000002</c:v>
                </c:pt>
                <c:pt idx="1587">
                  <c:v>0.2860000000000002</c:v>
                </c:pt>
                <c:pt idx="1588">
                  <c:v>0.2870000000000002</c:v>
                </c:pt>
                <c:pt idx="1589">
                  <c:v>0.2870000000000002</c:v>
                </c:pt>
                <c:pt idx="1590">
                  <c:v>0.28200000000000008</c:v>
                </c:pt>
                <c:pt idx="1591">
                  <c:v>0.2890000000000002</c:v>
                </c:pt>
                <c:pt idx="1592">
                  <c:v>0.29800000000000026</c:v>
                </c:pt>
                <c:pt idx="1593">
                  <c:v>0.29800000000000026</c:v>
                </c:pt>
                <c:pt idx="1594">
                  <c:v>0.31100000000000022</c:v>
                </c:pt>
                <c:pt idx="1595">
                  <c:v>0.32700000000000023</c:v>
                </c:pt>
                <c:pt idx="1596">
                  <c:v>0.34400000000000014</c:v>
                </c:pt>
                <c:pt idx="1597">
                  <c:v>0.36000000000000021</c:v>
                </c:pt>
                <c:pt idx="1598">
                  <c:v>0.37500000000000022</c:v>
                </c:pt>
                <c:pt idx="1599">
                  <c:v>0.39600000000000035</c:v>
                </c:pt>
                <c:pt idx="1600">
                  <c:v>0.4120000000000002</c:v>
                </c:pt>
                <c:pt idx="1601">
                  <c:v>0.44500000000000012</c:v>
                </c:pt>
                <c:pt idx="1602">
                  <c:v>0.46900000000000008</c:v>
                </c:pt>
                <c:pt idx="1603">
                  <c:v>0.49000000000000021</c:v>
                </c:pt>
                <c:pt idx="1604">
                  <c:v>0.52</c:v>
                </c:pt>
                <c:pt idx="1605">
                  <c:v>0.54300000000000004</c:v>
                </c:pt>
                <c:pt idx="1606">
                  <c:v>0.57299999999999995</c:v>
                </c:pt>
                <c:pt idx="1607">
                  <c:v>0.57299999999999995</c:v>
                </c:pt>
                <c:pt idx="1608">
                  <c:v>0.63300000000000045</c:v>
                </c:pt>
                <c:pt idx="1609">
                  <c:v>0.66200000000000059</c:v>
                </c:pt>
                <c:pt idx="1610">
                  <c:v>0.6890000000000005</c:v>
                </c:pt>
                <c:pt idx="1611">
                  <c:v>0.72900000000000043</c:v>
                </c:pt>
                <c:pt idx="1612">
                  <c:v>0.76000000000000045</c:v>
                </c:pt>
                <c:pt idx="1613">
                  <c:v>0.79900000000000004</c:v>
                </c:pt>
                <c:pt idx="1614">
                  <c:v>0.83700000000000041</c:v>
                </c:pt>
                <c:pt idx="1615">
                  <c:v>0.86400000000000043</c:v>
                </c:pt>
                <c:pt idx="1616">
                  <c:v>0.90300000000000002</c:v>
                </c:pt>
                <c:pt idx="1617">
                  <c:v>0.93600000000000005</c:v>
                </c:pt>
                <c:pt idx="1618">
                  <c:v>0.9750000000000002</c:v>
                </c:pt>
                <c:pt idx="1619">
                  <c:v>1.004</c:v>
                </c:pt>
                <c:pt idx="1620">
                  <c:v>1.038</c:v>
                </c:pt>
                <c:pt idx="1621">
                  <c:v>1.07</c:v>
                </c:pt>
                <c:pt idx="1622">
                  <c:v>1.111</c:v>
                </c:pt>
                <c:pt idx="1623">
                  <c:v>1.139</c:v>
                </c:pt>
                <c:pt idx="1624">
                  <c:v>1.177</c:v>
                </c:pt>
                <c:pt idx="1625">
                  <c:v>1.2089999999999992</c:v>
                </c:pt>
                <c:pt idx="1626">
                  <c:v>1.2369999999999992</c:v>
                </c:pt>
                <c:pt idx="1627">
                  <c:v>1.27</c:v>
                </c:pt>
                <c:pt idx="1628">
                  <c:v>1.3</c:v>
                </c:pt>
                <c:pt idx="1629">
                  <c:v>1.3160000000000001</c:v>
                </c:pt>
                <c:pt idx="1630">
                  <c:v>1.353</c:v>
                </c:pt>
                <c:pt idx="1631">
                  <c:v>1.375</c:v>
                </c:pt>
                <c:pt idx="1632">
                  <c:v>1.4039999999999981</c:v>
                </c:pt>
                <c:pt idx="1633">
                  <c:v>1.43</c:v>
                </c:pt>
                <c:pt idx="1634">
                  <c:v>1.4529999999999992</c:v>
                </c:pt>
                <c:pt idx="1635">
                  <c:v>1.474</c:v>
                </c:pt>
                <c:pt idx="1636">
                  <c:v>1.4969999999999992</c:v>
                </c:pt>
                <c:pt idx="1637">
                  <c:v>1.514</c:v>
                </c:pt>
                <c:pt idx="1638">
                  <c:v>1.522</c:v>
                </c:pt>
                <c:pt idx="1639">
                  <c:v>1.524999999999999</c:v>
                </c:pt>
                <c:pt idx="1640">
                  <c:v>1.556</c:v>
                </c:pt>
                <c:pt idx="1641">
                  <c:v>1.5609999999999991</c:v>
                </c:pt>
                <c:pt idx="1642">
                  <c:v>1.579</c:v>
                </c:pt>
                <c:pt idx="1643">
                  <c:v>1.5820000000000001</c:v>
                </c:pt>
                <c:pt idx="1644">
                  <c:v>1.59</c:v>
                </c:pt>
                <c:pt idx="1645">
                  <c:v>1.603</c:v>
                </c:pt>
                <c:pt idx="1646">
                  <c:v>1.6060000000000001</c:v>
                </c:pt>
                <c:pt idx="1647">
                  <c:v>1.613</c:v>
                </c:pt>
                <c:pt idx="1648">
                  <c:v>1.6080000000000001</c:v>
                </c:pt>
                <c:pt idx="1649">
                  <c:v>1.5980000000000001</c:v>
                </c:pt>
                <c:pt idx="1650">
                  <c:v>1.605</c:v>
                </c:pt>
                <c:pt idx="1651">
                  <c:v>1.601</c:v>
                </c:pt>
                <c:pt idx="1652">
                  <c:v>1.61</c:v>
                </c:pt>
                <c:pt idx="1653">
                  <c:v>1.5860000000000001</c:v>
                </c:pt>
                <c:pt idx="1654">
                  <c:v>1.587</c:v>
                </c:pt>
                <c:pt idx="1655">
                  <c:v>1.57</c:v>
                </c:pt>
                <c:pt idx="1656">
                  <c:v>1.5620000000000001</c:v>
                </c:pt>
                <c:pt idx="1657">
                  <c:v>1.546</c:v>
                </c:pt>
                <c:pt idx="1658">
                  <c:v>1.542</c:v>
                </c:pt>
                <c:pt idx="1659">
                  <c:v>1.536</c:v>
                </c:pt>
                <c:pt idx="1660">
                  <c:v>1.516</c:v>
                </c:pt>
                <c:pt idx="1661">
                  <c:v>1.504</c:v>
                </c:pt>
                <c:pt idx="1662">
                  <c:v>1.472</c:v>
                </c:pt>
                <c:pt idx="1663">
                  <c:v>1.4569999999999992</c:v>
                </c:pt>
                <c:pt idx="1664">
                  <c:v>1.4259999999999982</c:v>
                </c:pt>
                <c:pt idx="1665">
                  <c:v>1.4309999999999992</c:v>
                </c:pt>
                <c:pt idx="1666">
                  <c:v>1.4059999999999981</c:v>
                </c:pt>
                <c:pt idx="1667">
                  <c:v>1.373</c:v>
                </c:pt>
                <c:pt idx="1668">
                  <c:v>1.3540000000000001</c:v>
                </c:pt>
                <c:pt idx="1669">
                  <c:v>1.325</c:v>
                </c:pt>
                <c:pt idx="1670">
                  <c:v>1.32</c:v>
                </c:pt>
                <c:pt idx="1671">
                  <c:v>1.294</c:v>
                </c:pt>
                <c:pt idx="1672">
                  <c:v>1.242</c:v>
                </c:pt>
                <c:pt idx="1673">
                  <c:v>1.25</c:v>
                </c:pt>
                <c:pt idx="1674">
                  <c:v>1.2249999999999992</c:v>
                </c:pt>
                <c:pt idx="1675">
                  <c:v>1.1930000000000001</c:v>
                </c:pt>
                <c:pt idx="1676">
                  <c:v>1.171</c:v>
                </c:pt>
                <c:pt idx="1677">
                  <c:v>1.141</c:v>
                </c:pt>
                <c:pt idx="1678">
                  <c:v>1.1180000000000001</c:v>
                </c:pt>
                <c:pt idx="1679">
                  <c:v>1.0860000000000001</c:v>
                </c:pt>
                <c:pt idx="1680">
                  <c:v>1.056</c:v>
                </c:pt>
                <c:pt idx="1681">
                  <c:v>1.02</c:v>
                </c:pt>
                <c:pt idx="1682">
                  <c:v>0.99099999999999999</c:v>
                </c:pt>
                <c:pt idx="1683">
                  <c:v>0.95800000000000041</c:v>
                </c:pt>
                <c:pt idx="1684">
                  <c:v>0.92100000000000004</c:v>
                </c:pt>
                <c:pt idx="1685">
                  <c:v>0.89200000000000024</c:v>
                </c:pt>
                <c:pt idx="1686">
                  <c:v>0.86400000000000043</c:v>
                </c:pt>
                <c:pt idx="1687">
                  <c:v>0.83400000000000041</c:v>
                </c:pt>
                <c:pt idx="1688">
                  <c:v>0.81</c:v>
                </c:pt>
                <c:pt idx="1689">
                  <c:v>0.77700000000000025</c:v>
                </c:pt>
                <c:pt idx="1690">
                  <c:v>0.75600000000000045</c:v>
                </c:pt>
                <c:pt idx="1691">
                  <c:v>0.73600000000000043</c:v>
                </c:pt>
                <c:pt idx="1692">
                  <c:v>0.71400000000000041</c:v>
                </c:pt>
                <c:pt idx="1693">
                  <c:v>0.6930000000000005</c:v>
                </c:pt>
                <c:pt idx="1694">
                  <c:v>0.67300000000000071</c:v>
                </c:pt>
                <c:pt idx="1695">
                  <c:v>0.65100000000000058</c:v>
                </c:pt>
                <c:pt idx="1696">
                  <c:v>0.63300000000000045</c:v>
                </c:pt>
                <c:pt idx="1697">
                  <c:v>0.61200000000000043</c:v>
                </c:pt>
                <c:pt idx="1698">
                  <c:v>0.58700000000000019</c:v>
                </c:pt>
                <c:pt idx="1699">
                  <c:v>0.54900000000000004</c:v>
                </c:pt>
                <c:pt idx="1700">
                  <c:v>0.53100000000000003</c:v>
                </c:pt>
                <c:pt idx="1701">
                  <c:v>0.51900000000000002</c:v>
                </c:pt>
                <c:pt idx="1702">
                  <c:v>0.5</c:v>
                </c:pt>
                <c:pt idx="1703">
                  <c:v>0.4720000000000002</c:v>
                </c:pt>
                <c:pt idx="1704">
                  <c:v>0.45400000000000001</c:v>
                </c:pt>
                <c:pt idx="1705">
                  <c:v>0.43400000000000022</c:v>
                </c:pt>
                <c:pt idx="1706">
                  <c:v>0.42600000000000027</c:v>
                </c:pt>
                <c:pt idx="1707">
                  <c:v>0.4100000000000002</c:v>
                </c:pt>
                <c:pt idx="1708">
                  <c:v>0.39600000000000035</c:v>
                </c:pt>
                <c:pt idx="1709">
                  <c:v>0.37600000000000022</c:v>
                </c:pt>
                <c:pt idx="1710">
                  <c:v>0.36300000000000027</c:v>
                </c:pt>
                <c:pt idx="1711">
                  <c:v>0.3510000000000002</c:v>
                </c:pt>
                <c:pt idx="1712">
                  <c:v>0.34100000000000036</c:v>
                </c:pt>
                <c:pt idx="1713">
                  <c:v>0.33200000000000035</c:v>
                </c:pt>
                <c:pt idx="1714">
                  <c:v>0.31500000000000022</c:v>
                </c:pt>
                <c:pt idx="1715">
                  <c:v>0.30600000000000027</c:v>
                </c:pt>
                <c:pt idx="1716">
                  <c:v>0.29900000000000027</c:v>
                </c:pt>
                <c:pt idx="1717">
                  <c:v>0.29600000000000026</c:v>
                </c:pt>
                <c:pt idx="1718">
                  <c:v>0.2920000000000002</c:v>
                </c:pt>
                <c:pt idx="1719">
                  <c:v>0.2890000000000002</c:v>
                </c:pt>
                <c:pt idx="1720">
                  <c:v>0.2850000000000002</c:v>
                </c:pt>
                <c:pt idx="1721">
                  <c:v>0.2880000000000002</c:v>
                </c:pt>
                <c:pt idx="1722">
                  <c:v>0.2930000000000002</c:v>
                </c:pt>
                <c:pt idx="1723">
                  <c:v>0.29900000000000027</c:v>
                </c:pt>
                <c:pt idx="1724">
                  <c:v>0.30600000000000027</c:v>
                </c:pt>
                <c:pt idx="1725">
                  <c:v>0.31900000000000023</c:v>
                </c:pt>
                <c:pt idx="1726">
                  <c:v>0.31900000000000023</c:v>
                </c:pt>
                <c:pt idx="1727">
                  <c:v>0.35900000000000026</c:v>
                </c:pt>
                <c:pt idx="1728">
                  <c:v>0.38600000000000023</c:v>
                </c:pt>
                <c:pt idx="1729">
                  <c:v>0.40600000000000008</c:v>
                </c:pt>
                <c:pt idx="1730">
                  <c:v>0.42700000000000027</c:v>
                </c:pt>
                <c:pt idx="1731">
                  <c:v>0.45200000000000001</c:v>
                </c:pt>
                <c:pt idx="1732">
                  <c:v>0.4750000000000002</c:v>
                </c:pt>
                <c:pt idx="1733">
                  <c:v>0.48900000000000027</c:v>
                </c:pt>
                <c:pt idx="1734">
                  <c:v>0.50700000000000001</c:v>
                </c:pt>
                <c:pt idx="1735">
                  <c:v>0.53100000000000003</c:v>
                </c:pt>
                <c:pt idx="1736">
                  <c:v>0.55200000000000005</c:v>
                </c:pt>
                <c:pt idx="1737">
                  <c:v>0.57299999999999995</c:v>
                </c:pt>
                <c:pt idx="1738">
                  <c:v>0.59400000000000019</c:v>
                </c:pt>
                <c:pt idx="1739">
                  <c:v>0.61200000000000043</c:v>
                </c:pt>
                <c:pt idx="1740">
                  <c:v>0.63400000000000045</c:v>
                </c:pt>
                <c:pt idx="1741">
                  <c:v>0.65900000000000059</c:v>
                </c:pt>
                <c:pt idx="1742">
                  <c:v>0.68400000000000061</c:v>
                </c:pt>
                <c:pt idx="1743">
                  <c:v>0.7030000000000004</c:v>
                </c:pt>
                <c:pt idx="1744">
                  <c:v>0.72600000000000042</c:v>
                </c:pt>
                <c:pt idx="1745">
                  <c:v>0.75100000000000044</c:v>
                </c:pt>
                <c:pt idx="1746">
                  <c:v>0.77700000000000025</c:v>
                </c:pt>
                <c:pt idx="1747">
                  <c:v>0.80300000000000005</c:v>
                </c:pt>
                <c:pt idx="1748">
                  <c:v>0.83200000000000041</c:v>
                </c:pt>
                <c:pt idx="1749">
                  <c:v>0.85800000000000043</c:v>
                </c:pt>
                <c:pt idx="1750">
                  <c:v>0.88300000000000023</c:v>
                </c:pt>
                <c:pt idx="1751">
                  <c:v>0.90400000000000003</c:v>
                </c:pt>
                <c:pt idx="1752">
                  <c:v>0.93</c:v>
                </c:pt>
                <c:pt idx="1753">
                  <c:v>0.9550000000000004</c:v>
                </c:pt>
                <c:pt idx="1754">
                  <c:v>0.9790000000000002</c:v>
                </c:pt>
                <c:pt idx="1755">
                  <c:v>1.000999999999999</c:v>
                </c:pt>
                <c:pt idx="1756">
                  <c:v>1.02</c:v>
                </c:pt>
                <c:pt idx="1757">
                  <c:v>1.044999999999999</c:v>
                </c:pt>
                <c:pt idx="1758">
                  <c:v>1.0669999999999991</c:v>
                </c:pt>
                <c:pt idx="1759">
                  <c:v>1.091</c:v>
                </c:pt>
                <c:pt idx="1760">
                  <c:v>1.1120000000000001</c:v>
                </c:pt>
                <c:pt idx="1761">
                  <c:v>1.129999999999999</c:v>
                </c:pt>
                <c:pt idx="1762">
                  <c:v>1.145</c:v>
                </c:pt>
                <c:pt idx="1763">
                  <c:v>1.163</c:v>
                </c:pt>
                <c:pt idx="1764">
                  <c:v>1.177999999999999</c:v>
                </c:pt>
                <c:pt idx="1765">
                  <c:v>1.1879999999999991</c:v>
                </c:pt>
                <c:pt idx="1766">
                  <c:v>1.2049999999999992</c:v>
                </c:pt>
                <c:pt idx="1767">
                  <c:v>1.2149999999999992</c:v>
                </c:pt>
                <c:pt idx="1768">
                  <c:v>1.232</c:v>
                </c:pt>
                <c:pt idx="1769">
                  <c:v>1.242</c:v>
                </c:pt>
                <c:pt idx="1770">
                  <c:v>1.256999999999999</c:v>
                </c:pt>
                <c:pt idx="1771">
                  <c:v>1.266</c:v>
                </c:pt>
                <c:pt idx="1772">
                  <c:v>1.276999999999999</c:v>
                </c:pt>
                <c:pt idx="1773">
                  <c:v>1.284</c:v>
                </c:pt>
                <c:pt idx="1774">
                  <c:v>1.296</c:v>
                </c:pt>
                <c:pt idx="1775">
                  <c:v>1.304999999999999</c:v>
                </c:pt>
                <c:pt idx="1776">
                  <c:v>1.3149999999999991</c:v>
                </c:pt>
                <c:pt idx="1777">
                  <c:v>1.323</c:v>
                </c:pt>
                <c:pt idx="1778">
                  <c:v>1.32</c:v>
                </c:pt>
                <c:pt idx="1779">
                  <c:v>1.3160000000000001</c:v>
                </c:pt>
                <c:pt idx="1780">
                  <c:v>1.3140000000000001</c:v>
                </c:pt>
                <c:pt idx="1781">
                  <c:v>1.3120000000000001</c:v>
                </c:pt>
                <c:pt idx="1782">
                  <c:v>1.304999999999999</c:v>
                </c:pt>
                <c:pt idx="1783">
                  <c:v>1.288999999999999</c:v>
                </c:pt>
                <c:pt idx="1784">
                  <c:v>1.29</c:v>
                </c:pt>
                <c:pt idx="1785">
                  <c:v>1.278</c:v>
                </c:pt>
                <c:pt idx="1786">
                  <c:v>1.262</c:v>
                </c:pt>
                <c:pt idx="1787">
                  <c:v>1.258</c:v>
                </c:pt>
                <c:pt idx="1788">
                  <c:v>1.24</c:v>
                </c:pt>
                <c:pt idx="1789">
                  <c:v>1.224</c:v>
                </c:pt>
                <c:pt idx="1790">
                  <c:v>1.2029999999999992</c:v>
                </c:pt>
                <c:pt idx="1791">
                  <c:v>1.1870000000000001</c:v>
                </c:pt>
                <c:pt idx="1792">
                  <c:v>1.173999999999999</c:v>
                </c:pt>
                <c:pt idx="1793">
                  <c:v>1.161999999999999</c:v>
                </c:pt>
                <c:pt idx="1794">
                  <c:v>1.139</c:v>
                </c:pt>
                <c:pt idx="1795">
                  <c:v>1.123</c:v>
                </c:pt>
                <c:pt idx="1796">
                  <c:v>1.105</c:v>
                </c:pt>
                <c:pt idx="1797">
                  <c:v>1.071</c:v>
                </c:pt>
                <c:pt idx="1798">
                  <c:v>1.054</c:v>
                </c:pt>
                <c:pt idx="1799">
                  <c:v>1.028</c:v>
                </c:pt>
                <c:pt idx="1800">
                  <c:v>0.996</c:v>
                </c:pt>
                <c:pt idx="1801">
                  <c:v>0.9740000000000002</c:v>
                </c:pt>
                <c:pt idx="1802">
                  <c:v>0.9520000000000004</c:v>
                </c:pt>
                <c:pt idx="1803">
                  <c:v>0.91500000000000004</c:v>
                </c:pt>
                <c:pt idx="1804">
                  <c:v>0.89400000000000024</c:v>
                </c:pt>
                <c:pt idx="1805">
                  <c:v>0.85100000000000042</c:v>
                </c:pt>
                <c:pt idx="1806">
                  <c:v>0.81399999999999995</c:v>
                </c:pt>
                <c:pt idx="1807">
                  <c:v>0.77700000000000025</c:v>
                </c:pt>
                <c:pt idx="1808">
                  <c:v>0.74800000000000044</c:v>
                </c:pt>
                <c:pt idx="1809">
                  <c:v>0.72500000000000042</c:v>
                </c:pt>
                <c:pt idx="1810">
                  <c:v>0.6910000000000005</c:v>
                </c:pt>
                <c:pt idx="1811">
                  <c:v>0.66000000000000059</c:v>
                </c:pt>
                <c:pt idx="1812">
                  <c:v>0.63600000000000045</c:v>
                </c:pt>
                <c:pt idx="1813">
                  <c:v>0.61000000000000043</c:v>
                </c:pt>
                <c:pt idx="1814">
                  <c:v>0.58300000000000018</c:v>
                </c:pt>
                <c:pt idx="1815">
                  <c:v>0.55500000000000005</c:v>
                </c:pt>
                <c:pt idx="1816">
                  <c:v>0.53900000000000003</c:v>
                </c:pt>
                <c:pt idx="1817">
                  <c:v>0.51700000000000002</c:v>
                </c:pt>
                <c:pt idx="1818">
                  <c:v>0.49700000000000022</c:v>
                </c:pt>
                <c:pt idx="1819">
                  <c:v>0.4790000000000002</c:v>
                </c:pt>
                <c:pt idx="1820">
                  <c:v>0.46</c:v>
                </c:pt>
                <c:pt idx="1821">
                  <c:v>0.44000000000000011</c:v>
                </c:pt>
                <c:pt idx="1822">
                  <c:v>0.42300000000000026</c:v>
                </c:pt>
                <c:pt idx="1823">
                  <c:v>0.40300000000000002</c:v>
                </c:pt>
                <c:pt idx="1824">
                  <c:v>0.39100000000000035</c:v>
                </c:pt>
                <c:pt idx="1825">
                  <c:v>0.37400000000000022</c:v>
                </c:pt>
                <c:pt idx="1826">
                  <c:v>0.36000000000000021</c:v>
                </c:pt>
                <c:pt idx="1827">
                  <c:v>0.3540000000000002</c:v>
                </c:pt>
                <c:pt idx="1828">
                  <c:v>0.33600000000000035</c:v>
                </c:pt>
                <c:pt idx="1829">
                  <c:v>0.32200000000000023</c:v>
                </c:pt>
                <c:pt idx="1830">
                  <c:v>0.30700000000000022</c:v>
                </c:pt>
                <c:pt idx="1831">
                  <c:v>0.30400000000000027</c:v>
                </c:pt>
                <c:pt idx="1832">
                  <c:v>0.29800000000000026</c:v>
                </c:pt>
                <c:pt idx="1833">
                  <c:v>0.2850000000000002</c:v>
                </c:pt>
                <c:pt idx="1834">
                  <c:v>0.2920000000000002</c:v>
                </c:pt>
                <c:pt idx="1835">
                  <c:v>0.28300000000000008</c:v>
                </c:pt>
                <c:pt idx="1836">
                  <c:v>0.27900000000000008</c:v>
                </c:pt>
                <c:pt idx="1837">
                  <c:v>0.28300000000000008</c:v>
                </c:pt>
                <c:pt idx="1838">
                  <c:v>0.2880000000000002</c:v>
                </c:pt>
                <c:pt idx="1839">
                  <c:v>0.2930000000000002</c:v>
                </c:pt>
                <c:pt idx="1840">
                  <c:v>0.2890000000000002</c:v>
                </c:pt>
                <c:pt idx="1841">
                  <c:v>0.30000000000000021</c:v>
                </c:pt>
                <c:pt idx="1842">
                  <c:v>0.29600000000000026</c:v>
                </c:pt>
                <c:pt idx="1843">
                  <c:v>0.30700000000000022</c:v>
                </c:pt>
                <c:pt idx="1844">
                  <c:v>0.31000000000000022</c:v>
                </c:pt>
                <c:pt idx="1845">
                  <c:v>0.32200000000000023</c:v>
                </c:pt>
                <c:pt idx="1846">
                  <c:v>0.33700000000000035</c:v>
                </c:pt>
                <c:pt idx="1847">
                  <c:v>0.35700000000000021</c:v>
                </c:pt>
                <c:pt idx="1848">
                  <c:v>0.38900000000000023</c:v>
                </c:pt>
                <c:pt idx="1849">
                  <c:v>0.4120000000000002</c:v>
                </c:pt>
                <c:pt idx="1850">
                  <c:v>0.43700000000000022</c:v>
                </c:pt>
                <c:pt idx="1851">
                  <c:v>0.46200000000000002</c:v>
                </c:pt>
                <c:pt idx="1852">
                  <c:v>0.48700000000000027</c:v>
                </c:pt>
                <c:pt idx="1853">
                  <c:v>0.52500000000000002</c:v>
                </c:pt>
                <c:pt idx="1854">
                  <c:v>0.54900000000000004</c:v>
                </c:pt>
                <c:pt idx="1855">
                  <c:v>0.58500000000000019</c:v>
                </c:pt>
                <c:pt idx="1856">
                  <c:v>0.62300000000000044</c:v>
                </c:pt>
                <c:pt idx="1857">
                  <c:v>0.66000000000000059</c:v>
                </c:pt>
                <c:pt idx="1858">
                  <c:v>0.69400000000000051</c:v>
                </c:pt>
                <c:pt idx="1859">
                  <c:v>0.73000000000000043</c:v>
                </c:pt>
                <c:pt idx="1860">
                  <c:v>0.77100000000000024</c:v>
                </c:pt>
                <c:pt idx="1861">
                  <c:v>0.80900000000000005</c:v>
                </c:pt>
                <c:pt idx="1862">
                  <c:v>0.84700000000000042</c:v>
                </c:pt>
                <c:pt idx="1863">
                  <c:v>0.88900000000000023</c:v>
                </c:pt>
                <c:pt idx="1864">
                  <c:v>0.92700000000000005</c:v>
                </c:pt>
                <c:pt idx="1865">
                  <c:v>0.9720000000000002</c:v>
                </c:pt>
                <c:pt idx="1866">
                  <c:v>1.008</c:v>
                </c:pt>
                <c:pt idx="1867">
                  <c:v>1.046999999999999</c:v>
                </c:pt>
                <c:pt idx="1868">
                  <c:v>1.085</c:v>
                </c:pt>
                <c:pt idx="1869">
                  <c:v>1.121</c:v>
                </c:pt>
                <c:pt idx="1870">
                  <c:v>1.163</c:v>
                </c:pt>
                <c:pt idx="1871">
                  <c:v>1.1990000000000001</c:v>
                </c:pt>
                <c:pt idx="1872">
                  <c:v>1.2349999999999992</c:v>
                </c:pt>
                <c:pt idx="1873">
                  <c:v>1.268999999999999</c:v>
                </c:pt>
                <c:pt idx="1874">
                  <c:v>1.296</c:v>
                </c:pt>
                <c:pt idx="1875">
                  <c:v>1.3340000000000001</c:v>
                </c:pt>
                <c:pt idx="1876">
                  <c:v>1.365</c:v>
                </c:pt>
                <c:pt idx="1877">
                  <c:v>1.395999999999999</c:v>
                </c:pt>
                <c:pt idx="1878">
                  <c:v>1.4189999999999992</c:v>
                </c:pt>
                <c:pt idx="1879">
                  <c:v>1.45</c:v>
                </c:pt>
                <c:pt idx="1880">
                  <c:v>1.4729999999999992</c:v>
                </c:pt>
                <c:pt idx="1881">
                  <c:v>1.5</c:v>
                </c:pt>
                <c:pt idx="1882">
                  <c:v>1.522</c:v>
                </c:pt>
                <c:pt idx="1883">
                  <c:v>1.538999999999999</c:v>
                </c:pt>
                <c:pt idx="1884">
                  <c:v>1.5629999999999991</c:v>
                </c:pt>
                <c:pt idx="1885">
                  <c:v>1.577</c:v>
                </c:pt>
                <c:pt idx="1886">
                  <c:v>1.593</c:v>
                </c:pt>
                <c:pt idx="1887">
                  <c:v>1.603</c:v>
                </c:pt>
                <c:pt idx="1888">
                  <c:v>1.611</c:v>
                </c:pt>
                <c:pt idx="1889">
                  <c:v>1.623</c:v>
                </c:pt>
                <c:pt idx="1890">
                  <c:v>1.629</c:v>
                </c:pt>
                <c:pt idx="1891">
                  <c:v>1.639</c:v>
                </c:pt>
                <c:pt idx="1892">
                  <c:v>1.647</c:v>
                </c:pt>
                <c:pt idx="1893">
                  <c:v>1.657</c:v>
                </c:pt>
                <c:pt idx="1894">
                  <c:v>1.653999999999999</c:v>
                </c:pt>
                <c:pt idx="1895">
                  <c:v>1.665</c:v>
                </c:pt>
                <c:pt idx="1896">
                  <c:v>1.665999999999999</c:v>
                </c:pt>
                <c:pt idx="1897">
                  <c:v>1.673</c:v>
                </c:pt>
                <c:pt idx="1898">
                  <c:v>1.653999999999999</c:v>
                </c:pt>
                <c:pt idx="1899">
                  <c:v>1.665999999999999</c:v>
                </c:pt>
                <c:pt idx="1900">
                  <c:v>1.669</c:v>
                </c:pt>
                <c:pt idx="1901">
                  <c:v>1.665</c:v>
                </c:pt>
                <c:pt idx="1902">
                  <c:v>1.653999999999999</c:v>
                </c:pt>
                <c:pt idx="1903">
                  <c:v>1.653</c:v>
                </c:pt>
                <c:pt idx="1904">
                  <c:v>1.641999999999999</c:v>
                </c:pt>
                <c:pt idx="1905">
                  <c:v>1.637</c:v>
                </c:pt>
                <c:pt idx="1906">
                  <c:v>1.633</c:v>
                </c:pt>
                <c:pt idx="1907">
                  <c:v>1.621</c:v>
                </c:pt>
                <c:pt idx="1908">
                  <c:v>1.6180000000000001</c:v>
                </c:pt>
                <c:pt idx="1909">
                  <c:v>1.5960000000000001</c:v>
                </c:pt>
                <c:pt idx="1910">
                  <c:v>1.5960000000000001</c:v>
                </c:pt>
                <c:pt idx="1911">
                  <c:v>1.573</c:v>
                </c:pt>
                <c:pt idx="1912">
                  <c:v>1.5629999999999991</c:v>
                </c:pt>
                <c:pt idx="1913">
                  <c:v>1.538</c:v>
                </c:pt>
                <c:pt idx="1914">
                  <c:v>1.520999999999999</c:v>
                </c:pt>
                <c:pt idx="1915">
                  <c:v>1.4909999999999992</c:v>
                </c:pt>
                <c:pt idx="1916">
                  <c:v>1.474</c:v>
                </c:pt>
                <c:pt idx="1917">
                  <c:v>1.4549999999999992</c:v>
                </c:pt>
                <c:pt idx="1918">
                  <c:v>1.4289999999999992</c:v>
                </c:pt>
                <c:pt idx="1919">
                  <c:v>1.4039999999999981</c:v>
                </c:pt>
                <c:pt idx="1920">
                  <c:v>1.3720000000000001</c:v>
                </c:pt>
                <c:pt idx="1921">
                  <c:v>1.351</c:v>
                </c:pt>
                <c:pt idx="1922">
                  <c:v>1.329</c:v>
                </c:pt>
                <c:pt idx="1923">
                  <c:v>1.302</c:v>
                </c:pt>
                <c:pt idx="1924">
                  <c:v>1.270999999999999</c:v>
                </c:pt>
                <c:pt idx="1925">
                  <c:v>1.242</c:v>
                </c:pt>
                <c:pt idx="1926">
                  <c:v>1.2129999999999992</c:v>
                </c:pt>
                <c:pt idx="1927">
                  <c:v>1.181</c:v>
                </c:pt>
                <c:pt idx="1928">
                  <c:v>1.147</c:v>
                </c:pt>
                <c:pt idx="1929">
                  <c:v>1.107</c:v>
                </c:pt>
                <c:pt idx="1930">
                  <c:v>1.073</c:v>
                </c:pt>
                <c:pt idx="1931">
                  <c:v>1.038</c:v>
                </c:pt>
                <c:pt idx="1932">
                  <c:v>1.008</c:v>
                </c:pt>
                <c:pt idx="1933">
                  <c:v>0.9760000000000002</c:v>
                </c:pt>
                <c:pt idx="1934">
                  <c:v>0.9370000000000005</c:v>
                </c:pt>
                <c:pt idx="1935">
                  <c:v>0.90500000000000003</c:v>
                </c:pt>
                <c:pt idx="1936">
                  <c:v>0.87700000000000045</c:v>
                </c:pt>
                <c:pt idx="1937">
                  <c:v>0.84900000000000042</c:v>
                </c:pt>
                <c:pt idx="1938">
                  <c:v>0.82199999999999995</c:v>
                </c:pt>
                <c:pt idx="1939">
                  <c:v>0.79700000000000004</c:v>
                </c:pt>
                <c:pt idx="1940">
                  <c:v>0.76700000000000046</c:v>
                </c:pt>
                <c:pt idx="1941">
                  <c:v>0.74800000000000044</c:v>
                </c:pt>
                <c:pt idx="1942">
                  <c:v>0.72700000000000042</c:v>
                </c:pt>
                <c:pt idx="1943">
                  <c:v>0.71000000000000041</c:v>
                </c:pt>
                <c:pt idx="1944">
                  <c:v>0.6810000000000006</c:v>
                </c:pt>
                <c:pt idx="1945">
                  <c:v>0.65800000000000058</c:v>
                </c:pt>
                <c:pt idx="1946">
                  <c:v>0.63300000000000045</c:v>
                </c:pt>
                <c:pt idx="1947">
                  <c:v>0.60600000000000043</c:v>
                </c:pt>
                <c:pt idx="1948">
                  <c:v>0.5780000000000004</c:v>
                </c:pt>
                <c:pt idx="1949">
                  <c:v>0.55500000000000005</c:v>
                </c:pt>
                <c:pt idx="1950">
                  <c:v>0.53</c:v>
                </c:pt>
                <c:pt idx="1951">
                  <c:v>0.50600000000000001</c:v>
                </c:pt>
                <c:pt idx="1952">
                  <c:v>0.4800000000000002</c:v>
                </c:pt>
                <c:pt idx="1953">
                  <c:v>0.45400000000000001</c:v>
                </c:pt>
                <c:pt idx="1954">
                  <c:v>0.42800000000000027</c:v>
                </c:pt>
                <c:pt idx="1955">
                  <c:v>0.40600000000000008</c:v>
                </c:pt>
                <c:pt idx="1956">
                  <c:v>0.39100000000000035</c:v>
                </c:pt>
                <c:pt idx="1957">
                  <c:v>0.37100000000000022</c:v>
                </c:pt>
                <c:pt idx="1958">
                  <c:v>0.34800000000000031</c:v>
                </c:pt>
                <c:pt idx="1959">
                  <c:v>0.32300000000000023</c:v>
                </c:pt>
                <c:pt idx="1960">
                  <c:v>0.29400000000000021</c:v>
                </c:pt>
                <c:pt idx="1961">
                  <c:v>0.27500000000000002</c:v>
                </c:pt>
                <c:pt idx="1962">
                  <c:v>0.25600000000000001</c:v>
                </c:pt>
                <c:pt idx="1963">
                  <c:v>0.2410000000000001</c:v>
                </c:pt>
                <c:pt idx="1964">
                  <c:v>0.22500000000000006</c:v>
                </c:pt>
                <c:pt idx="1965">
                  <c:v>0.21500000000000011</c:v>
                </c:pt>
                <c:pt idx="1966">
                  <c:v>0.20300000000000001</c:v>
                </c:pt>
                <c:pt idx="1967">
                  <c:v>0.19400000000000006</c:v>
                </c:pt>
                <c:pt idx="1968">
                  <c:v>0.18700000000000011</c:v>
                </c:pt>
                <c:pt idx="1969">
                  <c:v>0.18700000000000011</c:v>
                </c:pt>
                <c:pt idx="1970">
                  <c:v>0.17500000000000004</c:v>
                </c:pt>
                <c:pt idx="1971">
                  <c:v>0.17300000000000001</c:v>
                </c:pt>
                <c:pt idx="1972">
                  <c:v>0.16900000000000007</c:v>
                </c:pt>
                <c:pt idx="1973">
                  <c:v>0.17</c:v>
                </c:pt>
                <c:pt idx="1974">
                  <c:v>0.17300000000000001</c:v>
                </c:pt>
                <c:pt idx="1975">
                  <c:v>0.18600000000000011</c:v>
                </c:pt>
                <c:pt idx="1976">
                  <c:v>0.20200000000000001</c:v>
                </c:pt>
                <c:pt idx="1977">
                  <c:v>0.21700000000000011</c:v>
                </c:pt>
                <c:pt idx="1978">
                  <c:v>0.23800000000000004</c:v>
                </c:pt>
                <c:pt idx="1979">
                  <c:v>0.26600000000000001</c:v>
                </c:pt>
                <c:pt idx="1980">
                  <c:v>0.2920000000000002</c:v>
                </c:pt>
                <c:pt idx="1981">
                  <c:v>0.31400000000000022</c:v>
                </c:pt>
                <c:pt idx="1982">
                  <c:v>0.33900000000000036</c:v>
                </c:pt>
                <c:pt idx="1983">
                  <c:v>0.36600000000000027</c:v>
                </c:pt>
                <c:pt idx="1984">
                  <c:v>0.39700000000000035</c:v>
                </c:pt>
                <c:pt idx="1985">
                  <c:v>0.42900000000000027</c:v>
                </c:pt>
                <c:pt idx="1986">
                  <c:v>0.45900000000000002</c:v>
                </c:pt>
                <c:pt idx="1987">
                  <c:v>0.49400000000000027</c:v>
                </c:pt>
                <c:pt idx="1988">
                  <c:v>0.53100000000000003</c:v>
                </c:pt>
                <c:pt idx="1989">
                  <c:v>0.56699999999999995</c:v>
                </c:pt>
                <c:pt idx="1990">
                  <c:v>0.60000000000000042</c:v>
                </c:pt>
                <c:pt idx="1991">
                  <c:v>0.63300000000000045</c:v>
                </c:pt>
                <c:pt idx="1992">
                  <c:v>0.6640000000000007</c:v>
                </c:pt>
                <c:pt idx="1993">
                  <c:v>0.7000000000000004</c:v>
                </c:pt>
                <c:pt idx="1994">
                  <c:v>0.73700000000000043</c:v>
                </c:pt>
                <c:pt idx="1995">
                  <c:v>0.77600000000000025</c:v>
                </c:pt>
                <c:pt idx="1996">
                  <c:v>0.81799999999999995</c:v>
                </c:pt>
                <c:pt idx="1997">
                  <c:v>0.85600000000000043</c:v>
                </c:pt>
                <c:pt idx="1998">
                  <c:v>0.89500000000000024</c:v>
                </c:pt>
                <c:pt idx="1999">
                  <c:v>0.93</c:v>
                </c:pt>
                <c:pt idx="2000">
                  <c:v>0.96700000000000041</c:v>
                </c:pt>
                <c:pt idx="2001">
                  <c:v>1.008</c:v>
                </c:pt>
                <c:pt idx="2002">
                  <c:v>1.046999999999999</c:v>
                </c:pt>
                <c:pt idx="2003">
                  <c:v>1.079</c:v>
                </c:pt>
                <c:pt idx="2004">
                  <c:v>1.105</c:v>
                </c:pt>
                <c:pt idx="2005">
                  <c:v>1.131</c:v>
                </c:pt>
                <c:pt idx="2006">
                  <c:v>1.157999999999999</c:v>
                </c:pt>
                <c:pt idx="2007">
                  <c:v>1.1839999999999991</c:v>
                </c:pt>
                <c:pt idx="2008">
                  <c:v>1.206</c:v>
                </c:pt>
                <c:pt idx="2009">
                  <c:v>1.2309999999999992</c:v>
                </c:pt>
                <c:pt idx="2010">
                  <c:v>1.252</c:v>
                </c:pt>
                <c:pt idx="2011">
                  <c:v>1.276</c:v>
                </c:pt>
                <c:pt idx="2012">
                  <c:v>1.286999999999999</c:v>
                </c:pt>
                <c:pt idx="2013">
                  <c:v>1.3</c:v>
                </c:pt>
                <c:pt idx="2014">
                  <c:v>1.3080000000000001</c:v>
                </c:pt>
                <c:pt idx="2015">
                  <c:v>1.321</c:v>
                </c:pt>
                <c:pt idx="2016">
                  <c:v>1.3260000000000001</c:v>
                </c:pt>
                <c:pt idx="2017">
                  <c:v>1.33</c:v>
                </c:pt>
                <c:pt idx="2018">
                  <c:v>1.3380000000000001</c:v>
                </c:pt>
                <c:pt idx="2019">
                  <c:v>1.3360000000000001</c:v>
                </c:pt>
                <c:pt idx="2020">
                  <c:v>1.349</c:v>
                </c:pt>
                <c:pt idx="2021">
                  <c:v>1.35</c:v>
                </c:pt>
                <c:pt idx="2022">
                  <c:v>1.3560000000000001</c:v>
                </c:pt>
                <c:pt idx="2023">
                  <c:v>1.357</c:v>
                </c:pt>
                <c:pt idx="2024">
                  <c:v>1.363</c:v>
                </c:pt>
                <c:pt idx="2025">
                  <c:v>1.361</c:v>
                </c:pt>
                <c:pt idx="2026">
                  <c:v>1.3580000000000001</c:v>
                </c:pt>
                <c:pt idx="2027">
                  <c:v>1.361</c:v>
                </c:pt>
                <c:pt idx="2028">
                  <c:v>1.3580000000000001</c:v>
                </c:pt>
                <c:pt idx="2029">
                  <c:v>1.349</c:v>
                </c:pt>
                <c:pt idx="2030">
                  <c:v>1.3360000000000001</c:v>
                </c:pt>
                <c:pt idx="2031">
                  <c:v>1.331</c:v>
                </c:pt>
                <c:pt idx="2032">
                  <c:v>1.3129999999999991</c:v>
                </c:pt>
                <c:pt idx="2033">
                  <c:v>1.300999999999999</c:v>
                </c:pt>
                <c:pt idx="2034">
                  <c:v>1.280999999999999</c:v>
                </c:pt>
                <c:pt idx="2035">
                  <c:v>1.266</c:v>
                </c:pt>
                <c:pt idx="2036">
                  <c:v>1.254</c:v>
                </c:pt>
                <c:pt idx="2037">
                  <c:v>1.2349999999999992</c:v>
                </c:pt>
                <c:pt idx="2038">
                  <c:v>1.216</c:v>
                </c:pt>
                <c:pt idx="2039">
                  <c:v>1.1950000000000001</c:v>
                </c:pt>
                <c:pt idx="2040">
                  <c:v>1.175999999999999</c:v>
                </c:pt>
                <c:pt idx="2041">
                  <c:v>1.167</c:v>
                </c:pt>
                <c:pt idx="2042">
                  <c:v>1.145999999999999</c:v>
                </c:pt>
                <c:pt idx="2043">
                  <c:v>1.127</c:v>
                </c:pt>
                <c:pt idx="2044">
                  <c:v>1.107</c:v>
                </c:pt>
                <c:pt idx="2045">
                  <c:v>1.08</c:v>
                </c:pt>
                <c:pt idx="2046">
                  <c:v>1.0620000000000001</c:v>
                </c:pt>
                <c:pt idx="2047">
                  <c:v>1.04</c:v>
                </c:pt>
                <c:pt idx="2048">
                  <c:v>1.016999999999999</c:v>
                </c:pt>
                <c:pt idx="2049">
                  <c:v>0.98899999999999999</c:v>
                </c:pt>
                <c:pt idx="2050">
                  <c:v>0.9550000000000004</c:v>
                </c:pt>
                <c:pt idx="2051">
                  <c:v>0.92600000000000005</c:v>
                </c:pt>
                <c:pt idx="2052">
                  <c:v>0.89900000000000024</c:v>
                </c:pt>
                <c:pt idx="2053">
                  <c:v>0.86900000000000044</c:v>
                </c:pt>
                <c:pt idx="2054">
                  <c:v>0.84300000000000042</c:v>
                </c:pt>
                <c:pt idx="2055">
                  <c:v>0.80600000000000005</c:v>
                </c:pt>
                <c:pt idx="2056">
                  <c:v>0.77900000000000025</c:v>
                </c:pt>
                <c:pt idx="2057">
                  <c:v>0.74800000000000044</c:v>
                </c:pt>
                <c:pt idx="2058">
                  <c:v>0.72500000000000042</c:v>
                </c:pt>
                <c:pt idx="2059">
                  <c:v>0.7010000000000004</c:v>
                </c:pt>
                <c:pt idx="2060">
                  <c:v>0.67600000000000071</c:v>
                </c:pt>
                <c:pt idx="2061">
                  <c:v>0.65700000000000058</c:v>
                </c:pt>
                <c:pt idx="2062">
                  <c:v>0.64000000000000046</c:v>
                </c:pt>
                <c:pt idx="2063">
                  <c:v>0.61600000000000044</c:v>
                </c:pt>
                <c:pt idx="2064">
                  <c:v>0.5990000000000002</c:v>
                </c:pt>
                <c:pt idx="2065">
                  <c:v>0.5780000000000004</c:v>
                </c:pt>
                <c:pt idx="2066">
                  <c:v>0.55500000000000005</c:v>
                </c:pt>
                <c:pt idx="2067">
                  <c:v>0.53600000000000003</c:v>
                </c:pt>
                <c:pt idx="2068">
                  <c:v>0.51300000000000001</c:v>
                </c:pt>
                <c:pt idx="2069">
                  <c:v>0.49400000000000027</c:v>
                </c:pt>
                <c:pt idx="2070">
                  <c:v>0.47000000000000008</c:v>
                </c:pt>
                <c:pt idx="2071">
                  <c:v>0.45</c:v>
                </c:pt>
                <c:pt idx="2072">
                  <c:v>0.41900000000000021</c:v>
                </c:pt>
                <c:pt idx="2073">
                  <c:v>0.39700000000000035</c:v>
                </c:pt>
                <c:pt idx="2074">
                  <c:v>0.37300000000000022</c:v>
                </c:pt>
                <c:pt idx="2075">
                  <c:v>0.35800000000000021</c:v>
                </c:pt>
                <c:pt idx="2076">
                  <c:v>0.34400000000000014</c:v>
                </c:pt>
                <c:pt idx="2077">
                  <c:v>0.32900000000000035</c:v>
                </c:pt>
                <c:pt idx="2078">
                  <c:v>0.31700000000000023</c:v>
                </c:pt>
                <c:pt idx="2079">
                  <c:v>0.31500000000000022</c:v>
                </c:pt>
                <c:pt idx="2080">
                  <c:v>0.29500000000000021</c:v>
                </c:pt>
                <c:pt idx="2081">
                  <c:v>0.2900000000000002</c:v>
                </c:pt>
                <c:pt idx="2082">
                  <c:v>0.27900000000000008</c:v>
                </c:pt>
                <c:pt idx="2083">
                  <c:v>0.26600000000000001</c:v>
                </c:pt>
                <c:pt idx="2084">
                  <c:v>0.26</c:v>
                </c:pt>
                <c:pt idx="2085">
                  <c:v>0.254</c:v>
                </c:pt>
                <c:pt idx="2086">
                  <c:v>0.24500000000000011</c:v>
                </c:pt>
                <c:pt idx="2087">
                  <c:v>0.24500000000000011</c:v>
                </c:pt>
                <c:pt idx="2088">
                  <c:v>0.2390000000000001</c:v>
                </c:pt>
                <c:pt idx="2089">
                  <c:v>0.22800000000000006</c:v>
                </c:pt>
                <c:pt idx="2090">
                  <c:v>0.21500000000000011</c:v>
                </c:pt>
                <c:pt idx="2091">
                  <c:v>0.22200000000000006</c:v>
                </c:pt>
                <c:pt idx="2092">
                  <c:v>0.22500000000000006</c:v>
                </c:pt>
                <c:pt idx="2093">
                  <c:v>0.21200000000000011</c:v>
                </c:pt>
                <c:pt idx="2094">
                  <c:v>0.22900000000000006</c:v>
                </c:pt>
                <c:pt idx="2095">
                  <c:v>0.2400000000000001</c:v>
                </c:pt>
                <c:pt idx="2096">
                  <c:v>0.25800000000000001</c:v>
                </c:pt>
                <c:pt idx="2097">
                  <c:v>0.27500000000000002</c:v>
                </c:pt>
                <c:pt idx="2098">
                  <c:v>0.30100000000000027</c:v>
                </c:pt>
                <c:pt idx="2099">
                  <c:v>0.33600000000000035</c:v>
                </c:pt>
                <c:pt idx="2100">
                  <c:v>0.36700000000000027</c:v>
                </c:pt>
                <c:pt idx="2101">
                  <c:v>0.40700000000000008</c:v>
                </c:pt>
                <c:pt idx="2102">
                  <c:v>0.44200000000000012</c:v>
                </c:pt>
                <c:pt idx="2103">
                  <c:v>0.4790000000000002</c:v>
                </c:pt>
                <c:pt idx="2104">
                  <c:v>0.51300000000000001</c:v>
                </c:pt>
                <c:pt idx="2105">
                  <c:v>0.53900000000000003</c:v>
                </c:pt>
                <c:pt idx="2106">
                  <c:v>0.58100000000000018</c:v>
                </c:pt>
                <c:pt idx="2107">
                  <c:v>0.62800000000000045</c:v>
                </c:pt>
                <c:pt idx="2108">
                  <c:v>0.67200000000000071</c:v>
                </c:pt>
                <c:pt idx="2109">
                  <c:v>0.71300000000000041</c:v>
                </c:pt>
                <c:pt idx="2110">
                  <c:v>0.74700000000000044</c:v>
                </c:pt>
                <c:pt idx="2111">
                  <c:v>0.79300000000000004</c:v>
                </c:pt>
                <c:pt idx="2112">
                  <c:v>0.83700000000000041</c:v>
                </c:pt>
                <c:pt idx="2113">
                  <c:v>0.88400000000000023</c:v>
                </c:pt>
              </c:numCache>
            </c:numRef>
          </c:yVal>
          <c:smooth val="1"/>
        </c:ser>
        <c:ser>
          <c:idx val="2"/>
          <c:order val="2"/>
          <c:tx>
            <c:v>NOAA Backup</c:v>
          </c:tx>
          <c:marker>
            <c:symbol val="none"/>
          </c:marker>
          <c:xVal>
            <c:numRef>
              <c:f>'NOAA July'!$F$8:$F$2167</c:f>
              <c:numCache>
                <c:formatCode>m/d/yy\ h:mm\ AM/PM</c:formatCode>
                <c:ptCount val="2160"/>
                <c:pt idx="0">
                  <c:v>38898</c:v>
                </c:pt>
                <c:pt idx="1">
                  <c:v>38898.004166666637</c:v>
                </c:pt>
                <c:pt idx="2">
                  <c:v>38898.008333333331</c:v>
                </c:pt>
                <c:pt idx="3">
                  <c:v>38898.012500000012</c:v>
                </c:pt>
                <c:pt idx="4">
                  <c:v>38898.01666666667</c:v>
                </c:pt>
                <c:pt idx="5">
                  <c:v>38898.020833333336</c:v>
                </c:pt>
                <c:pt idx="6">
                  <c:v>38898.025000000001</c:v>
                </c:pt>
                <c:pt idx="7">
                  <c:v>38898.029166666609</c:v>
                </c:pt>
                <c:pt idx="8">
                  <c:v>38898.033333333326</c:v>
                </c:pt>
                <c:pt idx="9">
                  <c:v>38898.037499999999</c:v>
                </c:pt>
                <c:pt idx="10">
                  <c:v>38898.041666666628</c:v>
                </c:pt>
                <c:pt idx="11">
                  <c:v>38898.04583333333</c:v>
                </c:pt>
                <c:pt idx="12">
                  <c:v>38898.050000000003</c:v>
                </c:pt>
                <c:pt idx="13">
                  <c:v>38898.054166666654</c:v>
                </c:pt>
                <c:pt idx="14">
                  <c:v>38898.058333333342</c:v>
                </c:pt>
                <c:pt idx="15">
                  <c:v>38898.0625</c:v>
                </c:pt>
                <c:pt idx="16">
                  <c:v>38898.066666666637</c:v>
                </c:pt>
                <c:pt idx="17">
                  <c:v>38898.070833333331</c:v>
                </c:pt>
                <c:pt idx="18">
                  <c:v>38898.075000000004</c:v>
                </c:pt>
                <c:pt idx="19">
                  <c:v>38898.079166666626</c:v>
                </c:pt>
                <c:pt idx="20">
                  <c:v>38898.083333333336</c:v>
                </c:pt>
                <c:pt idx="21">
                  <c:v>38898.087500000001</c:v>
                </c:pt>
                <c:pt idx="22">
                  <c:v>38898.091666666609</c:v>
                </c:pt>
                <c:pt idx="23">
                  <c:v>38898.095833333326</c:v>
                </c:pt>
                <c:pt idx="24">
                  <c:v>38898.1</c:v>
                </c:pt>
                <c:pt idx="25">
                  <c:v>38898.104166666628</c:v>
                </c:pt>
                <c:pt idx="26">
                  <c:v>38898.10833333333</c:v>
                </c:pt>
                <c:pt idx="27">
                  <c:v>38898.112500000003</c:v>
                </c:pt>
                <c:pt idx="28">
                  <c:v>38898.116666666654</c:v>
                </c:pt>
                <c:pt idx="29">
                  <c:v>38898.120833333334</c:v>
                </c:pt>
                <c:pt idx="30">
                  <c:v>38898.124999999993</c:v>
                </c:pt>
                <c:pt idx="31">
                  <c:v>38898.129166666607</c:v>
                </c:pt>
                <c:pt idx="32">
                  <c:v>38898.133333333324</c:v>
                </c:pt>
                <c:pt idx="33">
                  <c:v>38898.137499999997</c:v>
                </c:pt>
                <c:pt idx="34">
                  <c:v>38898.141666666626</c:v>
                </c:pt>
                <c:pt idx="35">
                  <c:v>38898.145833333336</c:v>
                </c:pt>
                <c:pt idx="36">
                  <c:v>38898.15</c:v>
                </c:pt>
                <c:pt idx="37">
                  <c:v>38898.154166666638</c:v>
                </c:pt>
                <c:pt idx="38">
                  <c:v>38898.158333333333</c:v>
                </c:pt>
                <c:pt idx="39">
                  <c:v>38898.162499999999</c:v>
                </c:pt>
                <c:pt idx="40">
                  <c:v>38898.166666666628</c:v>
                </c:pt>
                <c:pt idx="41">
                  <c:v>38898.17083333333</c:v>
                </c:pt>
                <c:pt idx="42">
                  <c:v>38898.175000000003</c:v>
                </c:pt>
                <c:pt idx="43">
                  <c:v>38898.179166666618</c:v>
                </c:pt>
                <c:pt idx="44">
                  <c:v>38898.183333333334</c:v>
                </c:pt>
                <c:pt idx="45">
                  <c:v>38898.1875</c:v>
                </c:pt>
                <c:pt idx="46">
                  <c:v>38898.191666666607</c:v>
                </c:pt>
                <c:pt idx="47">
                  <c:v>38898.195833333324</c:v>
                </c:pt>
                <c:pt idx="48">
                  <c:v>38898.199999999997</c:v>
                </c:pt>
                <c:pt idx="49">
                  <c:v>38898.204166666626</c:v>
                </c:pt>
                <c:pt idx="50">
                  <c:v>38898.208333333336</c:v>
                </c:pt>
                <c:pt idx="51">
                  <c:v>38898.212500000001</c:v>
                </c:pt>
                <c:pt idx="52">
                  <c:v>38898.216666666638</c:v>
                </c:pt>
                <c:pt idx="53">
                  <c:v>38898.220833333326</c:v>
                </c:pt>
                <c:pt idx="54">
                  <c:v>38898.224999999999</c:v>
                </c:pt>
                <c:pt idx="55">
                  <c:v>38898.229166666606</c:v>
                </c:pt>
                <c:pt idx="56">
                  <c:v>38898.233333333301</c:v>
                </c:pt>
                <c:pt idx="57">
                  <c:v>38898.237499999996</c:v>
                </c:pt>
                <c:pt idx="58">
                  <c:v>38898.241666666618</c:v>
                </c:pt>
                <c:pt idx="59">
                  <c:v>38898.245833333334</c:v>
                </c:pt>
                <c:pt idx="60">
                  <c:v>38898.25</c:v>
                </c:pt>
                <c:pt idx="61">
                  <c:v>38898.254166666637</c:v>
                </c:pt>
                <c:pt idx="62">
                  <c:v>38898.258333333331</c:v>
                </c:pt>
                <c:pt idx="63">
                  <c:v>38898.262499999997</c:v>
                </c:pt>
                <c:pt idx="64">
                  <c:v>38898.266666666626</c:v>
                </c:pt>
                <c:pt idx="65">
                  <c:v>38898.270833333336</c:v>
                </c:pt>
                <c:pt idx="66">
                  <c:v>38898.275000000001</c:v>
                </c:pt>
                <c:pt idx="67">
                  <c:v>38898.279166666609</c:v>
                </c:pt>
                <c:pt idx="68">
                  <c:v>38898.283333333326</c:v>
                </c:pt>
                <c:pt idx="69">
                  <c:v>38898.287499999999</c:v>
                </c:pt>
                <c:pt idx="70">
                  <c:v>38898.291666666606</c:v>
                </c:pt>
                <c:pt idx="71">
                  <c:v>38898.295833333301</c:v>
                </c:pt>
                <c:pt idx="72">
                  <c:v>38898.300000000003</c:v>
                </c:pt>
                <c:pt idx="73">
                  <c:v>38898.304166666654</c:v>
                </c:pt>
                <c:pt idx="74">
                  <c:v>38898.308333333342</c:v>
                </c:pt>
                <c:pt idx="75">
                  <c:v>38898.312500000029</c:v>
                </c:pt>
                <c:pt idx="76">
                  <c:v>38898.316666666666</c:v>
                </c:pt>
                <c:pt idx="77">
                  <c:v>38898.320833333331</c:v>
                </c:pt>
                <c:pt idx="78">
                  <c:v>38898.325000000004</c:v>
                </c:pt>
                <c:pt idx="79">
                  <c:v>38898.329166666626</c:v>
                </c:pt>
                <c:pt idx="80">
                  <c:v>38898.333333333336</c:v>
                </c:pt>
                <c:pt idx="81">
                  <c:v>38898.337500000001</c:v>
                </c:pt>
                <c:pt idx="82">
                  <c:v>38898.341666666638</c:v>
                </c:pt>
                <c:pt idx="83">
                  <c:v>38898.345833333333</c:v>
                </c:pt>
                <c:pt idx="84">
                  <c:v>38898.350000000013</c:v>
                </c:pt>
                <c:pt idx="85">
                  <c:v>38898.354166666664</c:v>
                </c:pt>
                <c:pt idx="86">
                  <c:v>38898.358333333359</c:v>
                </c:pt>
                <c:pt idx="87">
                  <c:v>38898.362500000003</c:v>
                </c:pt>
                <c:pt idx="88">
                  <c:v>38898.366666666654</c:v>
                </c:pt>
                <c:pt idx="89">
                  <c:v>38898.370833333342</c:v>
                </c:pt>
                <c:pt idx="90">
                  <c:v>38898.375</c:v>
                </c:pt>
                <c:pt idx="91">
                  <c:v>38898.379166666637</c:v>
                </c:pt>
                <c:pt idx="92">
                  <c:v>38898.383333333331</c:v>
                </c:pt>
                <c:pt idx="93">
                  <c:v>38898.387500000012</c:v>
                </c:pt>
                <c:pt idx="94">
                  <c:v>38898.391666666626</c:v>
                </c:pt>
                <c:pt idx="95">
                  <c:v>38898.395833333336</c:v>
                </c:pt>
                <c:pt idx="96">
                  <c:v>38898.400000000001</c:v>
                </c:pt>
                <c:pt idx="97">
                  <c:v>38898.404166666638</c:v>
                </c:pt>
                <c:pt idx="98">
                  <c:v>38898.408333333333</c:v>
                </c:pt>
                <c:pt idx="99">
                  <c:v>38898.412500000013</c:v>
                </c:pt>
                <c:pt idx="100">
                  <c:v>38898.416666666664</c:v>
                </c:pt>
                <c:pt idx="101">
                  <c:v>38898.42083333333</c:v>
                </c:pt>
                <c:pt idx="102">
                  <c:v>38898.425000000003</c:v>
                </c:pt>
                <c:pt idx="103">
                  <c:v>38898.429166666618</c:v>
                </c:pt>
                <c:pt idx="104">
                  <c:v>38898.433333333334</c:v>
                </c:pt>
                <c:pt idx="105">
                  <c:v>38898.4375</c:v>
                </c:pt>
                <c:pt idx="106">
                  <c:v>38898.441666666637</c:v>
                </c:pt>
                <c:pt idx="107">
                  <c:v>38898.445833333331</c:v>
                </c:pt>
                <c:pt idx="108">
                  <c:v>38898.450000000012</c:v>
                </c:pt>
                <c:pt idx="109">
                  <c:v>38898.45416666667</c:v>
                </c:pt>
                <c:pt idx="110">
                  <c:v>38898.458333333343</c:v>
                </c:pt>
                <c:pt idx="111">
                  <c:v>38898.462500000001</c:v>
                </c:pt>
                <c:pt idx="112">
                  <c:v>38898.466666666638</c:v>
                </c:pt>
                <c:pt idx="113">
                  <c:v>38898.470833333333</c:v>
                </c:pt>
                <c:pt idx="114">
                  <c:v>38898.475000000006</c:v>
                </c:pt>
                <c:pt idx="115">
                  <c:v>38898.479166666628</c:v>
                </c:pt>
                <c:pt idx="116">
                  <c:v>38898.48333333333</c:v>
                </c:pt>
                <c:pt idx="117">
                  <c:v>38898.487500000003</c:v>
                </c:pt>
                <c:pt idx="118">
                  <c:v>38898.491666666618</c:v>
                </c:pt>
                <c:pt idx="119">
                  <c:v>38898.495833333334</c:v>
                </c:pt>
                <c:pt idx="120">
                  <c:v>38898.5</c:v>
                </c:pt>
                <c:pt idx="121">
                  <c:v>38898.504166666637</c:v>
                </c:pt>
                <c:pt idx="122">
                  <c:v>38898.508333333331</c:v>
                </c:pt>
                <c:pt idx="123">
                  <c:v>38898.512500000012</c:v>
                </c:pt>
                <c:pt idx="124">
                  <c:v>38898.51666666667</c:v>
                </c:pt>
                <c:pt idx="125">
                  <c:v>38898.520833333336</c:v>
                </c:pt>
                <c:pt idx="126">
                  <c:v>38898.525000000001</c:v>
                </c:pt>
                <c:pt idx="127">
                  <c:v>38898.529166666609</c:v>
                </c:pt>
                <c:pt idx="128">
                  <c:v>38898.533333333326</c:v>
                </c:pt>
                <c:pt idx="129">
                  <c:v>38898.537499999999</c:v>
                </c:pt>
                <c:pt idx="130">
                  <c:v>38898.541666666628</c:v>
                </c:pt>
                <c:pt idx="131">
                  <c:v>38898.54583333333</c:v>
                </c:pt>
                <c:pt idx="132">
                  <c:v>38898.550000000003</c:v>
                </c:pt>
                <c:pt idx="133">
                  <c:v>38898.554166666654</c:v>
                </c:pt>
                <c:pt idx="134">
                  <c:v>38898.558333333342</c:v>
                </c:pt>
                <c:pt idx="135">
                  <c:v>38898.5625</c:v>
                </c:pt>
                <c:pt idx="136">
                  <c:v>38898.566666666637</c:v>
                </c:pt>
                <c:pt idx="137">
                  <c:v>38898.570833333331</c:v>
                </c:pt>
                <c:pt idx="138">
                  <c:v>38898.575000000004</c:v>
                </c:pt>
                <c:pt idx="139">
                  <c:v>38898.579166666626</c:v>
                </c:pt>
                <c:pt idx="140">
                  <c:v>38898.583333333336</c:v>
                </c:pt>
                <c:pt idx="141">
                  <c:v>38898.587500000001</c:v>
                </c:pt>
                <c:pt idx="142">
                  <c:v>38898.591666666609</c:v>
                </c:pt>
                <c:pt idx="143">
                  <c:v>38898.595833333326</c:v>
                </c:pt>
                <c:pt idx="144">
                  <c:v>38898.6</c:v>
                </c:pt>
                <c:pt idx="145">
                  <c:v>38898.604166666628</c:v>
                </c:pt>
                <c:pt idx="146">
                  <c:v>38898.60833333333</c:v>
                </c:pt>
                <c:pt idx="147">
                  <c:v>38898.612500000003</c:v>
                </c:pt>
                <c:pt idx="148">
                  <c:v>38898.616666666654</c:v>
                </c:pt>
                <c:pt idx="149">
                  <c:v>38898.620833333334</c:v>
                </c:pt>
                <c:pt idx="150">
                  <c:v>38898.624999999993</c:v>
                </c:pt>
                <c:pt idx="151">
                  <c:v>38898.629166666607</c:v>
                </c:pt>
                <c:pt idx="152">
                  <c:v>38898.633333333324</c:v>
                </c:pt>
                <c:pt idx="153">
                  <c:v>38898.637499999997</c:v>
                </c:pt>
                <c:pt idx="154">
                  <c:v>38898.641666666626</c:v>
                </c:pt>
                <c:pt idx="155">
                  <c:v>38898.645833333336</c:v>
                </c:pt>
                <c:pt idx="156">
                  <c:v>38898.65</c:v>
                </c:pt>
                <c:pt idx="157">
                  <c:v>38898.654166666638</c:v>
                </c:pt>
                <c:pt idx="158">
                  <c:v>38898.658333333333</c:v>
                </c:pt>
                <c:pt idx="159">
                  <c:v>38898.662499999999</c:v>
                </c:pt>
                <c:pt idx="160">
                  <c:v>38898.666666666628</c:v>
                </c:pt>
                <c:pt idx="161">
                  <c:v>38898.67083333333</c:v>
                </c:pt>
                <c:pt idx="162">
                  <c:v>38898.675000000003</c:v>
                </c:pt>
                <c:pt idx="163">
                  <c:v>38898.679166666618</c:v>
                </c:pt>
                <c:pt idx="164">
                  <c:v>38898.683333333334</c:v>
                </c:pt>
                <c:pt idx="165">
                  <c:v>38898.6875</c:v>
                </c:pt>
                <c:pt idx="166">
                  <c:v>38898.691666666607</c:v>
                </c:pt>
                <c:pt idx="167">
                  <c:v>38898.695833333324</c:v>
                </c:pt>
                <c:pt idx="168">
                  <c:v>38898.699999999997</c:v>
                </c:pt>
                <c:pt idx="169">
                  <c:v>38898.704166666626</c:v>
                </c:pt>
                <c:pt idx="170">
                  <c:v>38898.708333333336</c:v>
                </c:pt>
                <c:pt idx="171">
                  <c:v>38898.712500000001</c:v>
                </c:pt>
                <c:pt idx="172">
                  <c:v>38898.716666666638</c:v>
                </c:pt>
                <c:pt idx="173">
                  <c:v>38898.720833333326</c:v>
                </c:pt>
                <c:pt idx="174">
                  <c:v>38898.724999999999</c:v>
                </c:pt>
                <c:pt idx="175">
                  <c:v>38898.729166666606</c:v>
                </c:pt>
                <c:pt idx="176">
                  <c:v>38898.733333333301</c:v>
                </c:pt>
                <c:pt idx="177">
                  <c:v>38898.737499999996</c:v>
                </c:pt>
                <c:pt idx="178">
                  <c:v>38898.741666666618</c:v>
                </c:pt>
                <c:pt idx="179">
                  <c:v>38898.745833333334</c:v>
                </c:pt>
                <c:pt idx="180">
                  <c:v>38898.75</c:v>
                </c:pt>
                <c:pt idx="181">
                  <c:v>38898.754166666637</c:v>
                </c:pt>
                <c:pt idx="182">
                  <c:v>38898.758333333331</c:v>
                </c:pt>
                <c:pt idx="183">
                  <c:v>38898.762499999997</c:v>
                </c:pt>
                <c:pt idx="184">
                  <c:v>38898.766666666626</c:v>
                </c:pt>
                <c:pt idx="185">
                  <c:v>38898.770833333336</c:v>
                </c:pt>
                <c:pt idx="186">
                  <c:v>38898.775000000001</c:v>
                </c:pt>
                <c:pt idx="187">
                  <c:v>38898.779166666609</c:v>
                </c:pt>
                <c:pt idx="188">
                  <c:v>38898.783333333326</c:v>
                </c:pt>
                <c:pt idx="189">
                  <c:v>38898.787499999999</c:v>
                </c:pt>
                <c:pt idx="190">
                  <c:v>38898.791666666606</c:v>
                </c:pt>
                <c:pt idx="191">
                  <c:v>38898.795833333301</c:v>
                </c:pt>
                <c:pt idx="192">
                  <c:v>38898.800000000003</c:v>
                </c:pt>
                <c:pt idx="193">
                  <c:v>38898.804166666654</c:v>
                </c:pt>
                <c:pt idx="194">
                  <c:v>38898.808333333342</c:v>
                </c:pt>
                <c:pt idx="195">
                  <c:v>38898.812500000029</c:v>
                </c:pt>
                <c:pt idx="196">
                  <c:v>38898.816666666666</c:v>
                </c:pt>
                <c:pt idx="197">
                  <c:v>38898.820833333331</c:v>
                </c:pt>
                <c:pt idx="198">
                  <c:v>38898.825000000004</c:v>
                </c:pt>
                <c:pt idx="199">
                  <c:v>38898.829166666626</c:v>
                </c:pt>
                <c:pt idx="200">
                  <c:v>38898.833333333336</c:v>
                </c:pt>
                <c:pt idx="201">
                  <c:v>38898.837500000001</c:v>
                </c:pt>
                <c:pt idx="202">
                  <c:v>38898.841666666638</c:v>
                </c:pt>
                <c:pt idx="203">
                  <c:v>38898.845833333333</c:v>
                </c:pt>
                <c:pt idx="204">
                  <c:v>38898.850000000013</c:v>
                </c:pt>
                <c:pt idx="205">
                  <c:v>38898.854166666664</c:v>
                </c:pt>
                <c:pt idx="206">
                  <c:v>38898.858333333359</c:v>
                </c:pt>
                <c:pt idx="207">
                  <c:v>38898.862500000003</c:v>
                </c:pt>
                <c:pt idx="208">
                  <c:v>38898.866666666654</c:v>
                </c:pt>
                <c:pt idx="209">
                  <c:v>38898.870833333342</c:v>
                </c:pt>
                <c:pt idx="210">
                  <c:v>38898.875</c:v>
                </c:pt>
                <c:pt idx="211">
                  <c:v>38898.879166666637</c:v>
                </c:pt>
                <c:pt idx="212">
                  <c:v>38898.883333333331</c:v>
                </c:pt>
                <c:pt idx="213">
                  <c:v>38898.887500000012</c:v>
                </c:pt>
                <c:pt idx="214">
                  <c:v>38898.891666666626</c:v>
                </c:pt>
                <c:pt idx="215">
                  <c:v>38898.895833333336</c:v>
                </c:pt>
                <c:pt idx="216">
                  <c:v>38898.9</c:v>
                </c:pt>
                <c:pt idx="217">
                  <c:v>38898.904166666638</c:v>
                </c:pt>
                <c:pt idx="218">
                  <c:v>38898.908333333333</c:v>
                </c:pt>
                <c:pt idx="219">
                  <c:v>38898.912500000013</c:v>
                </c:pt>
                <c:pt idx="220">
                  <c:v>38898.916666666664</c:v>
                </c:pt>
                <c:pt idx="221">
                  <c:v>38898.92083333333</c:v>
                </c:pt>
                <c:pt idx="222">
                  <c:v>38898.925000000003</c:v>
                </c:pt>
                <c:pt idx="223">
                  <c:v>38898.929166666618</c:v>
                </c:pt>
                <c:pt idx="224">
                  <c:v>38898.933333333334</c:v>
                </c:pt>
                <c:pt idx="225">
                  <c:v>38898.9375</c:v>
                </c:pt>
                <c:pt idx="226">
                  <c:v>38898.941666666637</c:v>
                </c:pt>
                <c:pt idx="227">
                  <c:v>38898.945833333331</c:v>
                </c:pt>
                <c:pt idx="228">
                  <c:v>38898.950000000012</c:v>
                </c:pt>
                <c:pt idx="229">
                  <c:v>38898.95416666667</c:v>
                </c:pt>
                <c:pt idx="230">
                  <c:v>38898.958333333343</c:v>
                </c:pt>
                <c:pt idx="231">
                  <c:v>38898.962500000001</c:v>
                </c:pt>
                <c:pt idx="232">
                  <c:v>38898.966666666638</c:v>
                </c:pt>
                <c:pt idx="233">
                  <c:v>38898.970833333333</c:v>
                </c:pt>
                <c:pt idx="234">
                  <c:v>38898.975000000006</c:v>
                </c:pt>
                <c:pt idx="235">
                  <c:v>38898.979166666628</c:v>
                </c:pt>
                <c:pt idx="236">
                  <c:v>38898.98333333333</c:v>
                </c:pt>
                <c:pt idx="237">
                  <c:v>38898.987500000003</c:v>
                </c:pt>
                <c:pt idx="238">
                  <c:v>38898.991666666618</c:v>
                </c:pt>
                <c:pt idx="239">
                  <c:v>38898.995833333334</c:v>
                </c:pt>
                <c:pt idx="240">
                  <c:v>38899</c:v>
                </c:pt>
                <c:pt idx="241">
                  <c:v>38899.004166666637</c:v>
                </c:pt>
                <c:pt idx="242">
                  <c:v>38899.008333333331</c:v>
                </c:pt>
                <c:pt idx="243">
                  <c:v>38899.012500000012</c:v>
                </c:pt>
                <c:pt idx="244">
                  <c:v>38899.01666666667</c:v>
                </c:pt>
                <c:pt idx="245">
                  <c:v>38899.020833333336</c:v>
                </c:pt>
                <c:pt idx="246">
                  <c:v>38899.025000000001</c:v>
                </c:pt>
                <c:pt idx="247">
                  <c:v>38899.029166666609</c:v>
                </c:pt>
                <c:pt idx="248">
                  <c:v>38899.033333333326</c:v>
                </c:pt>
                <c:pt idx="249">
                  <c:v>38899.037499999999</c:v>
                </c:pt>
                <c:pt idx="250">
                  <c:v>38899.041666666628</c:v>
                </c:pt>
                <c:pt idx="251">
                  <c:v>38899.04583333333</c:v>
                </c:pt>
                <c:pt idx="252">
                  <c:v>38899.050000000003</c:v>
                </c:pt>
                <c:pt idx="253">
                  <c:v>38899.054166666654</c:v>
                </c:pt>
                <c:pt idx="254">
                  <c:v>38899.058333333342</c:v>
                </c:pt>
                <c:pt idx="255">
                  <c:v>38899.0625</c:v>
                </c:pt>
                <c:pt idx="256">
                  <c:v>38899.066666666637</c:v>
                </c:pt>
                <c:pt idx="257">
                  <c:v>38899.070833333331</c:v>
                </c:pt>
                <c:pt idx="258">
                  <c:v>38899.075000000004</c:v>
                </c:pt>
                <c:pt idx="259">
                  <c:v>38899.079166666626</c:v>
                </c:pt>
                <c:pt idx="260">
                  <c:v>38899.083333333336</c:v>
                </c:pt>
                <c:pt idx="261">
                  <c:v>38899.087500000001</c:v>
                </c:pt>
                <c:pt idx="262">
                  <c:v>38899.091666666609</c:v>
                </c:pt>
                <c:pt idx="263">
                  <c:v>38899.095833333326</c:v>
                </c:pt>
                <c:pt idx="264">
                  <c:v>38899.1</c:v>
                </c:pt>
                <c:pt idx="265">
                  <c:v>38899.104166666628</c:v>
                </c:pt>
                <c:pt idx="266">
                  <c:v>38899.10833333333</c:v>
                </c:pt>
                <c:pt idx="267">
                  <c:v>38899.112500000003</c:v>
                </c:pt>
                <c:pt idx="268">
                  <c:v>38899.116666666654</c:v>
                </c:pt>
                <c:pt idx="269">
                  <c:v>38899.120833333334</c:v>
                </c:pt>
                <c:pt idx="270">
                  <c:v>38899.124999999993</c:v>
                </c:pt>
                <c:pt idx="271">
                  <c:v>38899.129166666607</c:v>
                </c:pt>
                <c:pt idx="272">
                  <c:v>38899.133333333324</c:v>
                </c:pt>
                <c:pt idx="273">
                  <c:v>38899.137499999997</c:v>
                </c:pt>
                <c:pt idx="274">
                  <c:v>38899.141666666626</c:v>
                </c:pt>
                <c:pt idx="275">
                  <c:v>38899.145833333336</c:v>
                </c:pt>
                <c:pt idx="276">
                  <c:v>38899.15</c:v>
                </c:pt>
                <c:pt idx="277">
                  <c:v>38899.154166666638</c:v>
                </c:pt>
                <c:pt idx="278">
                  <c:v>38899.158333333333</c:v>
                </c:pt>
                <c:pt idx="279">
                  <c:v>38899.162499999999</c:v>
                </c:pt>
                <c:pt idx="280">
                  <c:v>38899.166666666628</c:v>
                </c:pt>
                <c:pt idx="281">
                  <c:v>38899.17083333333</c:v>
                </c:pt>
                <c:pt idx="282">
                  <c:v>38899.175000000003</c:v>
                </c:pt>
                <c:pt idx="283">
                  <c:v>38899.179166666618</c:v>
                </c:pt>
                <c:pt idx="284">
                  <c:v>38899.183333333334</c:v>
                </c:pt>
                <c:pt idx="285">
                  <c:v>38899.1875</c:v>
                </c:pt>
                <c:pt idx="286">
                  <c:v>38899.191666666607</c:v>
                </c:pt>
                <c:pt idx="287">
                  <c:v>38899.195833333324</c:v>
                </c:pt>
                <c:pt idx="288">
                  <c:v>38899.199999999997</c:v>
                </c:pt>
                <c:pt idx="289">
                  <c:v>38899.204166666626</c:v>
                </c:pt>
                <c:pt idx="290">
                  <c:v>38899.208333333336</c:v>
                </c:pt>
                <c:pt idx="291">
                  <c:v>38899.212500000001</c:v>
                </c:pt>
                <c:pt idx="292">
                  <c:v>38899.216666666638</c:v>
                </c:pt>
                <c:pt idx="293">
                  <c:v>38899.220833333326</c:v>
                </c:pt>
                <c:pt idx="294">
                  <c:v>38899.224999999999</c:v>
                </c:pt>
                <c:pt idx="295">
                  <c:v>38899.229166666606</c:v>
                </c:pt>
                <c:pt idx="296">
                  <c:v>38899.233333333301</c:v>
                </c:pt>
                <c:pt idx="297">
                  <c:v>38899.237499999996</c:v>
                </c:pt>
                <c:pt idx="298">
                  <c:v>38899.241666666618</c:v>
                </c:pt>
                <c:pt idx="299">
                  <c:v>38899.245833333334</c:v>
                </c:pt>
                <c:pt idx="300">
                  <c:v>38899.25</c:v>
                </c:pt>
                <c:pt idx="301">
                  <c:v>38899.254166666637</c:v>
                </c:pt>
                <c:pt idx="302">
                  <c:v>38899.258333333331</c:v>
                </c:pt>
                <c:pt idx="303">
                  <c:v>38899.262499999997</c:v>
                </c:pt>
                <c:pt idx="304">
                  <c:v>38899.266666666626</c:v>
                </c:pt>
                <c:pt idx="305">
                  <c:v>38899.270833333336</c:v>
                </c:pt>
                <c:pt idx="306">
                  <c:v>38899.275000000001</c:v>
                </c:pt>
                <c:pt idx="307">
                  <c:v>38899.279166666609</c:v>
                </c:pt>
                <c:pt idx="308">
                  <c:v>38899.283333333326</c:v>
                </c:pt>
                <c:pt idx="309">
                  <c:v>38899.287499999999</c:v>
                </c:pt>
                <c:pt idx="310">
                  <c:v>38899.291666666606</c:v>
                </c:pt>
                <c:pt idx="311">
                  <c:v>38899.295833333301</c:v>
                </c:pt>
                <c:pt idx="312">
                  <c:v>38899.300000000003</c:v>
                </c:pt>
                <c:pt idx="313">
                  <c:v>38899.304166666654</c:v>
                </c:pt>
                <c:pt idx="314">
                  <c:v>38899.308333333342</c:v>
                </c:pt>
                <c:pt idx="315">
                  <c:v>38899.312500000029</c:v>
                </c:pt>
                <c:pt idx="316">
                  <c:v>38899.316666666666</c:v>
                </c:pt>
                <c:pt idx="317">
                  <c:v>38899.320833333331</c:v>
                </c:pt>
                <c:pt idx="318">
                  <c:v>38899.325000000004</c:v>
                </c:pt>
                <c:pt idx="319">
                  <c:v>38899.329166666626</c:v>
                </c:pt>
                <c:pt idx="320">
                  <c:v>38899.333333333336</c:v>
                </c:pt>
                <c:pt idx="321">
                  <c:v>38899.337500000001</c:v>
                </c:pt>
                <c:pt idx="322">
                  <c:v>38899.341666666638</c:v>
                </c:pt>
                <c:pt idx="323">
                  <c:v>38899.345833333333</c:v>
                </c:pt>
                <c:pt idx="324">
                  <c:v>38899.350000000013</c:v>
                </c:pt>
                <c:pt idx="325">
                  <c:v>38899.354166666664</c:v>
                </c:pt>
                <c:pt idx="326">
                  <c:v>38899.358333333359</c:v>
                </c:pt>
                <c:pt idx="327">
                  <c:v>38899.362500000003</c:v>
                </c:pt>
                <c:pt idx="328">
                  <c:v>38899.366666666654</c:v>
                </c:pt>
                <c:pt idx="329">
                  <c:v>38899.370833333342</c:v>
                </c:pt>
                <c:pt idx="330">
                  <c:v>38899.375</c:v>
                </c:pt>
                <c:pt idx="331">
                  <c:v>38899.379166666637</c:v>
                </c:pt>
                <c:pt idx="332">
                  <c:v>38899.383333333331</c:v>
                </c:pt>
                <c:pt idx="333">
                  <c:v>38899.387500000012</c:v>
                </c:pt>
                <c:pt idx="334">
                  <c:v>38899.391666666626</c:v>
                </c:pt>
                <c:pt idx="335">
                  <c:v>38899.395833333336</c:v>
                </c:pt>
                <c:pt idx="336">
                  <c:v>38899.4</c:v>
                </c:pt>
                <c:pt idx="337">
                  <c:v>38899.404166666638</c:v>
                </c:pt>
                <c:pt idx="338">
                  <c:v>38899.408333333333</c:v>
                </c:pt>
                <c:pt idx="339">
                  <c:v>38899.412500000013</c:v>
                </c:pt>
                <c:pt idx="340">
                  <c:v>38899.416666666664</c:v>
                </c:pt>
                <c:pt idx="341">
                  <c:v>38899.42083333333</c:v>
                </c:pt>
                <c:pt idx="342">
                  <c:v>38899.425000000003</c:v>
                </c:pt>
                <c:pt idx="343">
                  <c:v>38899.429166666618</c:v>
                </c:pt>
                <c:pt idx="344">
                  <c:v>38899.433333333334</c:v>
                </c:pt>
                <c:pt idx="345">
                  <c:v>38899.4375</c:v>
                </c:pt>
                <c:pt idx="346">
                  <c:v>38899.441666666637</c:v>
                </c:pt>
                <c:pt idx="347">
                  <c:v>38899.445833333331</c:v>
                </c:pt>
                <c:pt idx="348">
                  <c:v>38899.450000000012</c:v>
                </c:pt>
                <c:pt idx="349">
                  <c:v>38899.45416666667</c:v>
                </c:pt>
                <c:pt idx="350">
                  <c:v>38899.458333333343</c:v>
                </c:pt>
                <c:pt idx="351">
                  <c:v>38899.462500000001</c:v>
                </c:pt>
                <c:pt idx="352">
                  <c:v>38899.466666666638</c:v>
                </c:pt>
                <c:pt idx="353">
                  <c:v>38899.470833333333</c:v>
                </c:pt>
                <c:pt idx="354">
                  <c:v>38899.475000000006</c:v>
                </c:pt>
                <c:pt idx="355">
                  <c:v>38899.479166666628</c:v>
                </c:pt>
                <c:pt idx="356">
                  <c:v>38899.48333333333</c:v>
                </c:pt>
                <c:pt idx="357">
                  <c:v>38899.487500000003</c:v>
                </c:pt>
                <c:pt idx="358">
                  <c:v>38899.491666666618</c:v>
                </c:pt>
                <c:pt idx="359">
                  <c:v>38899.495833333334</c:v>
                </c:pt>
                <c:pt idx="360">
                  <c:v>38899.5</c:v>
                </c:pt>
                <c:pt idx="361">
                  <c:v>38899.504166666637</c:v>
                </c:pt>
                <c:pt idx="362">
                  <c:v>38899.508333333331</c:v>
                </c:pt>
                <c:pt idx="363">
                  <c:v>38899.512500000012</c:v>
                </c:pt>
                <c:pt idx="364">
                  <c:v>38899.51666666667</c:v>
                </c:pt>
                <c:pt idx="365">
                  <c:v>38899.520833333336</c:v>
                </c:pt>
                <c:pt idx="366">
                  <c:v>38899.525000000001</c:v>
                </c:pt>
                <c:pt idx="367">
                  <c:v>38899.529166666609</c:v>
                </c:pt>
                <c:pt idx="368">
                  <c:v>38899.533333333326</c:v>
                </c:pt>
                <c:pt idx="369">
                  <c:v>38899.537499999999</c:v>
                </c:pt>
                <c:pt idx="370">
                  <c:v>38899.541666666628</c:v>
                </c:pt>
                <c:pt idx="371">
                  <c:v>38899.54583333333</c:v>
                </c:pt>
                <c:pt idx="372">
                  <c:v>38899.550000000003</c:v>
                </c:pt>
                <c:pt idx="373">
                  <c:v>38899.554166666654</c:v>
                </c:pt>
                <c:pt idx="374">
                  <c:v>38899.558333333342</c:v>
                </c:pt>
                <c:pt idx="375">
                  <c:v>38899.5625</c:v>
                </c:pt>
                <c:pt idx="376">
                  <c:v>38899.566666666637</c:v>
                </c:pt>
                <c:pt idx="377">
                  <c:v>38899.570833333331</c:v>
                </c:pt>
                <c:pt idx="378">
                  <c:v>38899.575000000004</c:v>
                </c:pt>
                <c:pt idx="379">
                  <c:v>38899.579166666626</c:v>
                </c:pt>
                <c:pt idx="380">
                  <c:v>38899.583333333336</c:v>
                </c:pt>
                <c:pt idx="381">
                  <c:v>38899.587500000001</c:v>
                </c:pt>
                <c:pt idx="382">
                  <c:v>38899.591666666609</c:v>
                </c:pt>
                <c:pt idx="383">
                  <c:v>38899.595833333326</c:v>
                </c:pt>
                <c:pt idx="384">
                  <c:v>38899.599999999999</c:v>
                </c:pt>
                <c:pt idx="385">
                  <c:v>38899.604166666628</c:v>
                </c:pt>
                <c:pt idx="386">
                  <c:v>38899.60833333333</c:v>
                </c:pt>
                <c:pt idx="387">
                  <c:v>38899.612500000003</c:v>
                </c:pt>
                <c:pt idx="388">
                  <c:v>38899.616666666654</c:v>
                </c:pt>
                <c:pt idx="389">
                  <c:v>38899.620833333334</c:v>
                </c:pt>
                <c:pt idx="390">
                  <c:v>38899.624999999993</c:v>
                </c:pt>
                <c:pt idx="391">
                  <c:v>38899.629166666607</c:v>
                </c:pt>
                <c:pt idx="392">
                  <c:v>38899.633333333324</c:v>
                </c:pt>
                <c:pt idx="393">
                  <c:v>38899.637499999997</c:v>
                </c:pt>
                <c:pt idx="394">
                  <c:v>38899.641666666626</c:v>
                </c:pt>
                <c:pt idx="395">
                  <c:v>38899.645833333336</c:v>
                </c:pt>
                <c:pt idx="396">
                  <c:v>38899.65</c:v>
                </c:pt>
                <c:pt idx="397">
                  <c:v>38899.654166666638</c:v>
                </c:pt>
                <c:pt idx="398">
                  <c:v>38899.658333333333</c:v>
                </c:pt>
                <c:pt idx="399">
                  <c:v>38899.662499999999</c:v>
                </c:pt>
                <c:pt idx="400">
                  <c:v>38899.666666666628</c:v>
                </c:pt>
                <c:pt idx="401">
                  <c:v>38899.67083333333</c:v>
                </c:pt>
                <c:pt idx="402">
                  <c:v>38899.675000000003</c:v>
                </c:pt>
                <c:pt idx="403">
                  <c:v>38899.679166666618</c:v>
                </c:pt>
                <c:pt idx="404">
                  <c:v>38899.683333333334</c:v>
                </c:pt>
                <c:pt idx="405">
                  <c:v>38899.6875</c:v>
                </c:pt>
                <c:pt idx="406">
                  <c:v>38899.691666666607</c:v>
                </c:pt>
                <c:pt idx="407">
                  <c:v>38899.695833333324</c:v>
                </c:pt>
                <c:pt idx="408">
                  <c:v>38899.699999999997</c:v>
                </c:pt>
                <c:pt idx="409">
                  <c:v>38899.704166666626</c:v>
                </c:pt>
                <c:pt idx="410">
                  <c:v>38899.708333333336</c:v>
                </c:pt>
                <c:pt idx="411">
                  <c:v>38899.712500000001</c:v>
                </c:pt>
                <c:pt idx="412">
                  <c:v>38899.716666666638</c:v>
                </c:pt>
                <c:pt idx="413">
                  <c:v>38899.720833333326</c:v>
                </c:pt>
                <c:pt idx="414">
                  <c:v>38899.724999999999</c:v>
                </c:pt>
                <c:pt idx="415">
                  <c:v>38899.729166666606</c:v>
                </c:pt>
                <c:pt idx="416">
                  <c:v>38899.733333333301</c:v>
                </c:pt>
                <c:pt idx="417">
                  <c:v>38899.737499999996</c:v>
                </c:pt>
                <c:pt idx="418">
                  <c:v>38899.741666666618</c:v>
                </c:pt>
                <c:pt idx="419">
                  <c:v>38899.745833333334</c:v>
                </c:pt>
                <c:pt idx="420">
                  <c:v>38899.75</c:v>
                </c:pt>
                <c:pt idx="421">
                  <c:v>38899.754166666637</c:v>
                </c:pt>
                <c:pt idx="422">
                  <c:v>38899.758333333331</c:v>
                </c:pt>
                <c:pt idx="423">
                  <c:v>38899.762499999997</c:v>
                </c:pt>
                <c:pt idx="424">
                  <c:v>38899.766666666626</c:v>
                </c:pt>
                <c:pt idx="425">
                  <c:v>38899.770833333336</c:v>
                </c:pt>
                <c:pt idx="426">
                  <c:v>38899.775000000001</c:v>
                </c:pt>
                <c:pt idx="427">
                  <c:v>38899.779166666609</c:v>
                </c:pt>
                <c:pt idx="428">
                  <c:v>38899.783333333326</c:v>
                </c:pt>
                <c:pt idx="429">
                  <c:v>38899.787499999999</c:v>
                </c:pt>
                <c:pt idx="430">
                  <c:v>38899.791666666606</c:v>
                </c:pt>
                <c:pt idx="431">
                  <c:v>38899.795833333301</c:v>
                </c:pt>
                <c:pt idx="432">
                  <c:v>38899.800000000003</c:v>
                </c:pt>
                <c:pt idx="433">
                  <c:v>38899.804166666654</c:v>
                </c:pt>
                <c:pt idx="434">
                  <c:v>38899.808333333342</c:v>
                </c:pt>
                <c:pt idx="435">
                  <c:v>38899.812500000029</c:v>
                </c:pt>
                <c:pt idx="436">
                  <c:v>38899.816666666666</c:v>
                </c:pt>
                <c:pt idx="437">
                  <c:v>38899.820833333331</c:v>
                </c:pt>
                <c:pt idx="438">
                  <c:v>38899.825000000004</c:v>
                </c:pt>
                <c:pt idx="439">
                  <c:v>38899.829166666626</c:v>
                </c:pt>
                <c:pt idx="440">
                  <c:v>38899.833333333336</c:v>
                </c:pt>
                <c:pt idx="441">
                  <c:v>38899.837500000001</c:v>
                </c:pt>
                <c:pt idx="442">
                  <c:v>38899.841666666638</c:v>
                </c:pt>
                <c:pt idx="443">
                  <c:v>38899.845833333333</c:v>
                </c:pt>
                <c:pt idx="444">
                  <c:v>38899.850000000013</c:v>
                </c:pt>
                <c:pt idx="445">
                  <c:v>38899.854166666664</c:v>
                </c:pt>
                <c:pt idx="446">
                  <c:v>38899.858333333359</c:v>
                </c:pt>
                <c:pt idx="447">
                  <c:v>38899.862500000003</c:v>
                </c:pt>
                <c:pt idx="448">
                  <c:v>38899.866666666654</c:v>
                </c:pt>
                <c:pt idx="449">
                  <c:v>38899.870833333342</c:v>
                </c:pt>
                <c:pt idx="450">
                  <c:v>38899.875</c:v>
                </c:pt>
                <c:pt idx="451">
                  <c:v>38899.879166666637</c:v>
                </c:pt>
                <c:pt idx="452">
                  <c:v>38899.883333333331</c:v>
                </c:pt>
                <c:pt idx="453">
                  <c:v>38899.887500000012</c:v>
                </c:pt>
                <c:pt idx="454">
                  <c:v>38899.891666666626</c:v>
                </c:pt>
                <c:pt idx="455">
                  <c:v>38899.895833333336</c:v>
                </c:pt>
                <c:pt idx="456">
                  <c:v>38899.9</c:v>
                </c:pt>
                <c:pt idx="457">
                  <c:v>38899.904166666638</c:v>
                </c:pt>
                <c:pt idx="458">
                  <c:v>38899.908333333333</c:v>
                </c:pt>
                <c:pt idx="459">
                  <c:v>38899.912500000013</c:v>
                </c:pt>
                <c:pt idx="460">
                  <c:v>38899.916666666664</c:v>
                </c:pt>
                <c:pt idx="461">
                  <c:v>38899.92083333333</c:v>
                </c:pt>
                <c:pt idx="462">
                  <c:v>38899.925000000003</c:v>
                </c:pt>
                <c:pt idx="463">
                  <c:v>38899.929166666618</c:v>
                </c:pt>
                <c:pt idx="464">
                  <c:v>38899.933333333334</c:v>
                </c:pt>
                <c:pt idx="465">
                  <c:v>38899.9375</c:v>
                </c:pt>
                <c:pt idx="466">
                  <c:v>38899.941666666637</c:v>
                </c:pt>
                <c:pt idx="467">
                  <c:v>38899.945833333331</c:v>
                </c:pt>
                <c:pt idx="468">
                  <c:v>38899.950000000012</c:v>
                </c:pt>
                <c:pt idx="469">
                  <c:v>38899.95416666667</c:v>
                </c:pt>
                <c:pt idx="470">
                  <c:v>38899.958333333343</c:v>
                </c:pt>
                <c:pt idx="471">
                  <c:v>38899.962500000001</c:v>
                </c:pt>
                <c:pt idx="472">
                  <c:v>38899.966666666638</c:v>
                </c:pt>
                <c:pt idx="473">
                  <c:v>38899.970833333333</c:v>
                </c:pt>
                <c:pt idx="474">
                  <c:v>38899.975000000006</c:v>
                </c:pt>
                <c:pt idx="475">
                  <c:v>38899.979166666628</c:v>
                </c:pt>
                <c:pt idx="476">
                  <c:v>38899.98333333333</c:v>
                </c:pt>
                <c:pt idx="477">
                  <c:v>38899.987500000003</c:v>
                </c:pt>
                <c:pt idx="478">
                  <c:v>38899.991666666618</c:v>
                </c:pt>
                <c:pt idx="479">
                  <c:v>38899.995833333334</c:v>
                </c:pt>
                <c:pt idx="480">
                  <c:v>38900</c:v>
                </c:pt>
                <c:pt idx="481">
                  <c:v>38900.004166666637</c:v>
                </c:pt>
                <c:pt idx="482">
                  <c:v>38900.008333333331</c:v>
                </c:pt>
                <c:pt idx="483">
                  <c:v>38900.012500000012</c:v>
                </c:pt>
                <c:pt idx="484">
                  <c:v>38900.01666666667</c:v>
                </c:pt>
                <c:pt idx="485">
                  <c:v>38900.020833333336</c:v>
                </c:pt>
                <c:pt idx="486">
                  <c:v>38900.025000000001</c:v>
                </c:pt>
                <c:pt idx="487">
                  <c:v>38900.029166666609</c:v>
                </c:pt>
                <c:pt idx="488">
                  <c:v>38900.033333333326</c:v>
                </c:pt>
                <c:pt idx="489">
                  <c:v>38900.037499999999</c:v>
                </c:pt>
                <c:pt idx="490">
                  <c:v>38900.041666666628</c:v>
                </c:pt>
                <c:pt idx="491">
                  <c:v>38900.04583333333</c:v>
                </c:pt>
                <c:pt idx="492">
                  <c:v>38900.050000000003</c:v>
                </c:pt>
                <c:pt idx="493">
                  <c:v>38900.054166666654</c:v>
                </c:pt>
                <c:pt idx="494">
                  <c:v>38900.058333333342</c:v>
                </c:pt>
                <c:pt idx="495">
                  <c:v>38900.0625</c:v>
                </c:pt>
                <c:pt idx="496">
                  <c:v>38900.066666666637</c:v>
                </c:pt>
                <c:pt idx="497">
                  <c:v>38900.070833333331</c:v>
                </c:pt>
                <c:pt idx="498">
                  <c:v>38900.075000000004</c:v>
                </c:pt>
                <c:pt idx="499">
                  <c:v>38900.079166666626</c:v>
                </c:pt>
                <c:pt idx="500">
                  <c:v>38900.083333333336</c:v>
                </c:pt>
                <c:pt idx="501">
                  <c:v>38900.087500000001</c:v>
                </c:pt>
                <c:pt idx="502">
                  <c:v>38900.091666666609</c:v>
                </c:pt>
                <c:pt idx="503">
                  <c:v>38900.095833333326</c:v>
                </c:pt>
                <c:pt idx="504">
                  <c:v>38900.1</c:v>
                </c:pt>
                <c:pt idx="505">
                  <c:v>38900.104166666628</c:v>
                </c:pt>
                <c:pt idx="506">
                  <c:v>38900.10833333333</c:v>
                </c:pt>
                <c:pt idx="507">
                  <c:v>38900.112500000003</c:v>
                </c:pt>
                <c:pt idx="508">
                  <c:v>38900.116666666654</c:v>
                </c:pt>
                <c:pt idx="509">
                  <c:v>38900.120833333334</c:v>
                </c:pt>
                <c:pt idx="510">
                  <c:v>38900.124999999993</c:v>
                </c:pt>
                <c:pt idx="511">
                  <c:v>38900.129166666607</c:v>
                </c:pt>
                <c:pt idx="512">
                  <c:v>38900.133333333324</c:v>
                </c:pt>
                <c:pt idx="513">
                  <c:v>38900.137499999997</c:v>
                </c:pt>
                <c:pt idx="514">
                  <c:v>38900.141666666626</c:v>
                </c:pt>
                <c:pt idx="515">
                  <c:v>38900.145833333336</c:v>
                </c:pt>
                <c:pt idx="516">
                  <c:v>38900.15</c:v>
                </c:pt>
                <c:pt idx="517">
                  <c:v>38900.154166666638</c:v>
                </c:pt>
                <c:pt idx="518">
                  <c:v>38900.158333333333</c:v>
                </c:pt>
                <c:pt idx="519">
                  <c:v>38900.162499999999</c:v>
                </c:pt>
                <c:pt idx="520">
                  <c:v>38900.166666666628</c:v>
                </c:pt>
                <c:pt idx="521">
                  <c:v>38900.17083333333</c:v>
                </c:pt>
                <c:pt idx="522">
                  <c:v>38900.175000000003</c:v>
                </c:pt>
                <c:pt idx="523">
                  <c:v>38900.179166666618</c:v>
                </c:pt>
                <c:pt idx="524">
                  <c:v>38900.183333333334</c:v>
                </c:pt>
                <c:pt idx="525">
                  <c:v>38900.1875</c:v>
                </c:pt>
                <c:pt idx="526">
                  <c:v>38900.191666666607</c:v>
                </c:pt>
                <c:pt idx="527">
                  <c:v>38900.195833333324</c:v>
                </c:pt>
                <c:pt idx="528">
                  <c:v>38900.199999999997</c:v>
                </c:pt>
                <c:pt idx="529">
                  <c:v>38900.204166666626</c:v>
                </c:pt>
                <c:pt idx="530">
                  <c:v>38900.208333333336</c:v>
                </c:pt>
                <c:pt idx="531">
                  <c:v>38900.212500000001</c:v>
                </c:pt>
                <c:pt idx="532">
                  <c:v>38900.216666666638</c:v>
                </c:pt>
                <c:pt idx="533">
                  <c:v>38900.220833333326</c:v>
                </c:pt>
                <c:pt idx="534">
                  <c:v>38900.224999999999</c:v>
                </c:pt>
                <c:pt idx="535">
                  <c:v>38900.229166666606</c:v>
                </c:pt>
                <c:pt idx="536">
                  <c:v>38900.233333333301</c:v>
                </c:pt>
                <c:pt idx="537">
                  <c:v>38900.237499999996</c:v>
                </c:pt>
                <c:pt idx="538">
                  <c:v>38900.241666666618</c:v>
                </c:pt>
                <c:pt idx="539">
                  <c:v>38900.245833333334</c:v>
                </c:pt>
                <c:pt idx="540">
                  <c:v>38900.25</c:v>
                </c:pt>
                <c:pt idx="541">
                  <c:v>38900.254166666637</c:v>
                </c:pt>
                <c:pt idx="542">
                  <c:v>38900.258333333331</c:v>
                </c:pt>
                <c:pt idx="543">
                  <c:v>38900.262499999997</c:v>
                </c:pt>
                <c:pt idx="544">
                  <c:v>38900.266666666626</c:v>
                </c:pt>
                <c:pt idx="545">
                  <c:v>38900.270833333336</c:v>
                </c:pt>
                <c:pt idx="546">
                  <c:v>38900.275000000001</c:v>
                </c:pt>
                <c:pt idx="547">
                  <c:v>38900.279166666609</c:v>
                </c:pt>
                <c:pt idx="548">
                  <c:v>38900.283333333326</c:v>
                </c:pt>
                <c:pt idx="549">
                  <c:v>38900.287499999999</c:v>
                </c:pt>
                <c:pt idx="550">
                  <c:v>38900.291666666606</c:v>
                </c:pt>
                <c:pt idx="551">
                  <c:v>38900.295833333301</c:v>
                </c:pt>
                <c:pt idx="552">
                  <c:v>38900.300000000003</c:v>
                </c:pt>
                <c:pt idx="553">
                  <c:v>38900.304166666654</c:v>
                </c:pt>
                <c:pt idx="554">
                  <c:v>38900.308333333342</c:v>
                </c:pt>
                <c:pt idx="555">
                  <c:v>38900.312500000029</c:v>
                </c:pt>
                <c:pt idx="556">
                  <c:v>38900.316666666666</c:v>
                </c:pt>
                <c:pt idx="557">
                  <c:v>38900.320833333331</c:v>
                </c:pt>
                <c:pt idx="558">
                  <c:v>38900.325000000004</c:v>
                </c:pt>
                <c:pt idx="559">
                  <c:v>38900.329166666626</c:v>
                </c:pt>
                <c:pt idx="560">
                  <c:v>38900.333333333336</c:v>
                </c:pt>
                <c:pt idx="561">
                  <c:v>38900.337500000001</c:v>
                </c:pt>
                <c:pt idx="562">
                  <c:v>38900.341666666638</c:v>
                </c:pt>
                <c:pt idx="563">
                  <c:v>38900.345833333333</c:v>
                </c:pt>
                <c:pt idx="564">
                  <c:v>38900.350000000013</c:v>
                </c:pt>
                <c:pt idx="565">
                  <c:v>38900.354166666664</c:v>
                </c:pt>
                <c:pt idx="566">
                  <c:v>38900.358333333359</c:v>
                </c:pt>
                <c:pt idx="567">
                  <c:v>38900.362500000003</c:v>
                </c:pt>
                <c:pt idx="568">
                  <c:v>38900.366666666654</c:v>
                </c:pt>
                <c:pt idx="569">
                  <c:v>38900.370833333342</c:v>
                </c:pt>
                <c:pt idx="570">
                  <c:v>38900.375</c:v>
                </c:pt>
                <c:pt idx="571">
                  <c:v>38900.379166666637</c:v>
                </c:pt>
                <c:pt idx="572">
                  <c:v>38900.383333333331</c:v>
                </c:pt>
                <c:pt idx="573">
                  <c:v>38900.387500000012</c:v>
                </c:pt>
                <c:pt idx="574">
                  <c:v>38900.391666666626</c:v>
                </c:pt>
                <c:pt idx="575">
                  <c:v>38900.395833333336</c:v>
                </c:pt>
                <c:pt idx="576">
                  <c:v>38900.400000000001</c:v>
                </c:pt>
                <c:pt idx="577">
                  <c:v>38900.404166666638</c:v>
                </c:pt>
                <c:pt idx="578">
                  <c:v>38900.408333333333</c:v>
                </c:pt>
                <c:pt idx="579">
                  <c:v>38900.412500000013</c:v>
                </c:pt>
                <c:pt idx="580">
                  <c:v>38900.416666666664</c:v>
                </c:pt>
                <c:pt idx="581">
                  <c:v>38900.42083333333</c:v>
                </c:pt>
                <c:pt idx="582">
                  <c:v>38900.425000000003</c:v>
                </c:pt>
                <c:pt idx="583">
                  <c:v>38900.429166666618</c:v>
                </c:pt>
                <c:pt idx="584">
                  <c:v>38900.433333333334</c:v>
                </c:pt>
                <c:pt idx="585">
                  <c:v>38900.4375</c:v>
                </c:pt>
                <c:pt idx="586">
                  <c:v>38900.441666666637</c:v>
                </c:pt>
                <c:pt idx="587">
                  <c:v>38900.445833333331</c:v>
                </c:pt>
                <c:pt idx="588">
                  <c:v>38900.450000000012</c:v>
                </c:pt>
                <c:pt idx="589">
                  <c:v>38900.45416666667</c:v>
                </c:pt>
                <c:pt idx="590">
                  <c:v>38900.458333333343</c:v>
                </c:pt>
                <c:pt idx="591">
                  <c:v>38900.462500000001</c:v>
                </c:pt>
                <c:pt idx="592">
                  <c:v>38900.466666666638</c:v>
                </c:pt>
                <c:pt idx="593">
                  <c:v>38900.470833333333</c:v>
                </c:pt>
                <c:pt idx="594">
                  <c:v>38900.475000000006</c:v>
                </c:pt>
                <c:pt idx="595">
                  <c:v>38900.479166666628</c:v>
                </c:pt>
                <c:pt idx="596">
                  <c:v>38900.48333333333</c:v>
                </c:pt>
                <c:pt idx="597">
                  <c:v>38900.487500000003</c:v>
                </c:pt>
                <c:pt idx="598">
                  <c:v>38900.491666666618</c:v>
                </c:pt>
                <c:pt idx="599">
                  <c:v>38900.495833333334</c:v>
                </c:pt>
                <c:pt idx="600">
                  <c:v>38900.5</c:v>
                </c:pt>
                <c:pt idx="601">
                  <c:v>38900.504166666637</c:v>
                </c:pt>
                <c:pt idx="602">
                  <c:v>38900.508333333331</c:v>
                </c:pt>
                <c:pt idx="603">
                  <c:v>38900.512500000012</c:v>
                </c:pt>
                <c:pt idx="604">
                  <c:v>38900.51666666667</c:v>
                </c:pt>
                <c:pt idx="605">
                  <c:v>38900.520833333336</c:v>
                </c:pt>
                <c:pt idx="606">
                  <c:v>38900.525000000001</c:v>
                </c:pt>
                <c:pt idx="607">
                  <c:v>38900.529166666609</c:v>
                </c:pt>
                <c:pt idx="608">
                  <c:v>38900.533333333326</c:v>
                </c:pt>
                <c:pt idx="609">
                  <c:v>38900.537499999999</c:v>
                </c:pt>
                <c:pt idx="610">
                  <c:v>38900.541666666628</c:v>
                </c:pt>
                <c:pt idx="611">
                  <c:v>38900.54583333333</c:v>
                </c:pt>
                <c:pt idx="612">
                  <c:v>38900.550000000003</c:v>
                </c:pt>
                <c:pt idx="613">
                  <c:v>38900.554166666654</c:v>
                </c:pt>
                <c:pt idx="614">
                  <c:v>38900.558333333342</c:v>
                </c:pt>
                <c:pt idx="615">
                  <c:v>38900.5625</c:v>
                </c:pt>
                <c:pt idx="616">
                  <c:v>38900.566666666637</c:v>
                </c:pt>
                <c:pt idx="617">
                  <c:v>38900.570833333331</c:v>
                </c:pt>
                <c:pt idx="618">
                  <c:v>38900.575000000004</c:v>
                </c:pt>
                <c:pt idx="619">
                  <c:v>38900.579166666626</c:v>
                </c:pt>
                <c:pt idx="620">
                  <c:v>38900.583333333336</c:v>
                </c:pt>
                <c:pt idx="621">
                  <c:v>38900.587500000001</c:v>
                </c:pt>
                <c:pt idx="622">
                  <c:v>38900.591666666609</c:v>
                </c:pt>
                <c:pt idx="623">
                  <c:v>38900.595833333326</c:v>
                </c:pt>
                <c:pt idx="624">
                  <c:v>38900.6</c:v>
                </c:pt>
                <c:pt idx="625">
                  <c:v>38900.604166666628</c:v>
                </c:pt>
                <c:pt idx="626">
                  <c:v>38900.60833333333</c:v>
                </c:pt>
                <c:pt idx="627">
                  <c:v>38900.612500000003</c:v>
                </c:pt>
                <c:pt idx="628">
                  <c:v>38900.616666666654</c:v>
                </c:pt>
                <c:pt idx="629">
                  <c:v>38900.620833333334</c:v>
                </c:pt>
                <c:pt idx="630">
                  <c:v>38900.624999999993</c:v>
                </c:pt>
                <c:pt idx="631">
                  <c:v>38900.629166666607</c:v>
                </c:pt>
                <c:pt idx="632">
                  <c:v>38900.633333333324</c:v>
                </c:pt>
                <c:pt idx="633">
                  <c:v>38900.637499999997</c:v>
                </c:pt>
                <c:pt idx="634">
                  <c:v>38900.641666666626</c:v>
                </c:pt>
                <c:pt idx="635">
                  <c:v>38900.645833333336</c:v>
                </c:pt>
                <c:pt idx="636">
                  <c:v>38900.65</c:v>
                </c:pt>
                <c:pt idx="637">
                  <c:v>38900.654166666638</c:v>
                </c:pt>
                <c:pt idx="638">
                  <c:v>38900.658333333333</c:v>
                </c:pt>
                <c:pt idx="639">
                  <c:v>38900.662499999999</c:v>
                </c:pt>
                <c:pt idx="640">
                  <c:v>38900.666666666628</c:v>
                </c:pt>
                <c:pt idx="641">
                  <c:v>38900.67083333333</c:v>
                </c:pt>
                <c:pt idx="642">
                  <c:v>38900.675000000003</c:v>
                </c:pt>
                <c:pt idx="643">
                  <c:v>38900.679166666618</c:v>
                </c:pt>
                <c:pt idx="644">
                  <c:v>38900.683333333334</c:v>
                </c:pt>
                <c:pt idx="645">
                  <c:v>38900.6875</c:v>
                </c:pt>
                <c:pt idx="646">
                  <c:v>38900.691666666607</c:v>
                </c:pt>
                <c:pt idx="647">
                  <c:v>38900.695833333324</c:v>
                </c:pt>
                <c:pt idx="648">
                  <c:v>38900.699999999997</c:v>
                </c:pt>
                <c:pt idx="649">
                  <c:v>38900.704166666626</c:v>
                </c:pt>
                <c:pt idx="650">
                  <c:v>38900.708333333336</c:v>
                </c:pt>
                <c:pt idx="651">
                  <c:v>38900.712500000001</c:v>
                </c:pt>
                <c:pt idx="652">
                  <c:v>38900.716666666638</c:v>
                </c:pt>
                <c:pt idx="653">
                  <c:v>38900.720833333326</c:v>
                </c:pt>
                <c:pt idx="654">
                  <c:v>38900.724999999999</c:v>
                </c:pt>
                <c:pt idx="655">
                  <c:v>38900.729166666606</c:v>
                </c:pt>
                <c:pt idx="656">
                  <c:v>38900.733333333301</c:v>
                </c:pt>
                <c:pt idx="657">
                  <c:v>38900.737499999996</c:v>
                </c:pt>
                <c:pt idx="658">
                  <c:v>38900.741666666618</c:v>
                </c:pt>
                <c:pt idx="659">
                  <c:v>38900.745833333334</c:v>
                </c:pt>
                <c:pt idx="660">
                  <c:v>38900.75</c:v>
                </c:pt>
                <c:pt idx="661">
                  <c:v>38900.754166666637</c:v>
                </c:pt>
                <c:pt idx="662">
                  <c:v>38900.758333333331</c:v>
                </c:pt>
                <c:pt idx="663">
                  <c:v>38900.762499999997</c:v>
                </c:pt>
                <c:pt idx="664">
                  <c:v>38900.766666666626</c:v>
                </c:pt>
                <c:pt idx="665">
                  <c:v>38900.770833333336</c:v>
                </c:pt>
                <c:pt idx="666">
                  <c:v>38900.775000000001</c:v>
                </c:pt>
                <c:pt idx="667">
                  <c:v>38900.779166666609</c:v>
                </c:pt>
                <c:pt idx="668">
                  <c:v>38900.783333333326</c:v>
                </c:pt>
                <c:pt idx="669">
                  <c:v>38900.787499999999</c:v>
                </c:pt>
                <c:pt idx="670">
                  <c:v>38900.791666666606</c:v>
                </c:pt>
                <c:pt idx="671">
                  <c:v>38900.795833333301</c:v>
                </c:pt>
                <c:pt idx="672">
                  <c:v>38900.800000000003</c:v>
                </c:pt>
                <c:pt idx="673">
                  <c:v>38900.804166666654</c:v>
                </c:pt>
                <c:pt idx="674">
                  <c:v>38900.808333333342</c:v>
                </c:pt>
                <c:pt idx="675">
                  <c:v>38900.812500000029</c:v>
                </c:pt>
                <c:pt idx="676">
                  <c:v>38900.816666666666</c:v>
                </c:pt>
                <c:pt idx="677">
                  <c:v>38900.820833333331</c:v>
                </c:pt>
                <c:pt idx="678">
                  <c:v>38900.825000000004</c:v>
                </c:pt>
                <c:pt idx="679">
                  <c:v>38900.829166666626</c:v>
                </c:pt>
                <c:pt idx="680">
                  <c:v>38900.833333333336</c:v>
                </c:pt>
                <c:pt idx="681">
                  <c:v>38900.837500000001</c:v>
                </c:pt>
                <c:pt idx="682">
                  <c:v>38900.841666666638</c:v>
                </c:pt>
                <c:pt idx="683">
                  <c:v>38900.845833333333</c:v>
                </c:pt>
                <c:pt idx="684">
                  <c:v>38900.850000000013</c:v>
                </c:pt>
                <c:pt idx="685">
                  <c:v>38900.854166666664</c:v>
                </c:pt>
                <c:pt idx="686">
                  <c:v>38900.858333333359</c:v>
                </c:pt>
                <c:pt idx="687">
                  <c:v>38900.862500000003</c:v>
                </c:pt>
                <c:pt idx="688">
                  <c:v>38900.866666666654</c:v>
                </c:pt>
                <c:pt idx="689">
                  <c:v>38900.870833333342</c:v>
                </c:pt>
                <c:pt idx="690">
                  <c:v>38900.875</c:v>
                </c:pt>
                <c:pt idx="691">
                  <c:v>38900.879166666637</c:v>
                </c:pt>
                <c:pt idx="692">
                  <c:v>38900.883333333331</c:v>
                </c:pt>
                <c:pt idx="693">
                  <c:v>38900.887500000012</c:v>
                </c:pt>
                <c:pt idx="694">
                  <c:v>38900.891666666626</c:v>
                </c:pt>
                <c:pt idx="695">
                  <c:v>38900.895833333336</c:v>
                </c:pt>
                <c:pt idx="696">
                  <c:v>38900.9</c:v>
                </c:pt>
                <c:pt idx="697">
                  <c:v>38900.904166666638</c:v>
                </c:pt>
                <c:pt idx="698">
                  <c:v>38900.908333333333</c:v>
                </c:pt>
                <c:pt idx="699">
                  <c:v>38900.912500000013</c:v>
                </c:pt>
                <c:pt idx="700">
                  <c:v>38900.916666666664</c:v>
                </c:pt>
                <c:pt idx="701">
                  <c:v>38900.92083333333</c:v>
                </c:pt>
                <c:pt idx="702">
                  <c:v>38900.925000000003</c:v>
                </c:pt>
                <c:pt idx="703">
                  <c:v>38900.929166666618</c:v>
                </c:pt>
                <c:pt idx="704">
                  <c:v>38900.933333333334</c:v>
                </c:pt>
                <c:pt idx="705">
                  <c:v>38900.9375</c:v>
                </c:pt>
                <c:pt idx="706">
                  <c:v>38900.941666666637</c:v>
                </c:pt>
                <c:pt idx="707">
                  <c:v>38900.945833333331</c:v>
                </c:pt>
                <c:pt idx="708">
                  <c:v>38900.950000000012</c:v>
                </c:pt>
                <c:pt idx="709">
                  <c:v>38900.95416666667</c:v>
                </c:pt>
                <c:pt idx="710">
                  <c:v>38900.958333333343</c:v>
                </c:pt>
                <c:pt idx="711">
                  <c:v>38900.962500000001</c:v>
                </c:pt>
                <c:pt idx="712">
                  <c:v>38900.966666666638</c:v>
                </c:pt>
                <c:pt idx="713">
                  <c:v>38900.970833333333</c:v>
                </c:pt>
                <c:pt idx="714">
                  <c:v>38900.975000000006</c:v>
                </c:pt>
                <c:pt idx="715">
                  <c:v>38900.979166666628</c:v>
                </c:pt>
                <c:pt idx="716">
                  <c:v>38900.98333333333</c:v>
                </c:pt>
                <c:pt idx="717">
                  <c:v>38900.987500000003</c:v>
                </c:pt>
                <c:pt idx="718">
                  <c:v>38900.991666666618</c:v>
                </c:pt>
                <c:pt idx="719">
                  <c:v>38900.995833333334</c:v>
                </c:pt>
                <c:pt idx="720">
                  <c:v>38901</c:v>
                </c:pt>
                <c:pt idx="721">
                  <c:v>38901.004166666637</c:v>
                </c:pt>
                <c:pt idx="722">
                  <c:v>38901.008333333331</c:v>
                </c:pt>
                <c:pt idx="723">
                  <c:v>38901.012500000012</c:v>
                </c:pt>
                <c:pt idx="724">
                  <c:v>38901.01666666667</c:v>
                </c:pt>
                <c:pt idx="725">
                  <c:v>38901.020833333336</c:v>
                </c:pt>
                <c:pt idx="726">
                  <c:v>38901.025000000001</c:v>
                </c:pt>
                <c:pt idx="727">
                  <c:v>38901.029166666609</c:v>
                </c:pt>
                <c:pt idx="728">
                  <c:v>38901.033333333326</c:v>
                </c:pt>
                <c:pt idx="729">
                  <c:v>38901.037499999999</c:v>
                </c:pt>
                <c:pt idx="730">
                  <c:v>38901.041666666628</c:v>
                </c:pt>
                <c:pt idx="731">
                  <c:v>38901.04583333333</c:v>
                </c:pt>
                <c:pt idx="732">
                  <c:v>38901.050000000003</c:v>
                </c:pt>
                <c:pt idx="733">
                  <c:v>38901.054166666654</c:v>
                </c:pt>
                <c:pt idx="734">
                  <c:v>38901.058333333342</c:v>
                </c:pt>
                <c:pt idx="735">
                  <c:v>38901.0625</c:v>
                </c:pt>
                <c:pt idx="736">
                  <c:v>38901.066666666637</c:v>
                </c:pt>
                <c:pt idx="737">
                  <c:v>38901.070833333331</c:v>
                </c:pt>
                <c:pt idx="738">
                  <c:v>38901.075000000004</c:v>
                </c:pt>
                <c:pt idx="739">
                  <c:v>38901.079166666626</c:v>
                </c:pt>
                <c:pt idx="740">
                  <c:v>38901.083333333336</c:v>
                </c:pt>
                <c:pt idx="741">
                  <c:v>38901.087500000001</c:v>
                </c:pt>
                <c:pt idx="742">
                  <c:v>38901.091666666609</c:v>
                </c:pt>
                <c:pt idx="743">
                  <c:v>38901.095833333326</c:v>
                </c:pt>
                <c:pt idx="744">
                  <c:v>38901.1</c:v>
                </c:pt>
                <c:pt idx="745">
                  <c:v>38901.104166666628</c:v>
                </c:pt>
                <c:pt idx="746">
                  <c:v>38901.10833333333</c:v>
                </c:pt>
                <c:pt idx="747">
                  <c:v>38901.112500000003</c:v>
                </c:pt>
                <c:pt idx="748">
                  <c:v>38901.116666666654</c:v>
                </c:pt>
                <c:pt idx="749">
                  <c:v>38901.120833333334</c:v>
                </c:pt>
                <c:pt idx="750">
                  <c:v>38901.124999999993</c:v>
                </c:pt>
                <c:pt idx="751">
                  <c:v>38901.129166666607</c:v>
                </c:pt>
                <c:pt idx="752">
                  <c:v>38901.133333333324</c:v>
                </c:pt>
                <c:pt idx="753">
                  <c:v>38901.137499999997</c:v>
                </c:pt>
                <c:pt idx="754">
                  <c:v>38901.141666666626</c:v>
                </c:pt>
                <c:pt idx="755">
                  <c:v>38901.145833333336</c:v>
                </c:pt>
                <c:pt idx="756">
                  <c:v>38901.15</c:v>
                </c:pt>
                <c:pt idx="757">
                  <c:v>38901.154166666638</c:v>
                </c:pt>
                <c:pt idx="758">
                  <c:v>38901.158333333333</c:v>
                </c:pt>
                <c:pt idx="759">
                  <c:v>38901.162499999999</c:v>
                </c:pt>
                <c:pt idx="760">
                  <c:v>38901.166666666628</c:v>
                </c:pt>
                <c:pt idx="761">
                  <c:v>38901.17083333333</c:v>
                </c:pt>
                <c:pt idx="762">
                  <c:v>38901.175000000003</c:v>
                </c:pt>
                <c:pt idx="763">
                  <c:v>38901.179166666618</c:v>
                </c:pt>
                <c:pt idx="764">
                  <c:v>38901.183333333334</c:v>
                </c:pt>
                <c:pt idx="765">
                  <c:v>38901.1875</c:v>
                </c:pt>
                <c:pt idx="766">
                  <c:v>38901.191666666607</c:v>
                </c:pt>
                <c:pt idx="767">
                  <c:v>38901.195833333324</c:v>
                </c:pt>
                <c:pt idx="768">
                  <c:v>38901.199999999997</c:v>
                </c:pt>
                <c:pt idx="769">
                  <c:v>38901.204166666626</c:v>
                </c:pt>
                <c:pt idx="770">
                  <c:v>38901.208333333336</c:v>
                </c:pt>
                <c:pt idx="771">
                  <c:v>38901.212500000001</c:v>
                </c:pt>
                <c:pt idx="772">
                  <c:v>38901.216666666638</c:v>
                </c:pt>
                <c:pt idx="773">
                  <c:v>38901.220833333326</c:v>
                </c:pt>
                <c:pt idx="774">
                  <c:v>38901.224999999999</c:v>
                </c:pt>
                <c:pt idx="775">
                  <c:v>38901.229166666606</c:v>
                </c:pt>
                <c:pt idx="776">
                  <c:v>38901.233333333301</c:v>
                </c:pt>
                <c:pt idx="777">
                  <c:v>38901.237499999996</c:v>
                </c:pt>
                <c:pt idx="778">
                  <c:v>38901.241666666618</c:v>
                </c:pt>
                <c:pt idx="779">
                  <c:v>38901.245833333334</c:v>
                </c:pt>
                <c:pt idx="780">
                  <c:v>38901.25</c:v>
                </c:pt>
                <c:pt idx="781">
                  <c:v>38901.254166666637</c:v>
                </c:pt>
                <c:pt idx="782">
                  <c:v>38901.258333333331</c:v>
                </c:pt>
                <c:pt idx="783">
                  <c:v>38901.262499999997</c:v>
                </c:pt>
                <c:pt idx="784">
                  <c:v>38901.266666666626</c:v>
                </c:pt>
                <c:pt idx="785">
                  <c:v>38901.270833333336</c:v>
                </c:pt>
                <c:pt idx="786">
                  <c:v>38901.275000000001</c:v>
                </c:pt>
                <c:pt idx="787">
                  <c:v>38901.279166666609</c:v>
                </c:pt>
                <c:pt idx="788">
                  <c:v>38901.283333333326</c:v>
                </c:pt>
                <c:pt idx="789">
                  <c:v>38901.287499999999</c:v>
                </c:pt>
                <c:pt idx="790">
                  <c:v>38901.291666666606</c:v>
                </c:pt>
                <c:pt idx="791">
                  <c:v>38901.295833333301</c:v>
                </c:pt>
                <c:pt idx="792">
                  <c:v>38901.300000000003</c:v>
                </c:pt>
                <c:pt idx="793">
                  <c:v>38901.304166666654</c:v>
                </c:pt>
                <c:pt idx="794">
                  <c:v>38901.308333333342</c:v>
                </c:pt>
                <c:pt idx="795">
                  <c:v>38901.312500000029</c:v>
                </c:pt>
                <c:pt idx="796">
                  <c:v>38901.316666666666</c:v>
                </c:pt>
                <c:pt idx="797">
                  <c:v>38901.320833333331</c:v>
                </c:pt>
                <c:pt idx="798">
                  <c:v>38901.325000000004</c:v>
                </c:pt>
                <c:pt idx="799">
                  <c:v>38901.329166666626</c:v>
                </c:pt>
                <c:pt idx="800">
                  <c:v>38901.333333333336</c:v>
                </c:pt>
                <c:pt idx="801">
                  <c:v>38901.337500000001</c:v>
                </c:pt>
                <c:pt idx="802">
                  <c:v>38901.341666666638</c:v>
                </c:pt>
                <c:pt idx="803">
                  <c:v>38901.345833333333</c:v>
                </c:pt>
                <c:pt idx="804">
                  <c:v>38901.350000000013</c:v>
                </c:pt>
                <c:pt idx="805">
                  <c:v>38901.354166666664</c:v>
                </c:pt>
                <c:pt idx="806">
                  <c:v>38901.358333333359</c:v>
                </c:pt>
                <c:pt idx="807">
                  <c:v>38901.362500000003</c:v>
                </c:pt>
                <c:pt idx="808">
                  <c:v>38901.366666666654</c:v>
                </c:pt>
                <c:pt idx="809">
                  <c:v>38901.370833333342</c:v>
                </c:pt>
                <c:pt idx="810">
                  <c:v>38901.375</c:v>
                </c:pt>
                <c:pt idx="811">
                  <c:v>38901.379166666637</c:v>
                </c:pt>
                <c:pt idx="812">
                  <c:v>38901.383333333331</c:v>
                </c:pt>
                <c:pt idx="813">
                  <c:v>38901.387500000012</c:v>
                </c:pt>
                <c:pt idx="814">
                  <c:v>38901.391666666626</c:v>
                </c:pt>
                <c:pt idx="815">
                  <c:v>38901.395833333336</c:v>
                </c:pt>
                <c:pt idx="816">
                  <c:v>38901.4</c:v>
                </c:pt>
                <c:pt idx="817">
                  <c:v>38901.404166666638</c:v>
                </c:pt>
                <c:pt idx="818">
                  <c:v>38901.408333333333</c:v>
                </c:pt>
                <c:pt idx="819">
                  <c:v>38901.412500000013</c:v>
                </c:pt>
                <c:pt idx="820">
                  <c:v>38901.416666666664</c:v>
                </c:pt>
                <c:pt idx="821">
                  <c:v>38901.42083333333</c:v>
                </c:pt>
                <c:pt idx="822">
                  <c:v>38901.425000000003</c:v>
                </c:pt>
                <c:pt idx="823">
                  <c:v>38901.429166666618</c:v>
                </c:pt>
                <c:pt idx="824">
                  <c:v>38901.433333333334</c:v>
                </c:pt>
                <c:pt idx="825">
                  <c:v>38901.4375</c:v>
                </c:pt>
                <c:pt idx="826">
                  <c:v>38901.441666666637</c:v>
                </c:pt>
                <c:pt idx="827">
                  <c:v>38901.445833333331</c:v>
                </c:pt>
                <c:pt idx="828">
                  <c:v>38901.450000000012</c:v>
                </c:pt>
                <c:pt idx="829">
                  <c:v>38901.45416666667</c:v>
                </c:pt>
                <c:pt idx="830">
                  <c:v>38901.458333333343</c:v>
                </c:pt>
                <c:pt idx="831">
                  <c:v>38901.462500000001</c:v>
                </c:pt>
                <c:pt idx="832">
                  <c:v>38901.466666666638</c:v>
                </c:pt>
                <c:pt idx="833">
                  <c:v>38901.470833333333</c:v>
                </c:pt>
                <c:pt idx="834">
                  <c:v>38901.475000000006</c:v>
                </c:pt>
                <c:pt idx="835">
                  <c:v>38901.479166666628</c:v>
                </c:pt>
                <c:pt idx="836">
                  <c:v>38901.48333333333</c:v>
                </c:pt>
                <c:pt idx="837">
                  <c:v>38901.487500000003</c:v>
                </c:pt>
                <c:pt idx="838">
                  <c:v>38901.491666666618</c:v>
                </c:pt>
                <c:pt idx="839">
                  <c:v>38901.495833333334</c:v>
                </c:pt>
                <c:pt idx="840">
                  <c:v>38901.5</c:v>
                </c:pt>
                <c:pt idx="841">
                  <c:v>38901.504166666637</c:v>
                </c:pt>
                <c:pt idx="842">
                  <c:v>38901.508333333331</c:v>
                </c:pt>
                <c:pt idx="843">
                  <c:v>38901.512500000012</c:v>
                </c:pt>
                <c:pt idx="844">
                  <c:v>38901.51666666667</c:v>
                </c:pt>
                <c:pt idx="845">
                  <c:v>38901.520833333336</c:v>
                </c:pt>
                <c:pt idx="846">
                  <c:v>38901.525000000001</c:v>
                </c:pt>
                <c:pt idx="847">
                  <c:v>38901.529166666609</c:v>
                </c:pt>
                <c:pt idx="848">
                  <c:v>38901.533333333326</c:v>
                </c:pt>
                <c:pt idx="849">
                  <c:v>38901.537499999999</c:v>
                </c:pt>
                <c:pt idx="850">
                  <c:v>38901.541666666628</c:v>
                </c:pt>
                <c:pt idx="851">
                  <c:v>38901.54583333333</c:v>
                </c:pt>
                <c:pt idx="852">
                  <c:v>38901.550000000003</c:v>
                </c:pt>
                <c:pt idx="853">
                  <c:v>38901.554166666654</c:v>
                </c:pt>
                <c:pt idx="854">
                  <c:v>38901.558333333342</c:v>
                </c:pt>
                <c:pt idx="855">
                  <c:v>38901.5625</c:v>
                </c:pt>
                <c:pt idx="856">
                  <c:v>38901.566666666637</c:v>
                </c:pt>
                <c:pt idx="857">
                  <c:v>38901.570833333331</c:v>
                </c:pt>
                <c:pt idx="858">
                  <c:v>38901.575000000004</c:v>
                </c:pt>
                <c:pt idx="859">
                  <c:v>38901.579166666626</c:v>
                </c:pt>
                <c:pt idx="860">
                  <c:v>38901.583333333336</c:v>
                </c:pt>
                <c:pt idx="861">
                  <c:v>38901.587500000001</c:v>
                </c:pt>
                <c:pt idx="862">
                  <c:v>38901.591666666609</c:v>
                </c:pt>
                <c:pt idx="863">
                  <c:v>38901.595833333326</c:v>
                </c:pt>
                <c:pt idx="864">
                  <c:v>38901.599999999999</c:v>
                </c:pt>
                <c:pt idx="865">
                  <c:v>38901.604166666628</c:v>
                </c:pt>
                <c:pt idx="866">
                  <c:v>38901.60833333333</c:v>
                </c:pt>
                <c:pt idx="867">
                  <c:v>38901.612500000003</c:v>
                </c:pt>
                <c:pt idx="868">
                  <c:v>38901.616666666654</c:v>
                </c:pt>
                <c:pt idx="869">
                  <c:v>38901.620833333334</c:v>
                </c:pt>
                <c:pt idx="870">
                  <c:v>38901.624999999993</c:v>
                </c:pt>
                <c:pt idx="871">
                  <c:v>38901.629166666607</c:v>
                </c:pt>
                <c:pt idx="872">
                  <c:v>38901.633333333324</c:v>
                </c:pt>
                <c:pt idx="873">
                  <c:v>38901.637499999997</c:v>
                </c:pt>
                <c:pt idx="874">
                  <c:v>38901.641666666626</c:v>
                </c:pt>
                <c:pt idx="875">
                  <c:v>38901.645833333336</c:v>
                </c:pt>
                <c:pt idx="876">
                  <c:v>38901.65</c:v>
                </c:pt>
                <c:pt idx="877">
                  <c:v>38901.654166666638</c:v>
                </c:pt>
                <c:pt idx="878">
                  <c:v>38901.658333333333</c:v>
                </c:pt>
                <c:pt idx="879">
                  <c:v>38901.662499999999</c:v>
                </c:pt>
                <c:pt idx="880">
                  <c:v>38901.666666666628</c:v>
                </c:pt>
                <c:pt idx="881">
                  <c:v>38901.67083333333</c:v>
                </c:pt>
                <c:pt idx="882">
                  <c:v>38901.675000000003</c:v>
                </c:pt>
                <c:pt idx="883">
                  <c:v>38901.679166666618</c:v>
                </c:pt>
                <c:pt idx="884">
                  <c:v>38901.683333333334</c:v>
                </c:pt>
                <c:pt idx="885">
                  <c:v>38901.6875</c:v>
                </c:pt>
                <c:pt idx="886">
                  <c:v>38901.691666666607</c:v>
                </c:pt>
                <c:pt idx="887">
                  <c:v>38901.695833333324</c:v>
                </c:pt>
                <c:pt idx="888">
                  <c:v>38901.699999999997</c:v>
                </c:pt>
                <c:pt idx="889">
                  <c:v>38901.704166666626</c:v>
                </c:pt>
                <c:pt idx="890">
                  <c:v>38901.708333333336</c:v>
                </c:pt>
                <c:pt idx="891">
                  <c:v>38901.712500000001</c:v>
                </c:pt>
                <c:pt idx="892">
                  <c:v>38901.716666666638</c:v>
                </c:pt>
                <c:pt idx="893">
                  <c:v>38901.720833333326</c:v>
                </c:pt>
                <c:pt idx="894">
                  <c:v>38901.724999999999</c:v>
                </c:pt>
                <c:pt idx="895">
                  <c:v>38901.729166666606</c:v>
                </c:pt>
                <c:pt idx="896">
                  <c:v>38901.733333333301</c:v>
                </c:pt>
                <c:pt idx="897">
                  <c:v>38901.737499999996</c:v>
                </c:pt>
                <c:pt idx="898">
                  <c:v>38901.741666666618</c:v>
                </c:pt>
                <c:pt idx="899">
                  <c:v>38901.745833333334</c:v>
                </c:pt>
                <c:pt idx="900">
                  <c:v>38901.75</c:v>
                </c:pt>
                <c:pt idx="901">
                  <c:v>38901.754166666637</c:v>
                </c:pt>
                <c:pt idx="902">
                  <c:v>38901.758333333331</c:v>
                </c:pt>
                <c:pt idx="903">
                  <c:v>38901.762499999997</c:v>
                </c:pt>
                <c:pt idx="904">
                  <c:v>38901.766666666626</c:v>
                </c:pt>
                <c:pt idx="905">
                  <c:v>38901.770833333336</c:v>
                </c:pt>
                <c:pt idx="906">
                  <c:v>38901.775000000001</c:v>
                </c:pt>
                <c:pt idx="907">
                  <c:v>38901.779166666609</c:v>
                </c:pt>
                <c:pt idx="908">
                  <c:v>38901.783333333326</c:v>
                </c:pt>
                <c:pt idx="909">
                  <c:v>38901.787499999999</c:v>
                </c:pt>
                <c:pt idx="910">
                  <c:v>38901.791666666606</c:v>
                </c:pt>
                <c:pt idx="911">
                  <c:v>38901.795833333301</c:v>
                </c:pt>
                <c:pt idx="912">
                  <c:v>38901.800000000003</c:v>
                </c:pt>
                <c:pt idx="913">
                  <c:v>38901.804166666654</c:v>
                </c:pt>
                <c:pt idx="914">
                  <c:v>38901.808333333342</c:v>
                </c:pt>
                <c:pt idx="915">
                  <c:v>38901.812500000029</c:v>
                </c:pt>
                <c:pt idx="916">
                  <c:v>38901.816666666666</c:v>
                </c:pt>
                <c:pt idx="917">
                  <c:v>38901.820833333331</c:v>
                </c:pt>
                <c:pt idx="918">
                  <c:v>38901.825000000004</c:v>
                </c:pt>
                <c:pt idx="919">
                  <c:v>38901.829166666626</c:v>
                </c:pt>
                <c:pt idx="920">
                  <c:v>38901.833333333336</c:v>
                </c:pt>
                <c:pt idx="921">
                  <c:v>38901.837500000001</c:v>
                </c:pt>
                <c:pt idx="922">
                  <c:v>38901.841666666638</c:v>
                </c:pt>
                <c:pt idx="923">
                  <c:v>38901.845833333333</c:v>
                </c:pt>
                <c:pt idx="924">
                  <c:v>38901.850000000013</c:v>
                </c:pt>
                <c:pt idx="925">
                  <c:v>38901.854166666664</c:v>
                </c:pt>
                <c:pt idx="926">
                  <c:v>38901.858333333359</c:v>
                </c:pt>
                <c:pt idx="927">
                  <c:v>38901.862500000003</c:v>
                </c:pt>
                <c:pt idx="928">
                  <c:v>38901.866666666654</c:v>
                </c:pt>
                <c:pt idx="929">
                  <c:v>38901.870833333342</c:v>
                </c:pt>
                <c:pt idx="930">
                  <c:v>38901.875</c:v>
                </c:pt>
                <c:pt idx="931">
                  <c:v>38901.879166666637</c:v>
                </c:pt>
                <c:pt idx="932">
                  <c:v>38901.883333333331</c:v>
                </c:pt>
                <c:pt idx="933">
                  <c:v>38901.887500000012</c:v>
                </c:pt>
                <c:pt idx="934">
                  <c:v>38901.891666666626</c:v>
                </c:pt>
                <c:pt idx="935">
                  <c:v>38901.895833333336</c:v>
                </c:pt>
                <c:pt idx="936">
                  <c:v>38901.9</c:v>
                </c:pt>
                <c:pt idx="937">
                  <c:v>38901.904166666638</c:v>
                </c:pt>
                <c:pt idx="938">
                  <c:v>38901.908333333333</c:v>
                </c:pt>
                <c:pt idx="939">
                  <c:v>38901.912500000013</c:v>
                </c:pt>
                <c:pt idx="940">
                  <c:v>38901.916666666664</c:v>
                </c:pt>
                <c:pt idx="941">
                  <c:v>38901.92083333333</c:v>
                </c:pt>
                <c:pt idx="942">
                  <c:v>38901.925000000003</c:v>
                </c:pt>
                <c:pt idx="943">
                  <c:v>38901.929166666618</c:v>
                </c:pt>
                <c:pt idx="944">
                  <c:v>38901.933333333334</c:v>
                </c:pt>
                <c:pt idx="945">
                  <c:v>38901.9375</c:v>
                </c:pt>
                <c:pt idx="946">
                  <c:v>38901.941666666637</c:v>
                </c:pt>
                <c:pt idx="947">
                  <c:v>38901.945833333331</c:v>
                </c:pt>
                <c:pt idx="948">
                  <c:v>38901.950000000012</c:v>
                </c:pt>
                <c:pt idx="949">
                  <c:v>38901.95416666667</c:v>
                </c:pt>
                <c:pt idx="950">
                  <c:v>38901.958333333343</c:v>
                </c:pt>
                <c:pt idx="951">
                  <c:v>38901.962500000001</c:v>
                </c:pt>
                <c:pt idx="952">
                  <c:v>38901.966666666638</c:v>
                </c:pt>
                <c:pt idx="953">
                  <c:v>38901.970833333333</c:v>
                </c:pt>
                <c:pt idx="954">
                  <c:v>38901.975000000006</c:v>
                </c:pt>
                <c:pt idx="955">
                  <c:v>38901.979166666628</c:v>
                </c:pt>
                <c:pt idx="956">
                  <c:v>38901.98333333333</c:v>
                </c:pt>
                <c:pt idx="957">
                  <c:v>38901.987500000003</c:v>
                </c:pt>
                <c:pt idx="958">
                  <c:v>38901.991666666618</c:v>
                </c:pt>
                <c:pt idx="959">
                  <c:v>38901.995833333334</c:v>
                </c:pt>
                <c:pt idx="960">
                  <c:v>38902</c:v>
                </c:pt>
                <c:pt idx="961">
                  <c:v>38902.004166666637</c:v>
                </c:pt>
                <c:pt idx="962">
                  <c:v>38902.008333333331</c:v>
                </c:pt>
                <c:pt idx="963">
                  <c:v>38902.012500000012</c:v>
                </c:pt>
                <c:pt idx="964">
                  <c:v>38902.01666666667</c:v>
                </c:pt>
                <c:pt idx="965">
                  <c:v>38902.020833333336</c:v>
                </c:pt>
                <c:pt idx="966">
                  <c:v>38902.025000000001</c:v>
                </c:pt>
                <c:pt idx="967">
                  <c:v>38902.029166666609</c:v>
                </c:pt>
                <c:pt idx="968">
                  <c:v>38902.033333333326</c:v>
                </c:pt>
                <c:pt idx="969">
                  <c:v>38902.037499999999</c:v>
                </c:pt>
                <c:pt idx="970">
                  <c:v>38902.041666666628</c:v>
                </c:pt>
                <c:pt idx="971">
                  <c:v>38902.04583333333</c:v>
                </c:pt>
                <c:pt idx="972">
                  <c:v>38902.050000000003</c:v>
                </c:pt>
                <c:pt idx="973">
                  <c:v>38902.054166666654</c:v>
                </c:pt>
                <c:pt idx="974">
                  <c:v>38902.058333333342</c:v>
                </c:pt>
                <c:pt idx="975">
                  <c:v>38902.0625</c:v>
                </c:pt>
                <c:pt idx="976">
                  <c:v>38902.066666666637</c:v>
                </c:pt>
                <c:pt idx="977">
                  <c:v>38902.070833333331</c:v>
                </c:pt>
                <c:pt idx="978">
                  <c:v>38902.075000000004</c:v>
                </c:pt>
                <c:pt idx="979">
                  <c:v>38902.079166666626</c:v>
                </c:pt>
                <c:pt idx="980">
                  <c:v>38902.083333333336</c:v>
                </c:pt>
                <c:pt idx="981">
                  <c:v>38902.087500000001</c:v>
                </c:pt>
                <c:pt idx="982">
                  <c:v>38902.091666666609</c:v>
                </c:pt>
                <c:pt idx="983">
                  <c:v>38902.095833333326</c:v>
                </c:pt>
                <c:pt idx="984">
                  <c:v>38902.1</c:v>
                </c:pt>
                <c:pt idx="985">
                  <c:v>38902.104166666628</c:v>
                </c:pt>
                <c:pt idx="986">
                  <c:v>38902.10833333333</c:v>
                </c:pt>
                <c:pt idx="987">
                  <c:v>38902.112500000003</c:v>
                </c:pt>
                <c:pt idx="988">
                  <c:v>38902.116666666654</c:v>
                </c:pt>
                <c:pt idx="989">
                  <c:v>38902.120833333334</c:v>
                </c:pt>
                <c:pt idx="990">
                  <c:v>38902.124999999993</c:v>
                </c:pt>
                <c:pt idx="991">
                  <c:v>38902.129166666607</c:v>
                </c:pt>
                <c:pt idx="992">
                  <c:v>38902.133333333324</c:v>
                </c:pt>
                <c:pt idx="993">
                  <c:v>38902.137499999997</c:v>
                </c:pt>
                <c:pt idx="994">
                  <c:v>38902.141666666626</c:v>
                </c:pt>
                <c:pt idx="995">
                  <c:v>38902.145833333336</c:v>
                </c:pt>
                <c:pt idx="996">
                  <c:v>38902.15</c:v>
                </c:pt>
                <c:pt idx="997">
                  <c:v>38902.154166666638</c:v>
                </c:pt>
                <c:pt idx="998">
                  <c:v>38902.158333333333</c:v>
                </c:pt>
                <c:pt idx="999">
                  <c:v>38902.162499999999</c:v>
                </c:pt>
                <c:pt idx="1000">
                  <c:v>38902.166666666628</c:v>
                </c:pt>
                <c:pt idx="1001">
                  <c:v>38902.17083333333</c:v>
                </c:pt>
                <c:pt idx="1002">
                  <c:v>38902.175000000003</c:v>
                </c:pt>
                <c:pt idx="1003">
                  <c:v>38902.179166666618</c:v>
                </c:pt>
                <c:pt idx="1004">
                  <c:v>38902.183333333334</c:v>
                </c:pt>
                <c:pt idx="1005">
                  <c:v>38902.1875</c:v>
                </c:pt>
                <c:pt idx="1006">
                  <c:v>38902.191666666607</c:v>
                </c:pt>
                <c:pt idx="1007">
                  <c:v>38902.195833333324</c:v>
                </c:pt>
                <c:pt idx="1008">
                  <c:v>38902.199999999997</c:v>
                </c:pt>
                <c:pt idx="1009">
                  <c:v>38902.204166666626</c:v>
                </c:pt>
                <c:pt idx="1010">
                  <c:v>38902.208333333336</c:v>
                </c:pt>
                <c:pt idx="1011">
                  <c:v>38902.212500000001</c:v>
                </c:pt>
                <c:pt idx="1012">
                  <c:v>38902.216666666638</c:v>
                </c:pt>
                <c:pt idx="1013">
                  <c:v>38902.220833333326</c:v>
                </c:pt>
                <c:pt idx="1014">
                  <c:v>38902.224999999999</c:v>
                </c:pt>
                <c:pt idx="1015">
                  <c:v>38902.229166666606</c:v>
                </c:pt>
                <c:pt idx="1016">
                  <c:v>38902.233333333301</c:v>
                </c:pt>
                <c:pt idx="1017">
                  <c:v>38902.237499999996</c:v>
                </c:pt>
                <c:pt idx="1018">
                  <c:v>38902.241666666618</c:v>
                </c:pt>
                <c:pt idx="1019">
                  <c:v>38902.245833333334</c:v>
                </c:pt>
                <c:pt idx="1020">
                  <c:v>38902.25</c:v>
                </c:pt>
                <c:pt idx="1021">
                  <c:v>38902.254166666637</c:v>
                </c:pt>
                <c:pt idx="1022">
                  <c:v>38902.258333333331</c:v>
                </c:pt>
                <c:pt idx="1023">
                  <c:v>38902.262499999997</c:v>
                </c:pt>
                <c:pt idx="1024">
                  <c:v>38902.266666666626</c:v>
                </c:pt>
                <c:pt idx="1025">
                  <c:v>38902.270833333336</c:v>
                </c:pt>
                <c:pt idx="1026">
                  <c:v>38902.275000000001</c:v>
                </c:pt>
                <c:pt idx="1027">
                  <c:v>38902.279166666609</c:v>
                </c:pt>
                <c:pt idx="1028">
                  <c:v>38902.283333333326</c:v>
                </c:pt>
                <c:pt idx="1029">
                  <c:v>38902.287499999999</c:v>
                </c:pt>
                <c:pt idx="1030">
                  <c:v>38902.291666666606</c:v>
                </c:pt>
                <c:pt idx="1031">
                  <c:v>38902.295833333301</c:v>
                </c:pt>
                <c:pt idx="1032">
                  <c:v>38902.300000000003</c:v>
                </c:pt>
                <c:pt idx="1033">
                  <c:v>38902.304166666654</c:v>
                </c:pt>
                <c:pt idx="1034">
                  <c:v>38902.308333333342</c:v>
                </c:pt>
                <c:pt idx="1035">
                  <c:v>38902.312500000029</c:v>
                </c:pt>
                <c:pt idx="1036">
                  <c:v>38902.316666666666</c:v>
                </c:pt>
                <c:pt idx="1037">
                  <c:v>38902.320833333331</c:v>
                </c:pt>
                <c:pt idx="1038">
                  <c:v>38902.325000000004</c:v>
                </c:pt>
                <c:pt idx="1039">
                  <c:v>38902.329166666626</c:v>
                </c:pt>
                <c:pt idx="1040">
                  <c:v>38902.333333333336</c:v>
                </c:pt>
                <c:pt idx="1041">
                  <c:v>38902.337500000001</c:v>
                </c:pt>
                <c:pt idx="1042">
                  <c:v>38902.341666666638</c:v>
                </c:pt>
                <c:pt idx="1043">
                  <c:v>38902.345833333333</c:v>
                </c:pt>
                <c:pt idx="1044">
                  <c:v>38902.350000000013</c:v>
                </c:pt>
                <c:pt idx="1045">
                  <c:v>38902.354166666664</c:v>
                </c:pt>
                <c:pt idx="1046">
                  <c:v>38902.358333333359</c:v>
                </c:pt>
                <c:pt idx="1047">
                  <c:v>38902.362500000003</c:v>
                </c:pt>
                <c:pt idx="1048">
                  <c:v>38902.366666666654</c:v>
                </c:pt>
                <c:pt idx="1049">
                  <c:v>38902.370833333342</c:v>
                </c:pt>
                <c:pt idx="1050">
                  <c:v>38902.375</c:v>
                </c:pt>
                <c:pt idx="1051">
                  <c:v>38902.379166666637</c:v>
                </c:pt>
                <c:pt idx="1052">
                  <c:v>38902.383333333331</c:v>
                </c:pt>
                <c:pt idx="1053">
                  <c:v>38902.387500000012</c:v>
                </c:pt>
                <c:pt idx="1054">
                  <c:v>38902.391666666626</c:v>
                </c:pt>
                <c:pt idx="1055">
                  <c:v>38902.395833333336</c:v>
                </c:pt>
                <c:pt idx="1056">
                  <c:v>38902.400000000001</c:v>
                </c:pt>
                <c:pt idx="1057">
                  <c:v>38902.404166666638</c:v>
                </c:pt>
                <c:pt idx="1058">
                  <c:v>38902.408333333333</c:v>
                </c:pt>
                <c:pt idx="1059">
                  <c:v>38902.412500000013</c:v>
                </c:pt>
                <c:pt idx="1060">
                  <c:v>38902.416666666664</c:v>
                </c:pt>
                <c:pt idx="1061">
                  <c:v>38902.42083333333</c:v>
                </c:pt>
                <c:pt idx="1062">
                  <c:v>38902.425000000003</c:v>
                </c:pt>
                <c:pt idx="1063">
                  <c:v>38902.429166666618</c:v>
                </c:pt>
                <c:pt idx="1064">
                  <c:v>38902.433333333334</c:v>
                </c:pt>
                <c:pt idx="1065">
                  <c:v>38902.4375</c:v>
                </c:pt>
                <c:pt idx="1066">
                  <c:v>38902.441666666637</c:v>
                </c:pt>
                <c:pt idx="1067">
                  <c:v>38902.445833333331</c:v>
                </c:pt>
                <c:pt idx="1068">
                  <c:v>38902.450000000012</c:v>
                </c:pt>
                <c:pt idx="1069">
                  <c:v>38902.45416666667</c:v>
                </c:pt>
                <c:pt idx="1070">
                  <c:v>38902.458333333343</c:v>
                </c:pt>
                <c:pt idx="1071">
                  <c:v>38902.462500000001</c:v>
                </c:pt>
                <c:pt idx="1072">
                  <c:v>38902.466666666638</c:v>
                </c:pt>
                <c:pt idx="1073">
                  <c:v>38902.470833333333</c:v>
                </c:pt>
                <c:pt idx="1074">
                  <c:v>38902.475000000006</c:v>
                </c:pt>
                <c:pt idx="1075">
                  <c:v>38902.479166666628</c:v>
                </c:pt>
                <c:pt idx="1076">
                  <c:v>38902.48333333333</c:v>
                </c:pt>
                <c:pt idx="1077">
                  <c:v>38902.487500000003</c:v>
                </c:pt>
                <c:pt idx="1078">
                  <c:v>38902.491666666618</c:v>
                </c:pt>
                <c:pt idx="1079">
                  <c:v>38902.495833333334</c:v>
                </c:pt>
                <c:pt idx="1080">
                  <c:v>38902.5</c:v>
                </c:pt>
                <c:pt idx="1081">
                  <c:v>38902.504166666637</c:v>
                </c:pt>
                <c:pt idx="1082">
                  <c:v>38902.508333333331</c:v>
                </c:pt>
                <c:pt idx="1083">
                  <c:v>38902.512500000012</c:v>
                </c:pt>
                <c:pt idx="1084">
                  <c:v>38902.51666666667</c:v>
                </c:pt>
                <c:pt idx="1085">
                  <c:v>38902.520833333336</c:v>
                </c:pt>
                <c:pt idx="1086">
                  <c:v>38902.525000000001</c:v>
                </c:pt>
                <c:pt idx="1087">
                  <c:v>38902.529166666609</c:v>
                </c:pt>
                <c:pt idx="1088">
                  <c:v>38902.533333333326</c:v>
                </c:pt>
                <c:pt idx="1089">
                  <c:v>38902.537499999999</c:v>
                </c:pt>
                <c:pt idx="1090">
                  <c:v>38902.541666666628</c:v>
                </c:pt>
                <c:pt idx="1091">
                  <c:v>38902.54583333333</c:v>
                </c:pt>
                <c:pt idx="1092">
                  <c:v>38902.550000000003</c:v>
                </c:pt>
                <c:pt idx="1093">
                  <c:v>38902.554166666654</c:v>
                </c:pt>
                <c:pt idx="1094">
                  <c:v>38902.558333333342</c:v>
                </c:pt>
                <c:pt idx="1095">
                  <c:v>38902.5625</c:v>
                </c:pt>
                <c:pt idx="1096">
                  <c:v>38902.566666666637</c:v>
                </c:pt>
                <c:pt idx="1097">
                  <c:v>38902.570833333331</c:v>
                </c:pt>
                <c:pt idx="1098">
                  <c:v>38902.575000000004</c:v>
                </c:pt>
                <c:pt idx="1099">
                  <c:v>38902.579166666626</c:v>
                </c:pt>
                <c:pt idx="1100">
                  <c:v>38902.583333333336</c:v>
                </c:pt>
                <c:pt idx="1101">
                  <c:v>38902.587500000001</c:v>
                </c:pt>
                <c:pt idx="1102">
                  <c:v>38902.591666666609</c:v>
                </c:pt>
                <c:pt idx="1103">
                  <c:v>38902.595833333326</c:v>
                </c:pt>
                <c:pt idx="1104">
                  <c:v>38902.6</c:v>
                </c:pt>
                <c:pt idx="1105">
                  <c:v>38902.604166666628</c:v>
                </c:pt>
                <c:pt idx="1106">
                  <c:v>38902.60833333333</c:v>
                </c:pt>
                <c:pt idx="1107">
                  <c:v>38902.612500000003</c:v>
                </c:pt>
                <c:pt idx="1108">
                  <c:v>38902.616666666654</c:v>
                </c:pt>
                <c:pt idx="1109">
                  <c:v>38902.620833333334</c:v>
                </c:pt>
                <c:pt idx="1110">
                  <c:v>38902.624999999993</c:v>
                </c:pt>
                <c:pt idx="1111">
                  <c:v>38902.629166666607</c:v>
                </c:pt>
                <c:pt idx="1112">
                  <c:v>38902.633333333324</c:v>
                </c:pt>
                <c:pt idx="1113">
                  <c:v>38902.637499999997</c:v>
                </c:pt>
                <c:pt idx="1114">
                  <c:v>38902.641666666626</c:v>
                </c:pt>
                <c:pt idx="1115">
                  <c:v>38902.645833333336</c:v>
                </c:pt>
                <c:pt idx="1116">
                  <c:v>38902.65</c:v>
                </c:pt>
                <c:pt idx="1117">
                  <c:v>38902.654166666638</c:v>
                </c:pt>
                <c:pt idx="1118">
                  <c:v>38902.658333333333</c:v>
                </c:pt>
                <c:pt idx="1119">
                  <c:v>38902.662499999999</c:v>
                </c:pt>
                <c:pt idx="1120">
                  <c:v>38902.666666666628</c:v>
                </c:pt>
                <c:pt idx="1121">
                  <c:v>38902.67083333333</c:v>
                </c:pt>
                <c:pt idx="1122">
                  <c:v>38902.675000000003</c:v>
                </c:pt>
                <c:pt idx="1123">
                  <c:v>38902.679166666618</c:v>
                </c:pt>
                <c:pt idx="1124">
                  <c:v>38902.683333333334</c:v>
                </c:pt>
                <c:pt idx="1125">
                  <c:v>38902.6875</c:v>
                </c:pt>
                <c:pt idx="1126">
                  <c:v>38902.691666666607</c:v>
                </c:pt>
                <c:pt idx="1127">
                  <c:v>38902.695833333324</c:v>
                </c:pt>
                <c:pt idx="1128">
                  <c:v>38902.699999999997</c:v>
                </c:pt>
                <c:pt idx="1129">
                  <c:v>38902.704166666626</c:v>
                </c:pt>
                <c:pt idx="1130">
                  <c:v>38902.708333333336</c:v>
                </c:pt>
                <c:pt idx="1131">
                  <c:v>38902.712500000001</c:v>
                </c:pt>
                <c:pt idx="1132">
                  <c:v>38902.716666666638</c:v>
                </c:pt>
                <c:pt idx="1133">
                  <c:v>38902.720833333326</c:v>
                </c:pt>
                <c:pt idx="1134">
                  <c:v>38902.724999999999</c:v>
                </c:pt>
                <c:pt idx="1135">
                  <c:v>38902.729166666606</c:v>
                </c:pt>
                <c:pt idx="1136">
                  <c:v>38902.733333333301</c:v>
                </c:pt>
                <c:pt idx="1137">
                  <c:v>38902.737499999996</c:v>
                </c:pt>
                <c:pt idx="1138">
                  <c:v>38902.741666666618</c:v>
                </c:pt>
                <c:pt idx="1139">
                  <c:v>38902.745833333334</c:v>
                </c:pt>
                <c:pt idx="1140">
                  <c:v>38902.75</c:v>
                </c:pt>
                <c:pt idx="1141">
                  <c:v>38902.754166666637</c:v>
                </c:pt>
                <c:pt idx="1142">
                  <c:v>38902.758333333331</c:v>
                </c:pt>
                <c:pt idx="1143">
                  <c:v>38902.762499999997</c:v>
                </c:pt>
                <c:pt idx="1144">
                  <c:v>38902.766666666626</c:v>
                </c:pt>
                <c:pt idx="1145">
                  <c:v>38902.770833333336</c:v>
                </c:pt>
                <c:pt idx="1146">
                  <c:v>38902.775000000001</c:v>
                </c:pt>
                <c:pt idx="1147">
                  <c:v>38902.779166666609</c:v>
                </c:pt>
                <c:pt idx="1148">
                  <c:v>38902.783333333326</c:v>
                </c:pt>
                <c:pt idx="1149">
                  <c:v>38902.787499999999</c:v>
                </c:pt>
                <c:pt idx="1150">
                  <c:v>38902.791666666606</c:v>
                </c:pt>
                <c:pt idx="1151">
                  <c:v>38902.795833333301</c:v>
                </c:pt>
                <c:pt idx="1152">
                  <c:v>38902.800000000003</c:v>
                </c:pt>
                <c:pt idx="1153">
                  <c:v>38902.804166666654</c:v>
                </c:pt>
                <c:pt idx="1154">
                  <c:v>38902.808333333342</c:v>
                </c:pt>
                <c:pt idx="1155">
                  <c:v>38902.812500000029</c:v>
                </c:pt>
                <c:pt idx="1156">
                  <c:v>38902.816666666666</c:v>
                </c:pt>
                <c:pt idx="1157">
                  <c:v>38902.820833333331</c:v>
                </c:pt>
                <c:pt idx="1158">
                  <c:v>38902.825000000004</c:v>
                </c:pt>
                <c:pt idx="1159">
                  <c:v>38902.829166666626</c:v>
                </c:pt>
                <c:pt idx="1160">
                  <c:v>38902.833333333336</c:v>
                </c:pt>
                <c:pt idx="1161">
                  <c:v>38902.837500000001</c:v>
                </c:pt>
                <c:pt idx="1162">
                  <c:v>38902.841666666638</c:v>
                </c:pt>
                <c:pt idx="1163">
                  <c:v>38902.845833333333</c:v>
                </c:pt>
                <c:pt idx="1164">
                  <c:v>38902.850000000013</c:v>
                </c:pt>
                <c:pt idx="1165">
                  <c:v>38902.854166666664</c:v>
                </c:pt>
                <c:pt idx="1166">
                  <c:v>38902.858333333359</c:v>
                </c:pt>
                <c:pt idx="1167">
                  <c:v>38902.862500000003</c:v>
                </c:pt>
                <c:pt idx="1168">
                  <c:v>38902.866666666654</c:v>
                </c:pt>
                <c:pt idx="1169">
                  <c:v>38902.870833333342</c:v>
                </c:pt>
                <c:pt idx="1170">
                  <c:v>38902.875</c:v>
                </c:pt>
                <c:pt idx="1171">
                  <c:v>38902.879166666637</c:v>
                </c:pt>
                <c:pt idx="1172">
                  <c:v>38902.883333333331</c:v>
                </c:pt>
                <c:pt idx="1173">
                  <c:v>38902.887500000012</c:v>
                </c:pt>
                <c:pt idx="1174">
                  <c:v>38902.891666666626</c:v>
                </c:pt>
                <c:pt idx="1175">
                  <c:v>38902.895833333336</c:v>
                </c:pt>
                <c:pt idx="1176">
                  <c:v>38902.9</c:v>
                </c:pt>
                <c:pt idx="1177">
                  <c:v>38902.904166666638</c:v>
                </c:pt>
                <c:pt idx="1178">
                  <c:v>38902.908333333333</c:v>
                </c:pt>
                <c:pt idx="1179">
                  <c:v>38902.912500000013</c:v>
                </c:pt>
                <c:pt idx="1180">
                  <c:v>38902.916666666664</c:v>
                </c:pt>
                <c:pt idx="1181">
                  <c:v>38902.92083333333</c:v>
                </c:pt>
                <c:pt idx="1182">
                  <c:v>38902.925000000003</c:v>
                </c:pt>
                <c:pt idx="1183">
                  <c:v>38902.929166666618</c:v>
                </c:pt>
                <c:pt idx="1184">
                  <c:v>38902.933333333334</c:v>
                </c:pt>
                <c:pt idx="1185">
                  <c:v>38902.9375</c:v>
                </c:pt>
                <c:pt idx="1186">
                  <c:v>38902.941666666637</c:v>
                </c:pt>
                <c:pt idx="1187">
                  <c:v>38902.945833333331</c:v>
                </c:pt>
                <c:pt idx="1188">
                  <c:v>38902.950000000012</c:v>
                </c:pt>
                <c:pt idx="1189">
                  <c:v>38902.95416666667</c:v>
                </c:pt>
                <c:pt idx="1190">
                  <c:v>38902.958333333343</c:v>
                </c:pt>
                <c:pt idx="1191">
                  <c:v>38902.962500000001</c:v>
                </c:pt>
                <c:pt idx="1192">
                  <c:v>38902.966666666638</c:v>
                </c:pt>
                <c:pt idx="1193">
                  <c:v>38902.970833333333</c:v>
                </c:pt>
                <c:pt idx="1194">
                  <c:v>38902.975000000006</c:v>
                </c:pt>
                <c:pt idx="1195">
                  <c:v>38902.979166666628</c:v>
                </c:pt>
                <c:pt idx="1196">
                  <c:v>38902.98333333333</c:v>
                </c:pt>
                <c:pt idx="1197">
                  <c:v>38902.987500000003</c:v>
                </c:pt>
                <c:pt idx="1198">
                  <c:v>38902.991666666618</c:v>
                </c:pt>
                <c:pt idx="1199">
                  <c:v>38902.995833333334</c:v>
                </c:pt>
                <c:pt idx="1200">
                  <c:v>38903</c:v>
                </c:pt>
                <c:pt idx="1201">
                  <c:v>38903.004166666637</c:v>
                </c:pt>
                <c:pt idx="1202">
                  <c:v>38903.008333333331</c:v>
                </c:pt>
                <c:pt idx="1203">
                  <c:v>38903.012500000012</c:v>
                </c:pt>
                <c:pt idx="1204">
                  <c:v>38903.01666666667</c:v>
                </c:pt>
                <c:pt idx="1205">
                  <c:v>38903.020833333336</c:v>
                </c:pt>
                <c:pt idx="1206">
                  <c:v>38903.025000000001</c:v>
                </c:pt>
                <c:pt idx="1207">
                  <c:v>38903.029166666609</c:v>
                </c:pt>
                <c:pt idx="1208">
                  <c:v>38903.033333333326</c:v>
                </c:pt>
                <c:pt idx="1209">
                  <c:v>38903.037499999999</c:v>
                </c:pt>
                <c:pt idx="1210">
                  <c:v>38903.041666666628</c:v>
                </c:pt>
                <c:pt idx="1211">
                  <c:v>38903.04583333333</c:v>
                </c:pt>
                <c:pt idx="1212">
                  <c:v>38903.050000000003</c:v>
                </c:pt>
                <c:pt idx="1213">
                  <c:v>38903.054166666654</c:v>
                </c:pt>
                <c:pt idx="1214">
                  <c:v>38903.058333333342</c:v>
                </c:pt>
                <c:pt idx="1215">
                  <c:v>38903.0625</c:v>
                </c:pt>
                <c:pt idx="1216">
                  <c:v>38903.066666666637</c:v>
                </c:pt>
                <c:pt idx="1217">
                  <c:v>38903.070833333331</c:v>
                </c:pt>
                <c:pt idx="1218">
                  <c:v>38903.075000000004</c:v>
                </c:pt>
                <c:pt idx="1219">
                  <c:v>38903.079166666626</c:v>
                </c:pt>
                <c:pt idx="1220">
                  <c:v>38903.083333333336</c:v>
                </c:pt>
                <c:pt idx="1221">
                  <c:v>38903.087500000001</c:v>
                </c:pt>
                <c:pt idx="1222">
                  <c:v>38903.091666666609</c:v>
                </c:pt>
                <c:pt idx="1223">
                  <c:v>38903.095833333326</c:v>
                </c:pt>
                <c:pt idx="1224">
                  <c:v>38903.1</c:v>
                </c:pt>
                <c:pt idx="1225">
                  <c:v>38903.104166666628</c:v>
                </c:pt>
                <c:pt idx="1226">
                  <c:v>38903.10833333333</c:v>
                </c:pt>
                <c:pt idx="1227">
                  <c:v>38903.112500000003</c:v>
                </c:pt>
                <c:pt idx="1228">
                  <c:v>38903.116666666654</c:v>
                </c:pt>
                <c:pt idx="1229">
                  <c:v>38903.120833333334</c:v>
                </c:pt>
                <c:pt idx="1230">
                  <c:v>38903.124999999993</c:v>
                </c:pt>
                <c:pt idx="1231">
                  <c:v>38903.129166666607</c:v>
                </c:pt>
                <c:pt idx="1232">
                  <c:v>38903.133333333324</c:v>
                </c:pt>
                <c:pt idx="1233">
                  <c:v>38903.137499999997</c:v>
                </c:pt>
                <c:pt idx="1234">
                  <c:v>38903.141666666626</c:v>
                </c:pt>
                <c:pt idx="1235">
                  <c:v>38903.145833333336</c:v>
                </c:pt>
                <c:pt idx="1236">
                  <c:v>38903.15</c:v>
                </c:pt>
                <c:pt idx="1237">
                  <c:v>38903.154166666638</c:v>
                </c:pt>
                <c:pt idx="1238">
                  <c:v>38903.158333333333</c:v>
                </c:pt>
                <c:pt idx="1239">
                  <c:v>38903.162499999999</c:v>
                </c:pt>
                <c:pt idx="1240">
                  <c:v>38903.166666666628</c:v>
                </c:pt>
                <c:pt idx="1241">
                  <c:v>38903.17083333333</c:v>
                </c:pt>
                <c:pt idx="1242">
                  <c:v>38903.175000000003</c:v>
                </c:pt>
                <c:pt idx="1243">
                  <c:v>38903.179166666618</c:v>
                </c:pt>
                <c:pt idx="1244">
                  <c:v>38903.183333333334</c:v>
                </c:pt>
                <c:pt idx="1245">
                  <c:v>38903.1875</c:v>
                </c:pt>
                <c:pt idx="1246">
                  <c:v>38903.191666666607</c:v>
                </c:pt>
                <c:pt idx="1247">
                  <c:v>38903.195833333324</c:v>
                </c:pt>
                <c:pt idx="1248">
                  <c:v>38903.199999999997</c:v>
                </c:pt>
                <c:pt idx="1249">
                  <c:v>38903.204166666626</c:v>
                </c:pt>
                <c:pt idx="1250">
                  <c:v>38903.208333333336</c:v>
                </c:pt>
                <c:pt idx="1251">
                  <c:v>38903.212500000001</c:v>
                </c:pt>
                <c:pt idx="1252">
                  <c:v>38903.216666666638</c:v>
                </c:pt>
                <c:pt idx="1253">
                  <c:v>38903.220833333326</c:v>
                </c:pt>
                <c:pt idx="1254">
                  <c:v>38903.224999999999</c:v>
                </c:pt>
                <c:pt idx="1255">
                  <c:v>38903.229166666606</c:v>
                </c:pt>
                <c:pt idx="1256">
                  <c:v>38903.233333333301</c:v>
                </c:pt>
                <c:pt idx="1257">
                  <c:v>38903.237499999996</c:v>
                </c:pt>
                <c:pt idx="1258">
                  <c:v>38903.241666666618</c:v>
                </c:pt>
                <c:pt idx="1259">
                  <c:v>38903.245833333334</c:v>
                </c:pt>
                <c:pt idx="1260">
                  <c:v>38903.25</c:v>
                </c:pt>
                <c:pt idx="1261">
                  <c:v>38903.254166666637</c:v>
                </c:pt>
                <c:pt idx="1262">
                  <c:v>38903.258333333331</c:v>
                </c:pt>
                <c:pt idx="1263">
                  <c:v>38903.262499999997</c:v>
                </c:pt>
                <c:pt idx="1264">
                  <c:v>38903.266666666626</c:v>
                </c:pt>
                <c:pt idx="1265">
                  <c:v>38903.270833333336</c:v>
                </c:pt>
                <c:pt idx="1266">
                  <c:v>38903.275000000001</c:v>
                </c:pt>
                <c:pt idx="1267">
                  <c:v>38903.279166666609</c:v>
                </c:pt>
                <c:pt idx="1268">
                  <c:v>38903.283333333326</c:v>
                </c:pt>
                <c:pt idx="1269">
                  <c:v>38903.287499999999</c:v>
                </c:pt>
                <c:pt idx="1270">
                  <c:v>38903.291666666606</c:v>
                </c:pt>
                <c:pt idx="1271">
                  <c:v>38903.295833333301</c:v>
                </c:pt>
                <c:pt idx="1272">
                  <c:v>38903.300000000003</c:v>
                </c:pt>
                <c:pt idx="1273">
                  <c:v>38903.304166666654</c:v>
                </c:pt>
                <c:pt idx="1274">
                  <c:v>38903.308333333342</c:v>
                </c:pt>
                <c:pt idx="1275">
                  <c:v>38903.312500000029</c:v>
                </c:pt>
                <c:pt idx="1276">
                  <c:v>38903.316666666666</c:v>
                </c:pt>
                <c:pt idx="1277">
                  <c:v>38903.320833333331</c:v>
                </c:pt>
                <c:pt idx="1278">
                  <c:v>38903.325000000004</c:v>
                </c:pt>
                <c:pt idx="1279">
                  <c:v>38903.329166666626</c:v>
                </c:pt>
                <c:pt idx="1280">
                  <c:v>38903.333333333336</c:v>
                </c:pt>
                <c:pt idx="1281">
                  <c:v>38903.337500000001</c:v>
                </c:pt>
                <c:pt idx="1282">
                  <c:v>38903.341666666638</c:v>
                </c:pt>
                <c:pt idx="1283">
                  <c:v>38903.345833333333</c:v>
                </c:pt>
                <c:pt idx="1284">
                  <c:v>38903.350000000013</c:v>
                </c:pt>
                <c:pt idx="1285">
                  <c:v>38903.354166666664</c:v>
                </c:pt>
                <c:pt idx="1286">
                  <c:v>38903.358333333359</c:v>
                </c:pt>
                <c:pt idx="1287">
                  <c:v>38903.362500000003</c:v>
                </c:pt>
                <c:pt idx="1288">
                  <c:v>38903.366666666654</c:v>
                </c:pt>
                <c:pt idx="1289">
                  <c:v>38903.370833333342</c:v>
                </c:pt>
                <c:pt idx="1290">
                  <c:v>38903.375</c:v>
                </c:pt>
                <c:pt idx="1291">
                  <c:v>38903.379166666637</c:v>
                </c:pt>
                <c:pt idx="1292">
                  <c:v>38903.383333333331</c:v>
                </c:pt>
                <c:pt idx="1293">
                  <c:v>38903.387500000012</c:v>
                </c:pt>
                <c:pt idx="1294">
                  <c:v>38903.391666666626</c:v>
                </c:pt>
                <c:pt idx="1295">
                  <c:v>38903.395833333336</c:v>
                </c:pt>
                <c:pt idx="1296">
                  <c:v>38903.4</c:v>
                </c:pt>
                <c:pt idx="1297">
                  <c:v>38903.404166666638</c:v>
                </c:pt>
                <c:pt idx="1298">
                  <c:v>38903.408333333333</c:v>
                </c:pt>
                <c:pt idx="1299">
                  <c:v>38903.412500000013</c:v>
                </c:pt>
                <c:pt idx="1300">
                  <c:v>38903.416666666664</c:v>
                </c:pt>
                <c:pt idx="1301">
                  <c:v>38903.42083333333</c:v>
                </c:pt>
                <c:pt idx="1302">
                  <c:v>38903.425000000003</c:v>
                </c:pt>
                <c:pt idx="1303">
                  <c:v>38903.429166666618</c:v>
                </c:pt>
                <c:pt idx="1304">
                  <c:v>38903.433333333334</c:v>
                </c:pt>
                <c:pt idx="1305">
                  <c:v>38903.4375</c:v>
                </c:pt>
                <c:pt idx="1306">
                  <c:v>38903.441666666637</c:v>
                </c:pt>
                <c:pt idx="1307">
                  <c:v>38903.445833333331</c:v>
                </c:pt>
                <c:pt idx="1308">
                  <c:v>38903.450000000012</c:v>
                </c:pt>
                <c:pt idx="1309">
                  <c:v>38903.45416666667</c:v>
                </c:pt>
                <c:pt idx="1310">
                  <c:v>38903.458333333343</c:v>
                </c:pt>
                <c:pt idx="1311">
                  <c:v>38903.462500000001</c:v>
                </c:pt>
                <c:pt idx="1312">
                  <c:v>38903.466666666638</c:v>
                </c:pt>
                <c:pt idx="1313">
                  <c:v>38903.470833333333</c:v>
                </c:pt>
                <c:pt idx="1314">
                  <c:v>38903.475000000006</c:v>
                </c:pt>
                <c:pt idx="1315">
                  <c:v>38903.479166666628</c:v>
                </c:pt>
                <c:pt idx="1316">
                  <c:v>38903.48333333333</c:v>
                </c:pt>
                <c:pt idx="1317">
                  <c:v>38903.487500000003</c:v>
                </c:pt>
                <c:pt idx="1318">
                  <c:v>38903.491666666618</c:v>
                </c:pt>
                <c:pt idx="1319">
                  <c:v>38903.495833333334</c:v>
                </c:pt>
                <c:pt idx="1320">
                  <c:v>38903.5</c:v>
                </c:pt>
                <c:pt idx="1321">
                  <c:v>38903.504166666637</c:v>
                </c:pt>
                <c:pt idx="1322">
                  <c:v>38903.508333333331</c:v>
                </c:pt>
                <c:pt idx="1323">
                  <c:v>38903.512500000012</c:v>
                </c:pt>
                <c:pt idx="1324">
                  <c:v>38903.51666666667</c:v>
                </c:pt>
                <c:pt idx="1325">
                  <c:v>38903.520833333336</c:v>
                </c:pt>
                <c:pt idx="1326">
                  <c:v>38903.525000000001</c:v>
                </c:pt>
                <c:pt idx="1327">
                  <c:v>38903.529166666609</c:v>
                </c:pt>
                <c:pt idx="1328">
                  <c:v>38903.533333333326</c:v>
                </c:pt>
                <c:pt idx="1329">
                  <c:v>38903.537499999999</c:v>
                </c:pt>
                <c:pt idx="1330">
                  <c:v>38903.541666666628</c:v>
                </c:pt>
                <c:pt idx="1331">
                  <c:v>38903.54583333333</c:v>
                </c:pt>
                <c:pt idx="1332">
                  <c:v>38903.550000000003</c:v>
                </c:pt>
                <c:pt idx="1333">
                  <c:v>38903.554166666654</c:v>
                </c:pt>
                <c:pt idx="1334">
                  <c:v>38903.558333333342</c:v>
                </c:pt>
                <c:pt idx="1335">
                  <c:v>38903.5625</c:v>
                </c:pt>
                <c:pt idx="1336">
                  <c:v>38903.566666666637</c:v>
                </c:pt>
                <c:pt idx="1337">
                  <c:v>38903.570833333331</c:v>
                </c:pt>
                <c:pt idx="1338">
                  <c:v>38903.575000000004</c:v>
                </c:pt>
                <c:pt idx="1339">
                  <c:v>38903.579166666626</c:v>
                </c:pt>
                <c:pt idx="1340">
                  <c:v>38903.583333333336</c:v>
                </c:pt>
                <c:pt idx="1341">
                  <c:v>38903.587500000001</c:v>
                </c:pt>
                <c:pt idx="1342">
                  <c:v>38903.591666666609</c:v>
                </c:pt>
                <c:pt idx="1343">
                  <c:v>38903.595833333326</c:v>
                </c:pt>
                <c:pt idx="1344">
                  <c:v>38903.599999999999</c:v>
                </c:pt>
                <c:pt idx="1345">
                  <c:v>38903.604166666628</c:v>
                </c:pt>
                <c:pt idx="1346">
                  <c:v>38903.60833333333</c:v>
                </c:pt>
                <c:pt idx="1347">
                  <c:v>38903.612500000003</c:v>
                </c:pt>
                <c:pt idx="1348">
                  <c:v>38903.616666666654</c:v>
                </c:pt>
                <c:pt idx="1349">
                  <c:v>38903.620833333334</c:v>
                </c:pt>
                <c:pt idx="1350">
                  <c:v>38903.624999999993</c:v>
                </c:pt>
                <c:pt idx="1351">
                  <c:v>38903.629166666607</c:v>
                </c:pt>
                <c:pt idx="1352">
                  <c:v>38903.633333333324</c:v>
                </c:pt>
                <c:pt idx="1353">
                  <c:v>38903.637499999997</c:v>
                </c:pt>
                <c:pt idx="1354">
                  <c:v>38903.641666666626</c:v>
                </c:pt>
                <c:pt idx="1355">
                  <c:v>38903.645833333336</c:v>
                </c:pt>
                <c:pt idx="1356">
                  <c:v>38903.65</c:v>
                </c:pt>
                <c:pt idx="1357">
                  <c:v>38903.654166666638</c:v>
                </c:pt>
                <c:pt idx="1358">
                  <c:v>38903.658333333333</c:v>
                </c:pt>
                <c:pt idx="1359">
                  <c:v>38903.662499999999</c:v>
                </c:pt>
                <c:pt idx="1360">
                  <c:v>38903.666666666628</c:v>
                </c:pt>
                <c:pt idx="1361">
                  <c:v>38903.67083333333</c:v>
                </c:pt>
                <c:pt idx="1362">
                  <c:v>38903.675000000003</c:v>
                </c:pt>
                <c:pt idx="1363">
                  <c:v>38903.679166666618</c:v>
                </c:pt>
                <c:pt idx="1364">
                  <c:v>38903.683333333334</c:v>
                </c:pt>
                <c:pt idx="1365">
                  <c:v>38903.6875</c:v>
                </c:pt>
                <c:pt idx="1366">
                  <c:v>38903.691666666607</c:v>
                </c:pt>
                <c:pt idx="1367">
                  <c:v>38903.695833333324</c:v>
                </c:pt>
                <c:pt idx="1368">
                  <c:v>38903.699999999997</c:v>
                </c:pt>
                <c:pt idx="1369">
                  <c:v>38903.704166666626</c:v>
                </c:pt>
                <c:pt idx="1370">
                  <c:v>38903.708333333336</c:v>
                </c:pt>
                <c:pt idx="1371">
                  <c:v>38903.712500000001</c:v>
                </c:pt>
                <c:pt idx="1372">
                  <c:v>38903.716666666638</c:v>
                </c:pt>
                <c:pt idx="1373">
                  <c:v>38903.720833333326</c:v>
                </c:pt>
                <c:pt idx="1374">
                  <c:v>38903.724999999999</c:v>
                </c:pt>
                <c:pt idx="1375">
                  <c:v>38903.729166666606</c:v>
                </c:pt>
                <c:pt idx="1376">
                  <c:v>38903.733333333301</c:v>
                </c:pt>
                <c:pt idx="1377">
                  <c:v>38903.737499999996</c:v>
                </c:pt>
                <c:pt idx="1378">
                  <c:v>38903.741666666618</c:v>
                </c:pt>
                <c:pt idx="1379">
                  <c:v>38903.745833333334</c:v>
                </c:pt>
                <c:pt idx="1380">
                  <c:v>38903.75</c:v>
                </c:pt>
                <c:pt idx="1381">
                  <c:v>38903.754166666637</c:v>
                </c:pt>
                <c:pt idx="1382">
                  <c:v>38903.758333333331</c:v>
                </c:pt>
                <c:pt idx="1383">
                  <c:v>38903.762499999997</c:v>
                </c:pt>
                <c:pt idx="1384">
                  <c:v>38903.766666666626</c:v>
                </c:pt>
                <c:pt idx="1385">
                  <c:v>38903.770833333336</c:v>
                </c:pt>
                <c:pt idx="1386">
                  <c:v>38903.775000000001</c:v>
                </c:pt>
                <c:pt idx="1387">
                  <c:v>38903.779166666609</c:v>
                </c:pt>
                <c:pt idx="1388">
                  <c:v>38903.783333333326</c:v>
                </c:pt>
                <c:pt idx="1389">
                  <c:v>38903.787499999999</c:v>
                </c:pt>
                <c:pt idx="1390">
                  <c:v>38903.791666666606</c:v>
                </c:pt>
                <c:pt idx="1391">
                  <c:v>38903.795833333301</c:v>
                </c:pt>
                <c:pt idx="1392">
                  <c:v>38903.800000000003</c:v>
                </c:pt>
                <c:pt idx="1393">
                  <c:v>38903.804166666654</c:v>
                </c:pt>
                <c:pt idx="1394">
                  <c:v>38903.808333333342</c:v>
                </c:pt>
                <c:pt idx="1395">
                  <c:v>38903.812500000029</c:v>
                </c:pt>
                <c:pt idx="1396">
                  <c:v>38903.816666666666</c:v>
                </c:pt>
                <c:pt idx="1397">
                  <c:v>38903.820833333331</c:v>
                </c:pt>
                <c:pt idx="1398">
                  <c:v>38903.825000000004</c:v>
                </c:pt>
                <c:pt idx="1399">
                  <c:v>38903.829166666626</c:v>
                </c:pt>
                <c:pt idx="1400">
                  <c:v>38903.833333333336</c:v>
                </c:pt>
                <c:pt idx="1401">
                  <c:v>38903.837500000001</c:v>
                </c:pt>
                <c:pt idx="1402">
                  <c:v>38903.841666666638</c:v>
                </c:pt>
                <c:pt idx="1403">
                  <c:v>38903.845833333333</c:v>
                </c:pt>
                <c:pt idx="1404">
                  <c:v>38903.850000000013</c:v>
                </c:pt>
                <c:pt idx="1405">
                  <c:v>38903.854166666664</c:v>
                </c:pt>
                <c:pt idx="1406">
                  <c:v>38903.858333333359</c:v>
                </c:pt>
                <c:pt idx="1407">
                  <c:v>38903.862500000003</c:v>
                </c:pt>
                <c:pt idx="1408">
                  <c:v>38903.866666666654</c:v>
                </c:pt>
                <c:pt idx="1409">
                  <c:v>38903.870833333342</c:v>
                </c:pt>
                <c:pt idx="1410">
                  <c:v>38903.875</c:v>
                </c:pt>
                <c:pt idx="1411">
                  <c:v>38903.879166666637</c:v>
                </c:pt>
                <c:pt idx="1412">
                  <c:v>38903.883333333331</c:v>
                </c:pt>
                <c:pt idx="1413">
                  <c:v>38903.887500000012</c:v>
                </c:pt>
                <c:pt idx="1414">
                  <c:v>38903.891666666626</c:v>
                </c:pt>
                <c:pt idx="1415">
                  <c:v>38903.895833333336</c:v>
                </c:pt>
                <c:pt idx="1416">
                  <c:v>38903.9</c:v>
                </c:pt>
                <c:pt idx="1417">
                  <c:v>38903.904166666638</c:v>
                </c:pt>
                <c:pt idx="1418">
                  <c:v>38903.908333333333</c:v>
                </c:pt>
                <c:pt idx="1419">
                  <c:v>38903.912500000013</c:v>
                </c:pt>
                <c:pt idx="1420">
                  <c:v>38903.916666666664</c:v>
                </c:pt>
                <c:pt idx="1421">
                  <c:v>38903.92083333333</c:v>
                </c:pt>
                <c:pt idx="1422">
                  <c:v>38903.925000000003</c:v>
                </c:pt>
                <c:pt idx="1423">
                  <c:v>38903.929166666618</c:v>
                </c:pt>
                <c:pt idx="1424">
                  <c:v>38903.933333333334</c:v>
                </c:pt>
                <c:pt idx="1425">
                  <c:v>38903.9375</c:v>
                </c:pt>
                <c:pt idx="1426">
                  <c:v>38903.941666666637</c:v>
                </c:pt>
                <c:pt idx="1427">
                  <c:v>38903.945833333331</c:v>
                </c:pt>
                <c:pt idx="1428">
                  <c:v>38903.950000000012</c:v>
                </c:pt>
                <c:pt idx="1429">
                  <c:v>38903.95416666667</c:v>
                </c:pt>
                <c:pt idx="1430">
                  <c:v>38903.958333333343</c:v>
                </c:pt>
                <c:pt idx="1431">
                  <c:v>38903.962500000001</c:v>
                </c:pt>
                <c:pt idx="1432">
                  <c:v>38903.966666666638</c:v>
                </c:pt>
                <c:pt idx="1433">
                  <c:v>38903.970833333333</c:v>
                </c:pt>
                <c:pt idx="1434">
                  <c:v>38903.975000000006</c:v>
                </c:pt>
                <c:pt idx="1435">
                  <c:v>38903.979166666628</c:v>
                </c:pt>
                <c:pt idx="1436">
                  <c:v>38903.98333333333</c:v>
                </c:pt>
                <c:pt idx="1437">
                  <c:v>38903.987500000003</c:v>
                </c:pt>
                <c:pt idx="1438">
                  <c:v>38903.991666666618</c:v>
                </c:pt>
                <c:pt idx="1439">
                  <c:v>38903.995833333334</c:v>
                </c:pt>
                <c:pt idx="1440">
                  <c:v>38904</c:v>
                </c:pt>
                <c:pt idx="1441">
                  <c:v>38904.004166666637</c:v>
                </c:pt>
                <c:pt idx="1442">
                  <c:v>38904.008333333331</c:v>
                </c:pt>
                <c:pt idx="1443">
                  <c:v>38904.012500000012</c:v>
                </c:pt>
                <c:pt idx="1444">
                  <c:v>38904.01666666667</c:v>
                </c:pt>
                <c:pt idx="1445">
                  <c:v>38904.020833333336</c:v>
                </c:pt>
                <c:pt idx="1446">
                  <c:v>38904.025000000001</c:v>
                </c:pt>
                <c:pt idx="1447">
                  <c:v>38904.029166666609</c:v>
                </c:pt>
                <c:pt idx="1448">
                  <c:v>38904.033333333326</c:v>
                </c:pt>
                <c:pt idx="1449">
                  <c:v>38904.037499999999</c:v>
                </c:pt>
                <c:pt idx="1450">
                  <c:v>38904.041666666628</c:v>
                </c:pt>
                <c:pt idx="1451">
                  <c:v>38904.04583333333</c:v>
                </c:pt>
                <c:pt idx="1452">
                  <c:v>38904.050000000003</c:v>
                </c:pt>
                <c:pt idx="1453">
                  <c:v>38904.054166666654</c:v>
                </c:pt>
                <c:pt idx="1454">
                  <c:v>38904.058333333342</c:v>
                </c:pt>
                <c:pt idx="1455">
                  <c:v>38904.0625</c:v>
                </c:pt>
                <c:pt idx="1456">
                  <c:v>38904.066666666637</c:v>
                </c:pt>
                <c:pt idx="1457">
                  <c:v>38904.070833333331</c:v>
                </c:pt>
                <c:pt idx="1458">
                  <c:v>38904.075000000004</c:v>
                </c:pt>
                <c:pt idx="1459">
                  <c:v>38904.079166666626</c:v>
                </c:pt>
                <c:pt idx="1460">
                  <c:v>38904.083333333336</c:v>
                </c:pt>
                <c:pt idx="1461">
                  <c:v>38904.087500000001</c:v>
                </c:pt>
                <c:pt idx="1462">
                  <c:v>38904.091666666609</c:v>
                </c:pt>
                <c:pt idx="1463">
                  <c:v>38904.095833333326</c:v>
                </c:pt>
                <c:pt idx="1464">
                  <c:v>38904.1</c:v>
                </c:pt>
                <c:pt idx="1465">
                  <c:v>38904.104166666628</c:v>
                </c:pt>
                <c:pt idx="1466">
                  <c:v>38904.10833333333</c:v>
                </c:pt>
                <c:pt idx="1467">
                  <c:v>38904.112500000003</c:v>
                </c:pt>
                <c:pt idx="1468">
                  <c:v>38904.116666666654</c:v>
                </c:pt>
                <c:pt idx="1469">
                  <c:v>38904.120833333334</c:v>
                </c:pt>
                <c:pt idx="1470">
                  <c:v>38904.124999999993</c:v>
                </c:pt>
                <c:pt idx="1471">
                  <c:v>38904.129166666607</c:v>
                </c:pt>
                <c:pt idx="1472">
                  <c:v>38904.133333333324</c:v>
                </c:pt>
                <c:pt idx="1473">
                  <c:v>38904.137499999997</c:v>
                </c:pt>
                <c:pt idx="1474">
                  <c:v>38904.141666666626</c:v>
                </c:pt>
                <c:pt idx="1475">
                  <c:v>38904.145833333336</c:v>
                </c:pt>
                <c:pt idx="1476">
                  <c:v>38904.15</c:v>
                </c:pt>
                <c:pt idx="1477">
                  <c:v>38904.154166666638</c:v>
                </c:pt>
                <c:pt idx="1478">
                  <c:v>38904.158333333333</c:v>
                </c:pt>
                <c:pt idx="1479">
                  <c:v>38904.162499999999</c:v>
                </c:pt>
                <c:pt idx="1480">
                  <c:v>38904.166666666628</c:v>
                </c:pt>
                <c:pt idx="1481">
                  <c:v>38904.17083333333</c:v>
                </c:pt>
                <c:pt idx="1482">
                  <c:v>38904.175000000003</c:v>
                </c:pt>
                <c:pt idx="1483">
                  <c:v>38904.179166666618</c:v>
                </c:pt>
                <c:pt idx="1484">
                  <c:v>38904.183333333334</c:v>
                </c:pt>
                <c:pt idx="1485">
                  <c:v>38904.1875</c:v>
                </c:pt>
                <c:pt idx="1486">
                  <c:v>38904.191666666607</c:v>
                </c:pt>
                <c:pt idx="1487">
                  <c:v>38904.195833333324</c:v>
                </c:pt>
                <c:pt idx="1488">
                  <c:v>38904.199999999997</c:v>
                </c:pt>
                <c:pt idx="1489">
                  <c:v>38904.204166666626</c:v>
                </c:pt>
                <c:pt idx="1490">
                  <c:v>38904.208333333336</c:v>
                </c:pt>
                <c:pt idx="1491">
                  <c:v>38904.212500000001</c:v>
                </c:pt>
                <c:pt idx="1492">
                  <c:v>38904.216666666638</c:v>
                </c:pt>
                <c:pt idx="1493">
                  <c:v>38904.220833333326</c:v>
                </c:pt>
                <c:pt idx="1494">
                  <c:v>38904.224999999999</c:v>
                </c:pt>
                <c:pt idx="1495">
                  <c:v>38904.229166666606</c:v>
                </c:pt>
                <c:pt idx="1496">
                  <c:v>38904.233333333301</c:v>
                </c:pt>
                <c:pt idx="1497">
                  <c:v>38904.237499999996</c:v>
                </c:pt>
                <c:pt idx="1498">
                  <c:v>38904.241666666618</c:v>
                </c:pt>
                <c:pt idx="1499">
                  <c:v>38904.245833333334</c:v>
                </c:pt>
                <c:pt idx="1500">
                  <c:v>38904.25</c:v>
                </c:pt>
                <c:pt idx="1501">
                  <c:v>38904.254166666637</c:v>
                </c:pt>
                <c:pt idx="1502">
                  <c:v>38904.258333333331</c:v>
                </c:pt>
                <c:pt idx="1503">
                  <c:v>38904.262499999997</c:v>
                </c:pt>
                <c:pt idx="1504">
                  <c:v>38904.266666666626</c:v>
                </c:pt>
                <c:pt idx="1505">
                  <c:v>38904.270833333336</c:v>
                </c:pt>
                <c:pt idx="1506">
                  <c:v>38904.275000000001</c:v>
                </c:pt>
                <c:pt idx="1507">
                  <c:v>38904.279166666609</c:v>
                </c:pt>
                <c:pt idx="1508">
                  <c:v>38904.283333333326</c:v>
                </c:pt>
                <c:pt idx="1509">
                  <c:v>38904.287499999999</c:v>
                </c:pt>
                <c:pt idx="1510">
                  <c:v>38904.291666666606</c:v>
                </c:pt>
                <c:pt idx="1511">
                  <c:v>38904.295833333301</c:v>
                </c:pt>
                <c:pt idx="1512">
                  <c:v>38904.300000000003</c:v>
                </c:pt>
                <c:pt idx="1513">
                  <c:v>38904.304166666654</c:v>
                </c:pt>
                <c:pt idx="1514">
                  <c:v>38904.308333333342</c:v>
                </c:pt>
                <c:pt idx="1515">
                  <c:v>38904.312500000029</c:v>
                </c:pt>
                <c:pt idx="1516">
                  <c:v>38904.316666666666</c:v>
                </c:pt>
                <c:pt idx="1517">
                  <c:v>38904.320833333331</c:v>
                </c:pt>
                <c:pt idx="1518">
                  <c:v>38904.325000000004</c:v>
                </c:pt>
                <c:pt idx="1519">
                  <c:v>38904.329166666626</c:v>
                </c:pt>
                <c:pt idx="1520">
                  <c:v>38904.333333333336</c:v>
                </c:pt>
                <c:pt idx="1521">
                  <c:v>38904.337500000001</c:v>
                </c:pt>
                <c:pt idx="1522">
                  <c:v>38904.341666666638</c:v>
                </c:pt>
                <c:pt idx="1523">
                  <c:v>38904.345833333333</c:v>
                </c:pt>
                <c:pt idx="1524">
                  <c:v>38904.350000000013</c:v>
                </c:pt>
                <c:pt idx="1525">
                  <c:v>38904.354166666664</c:v>
                </c:pt>
                <c:pt idx="1526">
                  <c:v>38904.358333333359</c:v>
                </c:pt>
                <c:pt idx="1527">
                  <c:v>38904.362500000003</c:v>
                </c:pt>
                <c:pt idx="1528">
                  <c:v>38904.366666666654</c:v>
                </c:pt>
                <c:pt idx="1529">
                  <c:v>38904.370833333342</c:v>
                </c:pt>
                <c:pt idx="1530">
                  <c:v>38904.375</c:v>
                </c:pt>
                <c:pt idx="1531">
                  <c:v>38904.379166666637</c:v>
                </c:pt>
                <c:pt idx="1532">
                  <c:v>38904.383333333331</c:v>
                </c:pt>
                <c:pt idx="1533">
                  <c:v>38904.387500000012</c:v>
                </c:pt>
                <c:pt idx="1534">
                  <c:v>38904.391666666626</c:v>
                </c:pt>
                <c:pt idx="1535">
                  <c:v>38904.395833333336</c:v>
                </c:pt>
                <c:pt idx="1536">
                  <c:v>38904.400000000001</c:v>
                </c:pt>
                <c:pt idx="1537">
                  <c:v>38904.404166666638</c:v>
                </c:pt>
                <c:pt idx="1538">
                  <c:v>38904.408333333333</c:v>
                </c:pt>
                <c:pt idx="1539">
                  <c:v>38904.412500000013</c:v>
                </c:pt>
                <c:pt idx="1540">
                  <c:v>38904.416666666664</c:v>
                </c:pt>
                <c:pt idx="1541">
                  <c:v>38904.42083333333</c:v>
                </c:pt>
                <c:pt idx="1542">
                  <c:v>38904.425000000003</c:v>
                </c:pt>
                <c:pt idx="1543">
                  <c:v>38904.429166666618</c:v>
                </c:pt>
                <c:pt idx="1544">
                  <c:v>38904.433333333334</c:v>
                </c:pt>
                <c:pt idx="1545">
                  <c:v>38904.4375</c:v>
                </c:pt>
                <c:pt idx="1546">
                  <c:v>38904.441666666637</c:v>
                </c:pt>
                <c:pt idx="1547">
                  <c:v>38904.445833333331</c:v>
                </c:pt>
                <c:pt idx="1548">
                  <c:v>38904.450000000012</c:v>
                </c:pt>
                <c:pt idx="1549">
                  <c:v>38904.45416666667</c:v>
                </c:pt>
                <c:pt idx="1550">
                  <c:v>38904.458333333343</c:v>
                </c:pt>
                <c:pt idx="1551">
                  <c:v>38904.462500000001</c:v>
                </c:pt>
                <c:pt idx="1552">
                  <c:v>38904.466666666638</c:v>
                </c:pt>
                <c:pt idx="1553">
                  <c:v>38904.470833333333</c:v>
                </c:pt>
                <c:pt idx="1554">
                  <c:v>38904.475000000006</c:v>
                </c:pt>
                <c:pt idx="1555">
                  <c:v>38904.479166666628</c:v>
                </c:pt>
                <c:pt idx="1556">
                  <c:v>38904.48333333333</c:v>
                </c:pt>
                <c:pt idx="1557">
                  <c:v>38904.487500000003</c:v>
                </c:pt>
                <c:pt idx="1558">
                  <c:v>38904.491666666618</c:v>
                </c:pt>
                <c:pt idx="1559">
                  <c:v>38904.495833333334</c:v>
                </c:pt>
                <c:pt idx="1560">
                  <c:v>38904.5</c:v>
                </c:pt>
                <c:pt idx="1561">
                  <c:v>38904.504166666637</c:v>
                </c:pt>
                <c:pt idx="1562">
                  <c:v>38904.508333333331</c:v>
                </c:pt>
                <c:pt idx="1563">
                  <c:v>38904.512500000012</c:v>
                </c:pt>
                <c:pt idx="1564">
                  <c:v>38904.51666666667</c:v>
                </c:pt>
                <c:pt idx="1565">
                  <c:v>38904.520833333336</c:v>
                </c:pt>
                <c:pt idx="1566">
                  <c:v>38904.525000000001</c:v>
                </c:pt>
                <c:pt idx="1567">
                  <c:v>38904.529166666609</c:v>
                </c:pt>
                <c:pt idx="1568">
                  <c:v>38904.533333333326</c:v>
                </c:pt>
                <c:pt idx="1569">
                  <c:v>38904.537499999999</c:v>
                </c:pt>
                <c:pt idx="1570">
                  <c:v>38904.541666666628</c:v>
                </c:pt>
                <c:pt idx="1571">
                  <c:v>38904.54583333333</c:v>
                </c:pt>
                <c:pt idx="1572">
                  <c:v>38904.550000000003</c:v>
                </c:pt>
                <c:pt idx="1573">
                  <c:v>38904.554166666654</c:v>
                </c:pt>
                <c:pt idx="1574">
                  <c:v>38904.558333333342</c:v>
                </c:pt>
                <c:pt idx="1575">
                  <c:v>38904.5625</c:v>
                </c:pt>
                <c:pt idx="1576">
                  <c:v>38904.566666666637</c:v>
                </c:pt>
                <c:pt idx="1577">
                  <c:v>38904.570833333331</c:v>
                </c:pt>
                <c:pt idx="1578">
                  <c:v>38904.575000000004</c:v>
                </c:pt>
                <c:pt idx="1579">
                  <c:v>38904.579166666626</c:v>
                </c:pt>
                <c:pt idx="1580">
                  <c:v>38904.583333333336</c:v>
                </c:pt>
                <c:pt idx="1581">
                  <c:v>38904.587500000001</c:v>
                </c:pt>
                <c:pt idx="1582">
                  <c:v>38904.591666666609</c:v>
                </c:pt>
                <c:pt idx="1583">
                  <c:v>38904.595833333326</c:v>
                </c:pt>
                <c:pt idx="1584">
                  <c:v>38904.6</c:v>
                </c:pt>
                <c:pt idx="1585">
                  <c:v>38904.604166666628</c:v>
                </c:pt>
                <c:pt idx="1586">
                  <c:v>38904.60833333333</c:v>
                </c:pt>
                <c:pt idx="1587">
                  <c:v>38904.612500000003</c:v>
                </c:pt>
                <c:pt idx="1588">
                  <c:v>38904.616666666654</c:v>
                </c:pt>
                <c:pt idx="1589">
                  <c:v>38904.620833333334</c:v>
                </c:pt>
                <c:pt idx="1590">
                  <c:v>38904.624999999993</c:v>
                </c:pt>
                <c:pt idx="1591">
                  <c:v>38904.629166666607</c:v>
                </c:pt>
                <c:pt idx="1592">
                  <c:v>38904.633333333324</c:v>
                </c:pt>
                <c:pt idx="1593">
                  <c:v>38904.637499999997</c:v>
                </c:pt>
                <c:pt idx="1594">
                  <c:v>38904.641666666626</c:v>
                </c:pt>
                <c:pt idx="1595">
                  <c:v>38904.645833333336</c:v>
                </c:pt>
                <c:pt idx="1596">
                  <c:v>38904.65</c:v>
                </c:pt>
                <c:pt idx="1597">
                  <c:v>38904.654166666638</c:v>
                </c:pt>
                <c:pt idx="1598">
                  <c:v>38904.658333333333</c:v>
                </c:pt>
                <c:pt idx="1599">
                  <c:v>38904.662499999999</c:v>
                </c:pt>
                <c:pt idx="1600">
                  <c:v>38904.666666666628</c:v>
                </c:pt>
                <c:pt idx="1601">
                  <c:v>38904.67083333333</c:v>
                </c:pt>
                <c:pt idx="1602">
                  <c:v>38904.675000000003</c:v>
                </c:pt>
                <c:pt idx="1603">
                  <c:v>38904.679166666618</c:v>
                </c:pt>
                <c:pt idx="1604">
                  <c:v>38904.683333333334</c:v>
                </c:pt>
                <c:pt idx="1605">
                  <c:v>38904.6875</c:v>
                </c:pt>
                <c:pt idx="1606">
                  <c:v>38904.691666666607</c:v>
                </c:pt>
                <c:pt idx="1607">
                  <c:v>38904.695833333324</c:v>
                </c:pt>
                <c:pt idx="1608">
                  <c:v>38904.699999999997</c:v>
                </c:pt>
                <c:pt idx="1609">
                  <c:v>38904.704166666626</c:v>
                </c:pt>
                <c:pt idx="1610">
                  <c:v>38904.708333333336</c:v>
                </c:pt>
                <c:pt idx="1611">
                  <c:v>38904.712500000001</c:v>
                </c:pt>
                <c:pt idx="1612">
                  <c:v>38904.716666666638</c:v>
                </c:pt>
                <c:pt idx="1613">
                  <c:v>38904.720833333326</c:v>
                </c:pt>
                <c:pt idx="1614">
                  <c:v>38904.724999999999</c:v>
                </c:pt>
                <c:pt idx="1615">
                  <c:v>38904.729166666606</c:v>
                </c:pt>
                <c:pt idx="1616">
                  <c:v>38904.733333333301</c:v>
                </c:pt>
                <c:pt idx="1617">
                  <c:v>38904.737499999996</c:v>
                </c:pt>
                <c:pt idx="1618">
                  <c:v>38904.741666666618</c:v>
                </c:pt>
                <c:pt idx="1619">
                  <c:v>38904.745833333334</c:v>
                </c:pt>
                <c:pt idx="1620">
                  <c:v>38904.75</c:v>
                </c:pt>
                <c:pt idx="1621">
                  <c:v>38904.754166666637</c:v>
                </c:pt>
                <c:pt idx="1622">
                  <c:v>38904.758333333331</c:v>
                </c:pt>
                <c:pt idx="1623">
                  <c:v>38904.762499999997</c:v>
                </c:pt>
                <c:pt idx="1624">
                  <c:v>38904.766666666626</c:v>
                </c:pt>
                <c:pt idx="1625">
                  <c:v>38904.770833333336</c:v>
                </c:pt>
                <c:pt idx="1626">
                  <c:v>38904.775000000001</c:v>
                </c:pt>
                <c:pt idx="1627">
                  <c:v>38904.779166666609</c:v>
                </c:pt>
                <c:pt idx="1628">
                  <c:v>38904.783333333326</c:v>
                </c:pt>
                <c:pt idx="1629">
                  <c:v>38904.787499999999</c:v>
                </c:pt>
                <c:pt idx="1630">
                  <c:v>38904.791666666606</c:v>
                </c:pt>
                <c:pt idx="1631">
                  <c:v>38904.795833333301</c:v>
                </c:pt>
                <c:pt idx="1632">
                  <c:v>38904.800000000003</c:v>
                </c:pt>
                <c:pt idx="1633">
                  <c:v>38904.804166666654</c:v>
                </c:pt>
                <c:pt idx="1634">
                  <c:v>38904.808333333342</c:v>
                </c:pt>
                <c:pt idx="1635">
                  <c:v>38904.812500000029</c:v>
                </c:pt>
                <c:pt idx="1636">
                  <c:v>38904.816666666666</c:v>
                </c:pt>
                <c:pt idx="1637">
                  <c:v>38904.820833333331</c:v>
                </c:pt>
                <c:pt idx="1638">
                  <c:v>38904.825000000004</c:v>
                </c:pt>
                <c:pt idx="1639">
                  <c:v>38904.829166666626</c:v>
                </c:pt>
                <c:pt idx="1640">
                  <c:v>38904.833333333336</c:v>
                </c:pt>
                <c:pt idx="1641">
                  <c:v>38904.837500000001</c:v>
                </c:pt>
                <c:pt idx="1642">
                  <c:v>38904.841666666638</c:v>
                </c:pt>
                <c:pt idx="1643">
                  <c:v>38904.845833333333</c:v>
                </c:pt>
                <c:pt idx="1644">
                  <c:v>38904.850000000013</c:v>
                </c:pt>
                <c:pt idx="1645">
                  <c:v>38904.854166666664</c:v>
                </c:pt>
                <c:pt idx="1646">
                  <c:v>38904.858333333359</c:v>
                </c:pt>
                <c:pt idx="1647">
                  <c:v>38904.862500000003</c:v>
                </c:pt>
                <c:pt idx="1648">
                  <c:v>38904.866666666654</c:v>
                </c:pt>
                <c:pt idx="1649">
                  <c:v>38904.870833333342</c:v>
                </c:pt>
                <c:pt idx="1650">
                  <c:v>38904.875</c:v>
                </c:pt>
                <c:pt idx="1651">
                  <c:v>38904.879166666637</c:v>
                </c:pt>
                <c:pt idx="1652">
                  <c:v>38904.883333333331</c:v>
                </c:pt>
                <c:pt idx="1653">
                  <c:v>38904.887500000012</c:v>
                </c:pt>
                <c:pt idx="1654">
                  <c:v>38904.891666666626</c:v>
                </c:pt>
                <c:pt idx="1655">
                  <c:v>38904.895833333336</c:v>
                </c:pt>
                <c:pt idx="1656">
                  <c:v>38904.9</c:v>
                </c:pt>
                <c:pt idx="1657">
                  <c:v>38904.904166666638</c:v>
                </c:pt>
                <c:pt idx="1658">
                  <c:v>38904.908333333333</c:v>
                </c:pt>
                <c:pt idx="1659">
                  <c:v>38904.912500000013</c:v>
                </c:pt>
                <c:pt idx="1660">
                  <c:v>38904.916666666664</c:v>
                </c:pt>
                <c:pt idx="1661">
                  <c:v>38904.92083333333</c:v>
                </c:pt>
                <c:pt idx="1662">
                  <c:v>38904.925000000003</c:v>
                </c:pt>
                <c:pt idx="1663">
                  <c:v>38904.929166666618</c:v>
                </c:pt>
                <c:pt idx="1664">
                  <c:v>38904.933333333334</c:v>
                </c:pt>
                <c:pt idx="1665">
                  <c:v>38904.9375</c:v>
                </c:pt>
                <c:pt idx="1666">
                  <c:v>38904.941666666637</c:v>
                </c:pt>
                <c:pt idx="1667">
                  <c:v>38904.945833333331</c:v>
                </c:pt>
                <c:pt idx="1668">
                  <c:v>38904.950000000012</c:v>
                </c:pt>
                <c:pt idx="1669">
                  <c:v>38904.95416666667</c:v>
                </c:pt>
                <c:pt idx="1670">
                  <c:v>38904.958333333343</c:v>
                </c:pt>
                <c:pt idx="1671">
                  <c:v>38904.962500000001</c:v>
                </c:pt>
                <c:pt idx="1672">
                  <c:v>38904.966666666638</c:v>
                </c:pt>
                <c:pt idx="1673">
                  <c:v>38904.970833333333</c:v>
                </c:pt>
                <c:pt idx="1674">
                  <c:v>38904.975000000006</c:v>
                </c:pt>
                <c:pt idx="1675">
                  <c:v>38904.979166666628</c:v>
                </c:pt>
                <c:pt idx="1676">
                  <c:v>38904.98333333333</c:v>
                </c:pt>
                <c:pt idx="1677">
                  <c:v>38904.987500000003</c:v>
                </c:pt>
                <c:pt idx="1678">
                  <c:v>38904.991666666618</c:v>
                </c:pt>
                <c:pt idx="1679">
                  <c:v>38904.995833333334</c:v>
                </c:pt>
                <c:pt idx="1680">
                  <c:v>38905</c:v>
                </c:pt>
                <c:pt idx="1681">
                  <c:v>38905.004166666637</c:v>
                </c:pt>
                <c:pt idx="1682">
                  <c:v>38905.008333333331</c:v>
                </c:pt>
                <c:pt idx="1683">
                  <c:v>38905.012500000012</c:v>
                </c:pt>
                <c:pt idx="1684">
                  <c:v>38905.01666666667</c:v>
                </c:pt>
                <c:pt idx="1685">
                  <c:v>38905.020833333336</c:v>
                </c:pt>
                <c:pt idx="1686">
                  <c:v>38905.025000000001</c:v>
                </c:pt>
                <c:pt idx="1687">
                  <c:v>38905.029166666609</c:v>
                </c:pt>
                <c:pt idx="1688">
                  <c:v>38905.033333333326</c:v>
                </c:pt>
                <c:pt idx="1689">
                  <c:v>38905.037499999999</c:v>
                </c:pt>
                <c:pt idx="1690">
                  <c:v>38905.041666666628</c:v>
                </c:pt>
                <c:pt idx="1691">
                  <c:v>38905.04583333333</c:v>
                </c:pt>
                <c:pt idx="1692">
                  <c:v>38905.050000000003</c:v>
                </c:pt>
                <c:pt idx="1693">
                  <c:v>38905.054166666654</c:v>
                </c:pt>
                <c:pt idx="1694">
                  <c:v>38905.058333333342</c:v>
                </c:pt>
                <c:pt idx="1695">
                  <c:v>38905.0625</c:v>
                </c:pt>
                <c:pt idx="1696">
                  <c:v>38905.066666666637</c:v>
                </c:pt>
                <c:pt idx="1697">
                  <c:v>38905.070833333331</c:v>
                </c:pt>
                <c:pt idx="1698">
                  <c:v>38905.075000000004</c:v>
                </c:pt>
                <c:pt idx="1699">
                  <c:v>38905.079166666626</c:v>
                </c:pt>
                <c:pt idx="1700">
                  <c:v>38905.083333333336</c:v>
                </c:pt>
                <c:pt idx="1701">
                  <c:v>38905.087500000001</c:v>
                </c:pt>
                <c:pt idx="1702">
                  <c:v>38905.091666666609</c:v>
                </c:pt>
                <c:pt idx="1703">
                  <c:v>38905.095833333326</c:v>
                </c:pt>
                <c:pt idx="1704">
                  <c:v>38905.1</c:v>
                </c:pt>
                <c:pt idx="1705">
                  <c:v>38905.104166666628</c:v>
                </c:pt>
                <c:pt idx="1706">
                  <c:v>38905.10833333333</c:v>
                </c:pt>
                <c:pt idx="1707">
                  <c:v>38905.112500000003</c:v>
                </c:pt>
                <c:pt idx="1708">
                  <c:v>38905.116666666654</c:v>
                </c:pt>
                <c:pt idx="1709">
                  <c:v>38905.120833333334</c:v>
                </c:pt>
                <c:pt idx="1710">
                  <c:v>38905.124999999993</c:v>
                </c:pt>
                <c:pt idx="1711">
                  <c:v>38905.129166666607</c:v>
                </c:pt>
                <c:pt idx="1712">
                  <c:v>38905.133333333324</c:v>
                </c:pt>
                <c:pt idx="1713">
                  <c:v>38905.137499999997</c:v>
                </c:pt>
                <c:pt idx="1714">
                  <c:v>38905.141666666626</c:v>
                </c:pt>
                <c:pt idx="1715">
                  <c:v>38905.145833333336</c:v>
                </c:pt>
                <c:pt idx="1716">
                  <c:v>38905.15</c:v>
                </c:pt>
                <c:pt idx="1717">
                  <c:v>38905.154166666638</c:v>
                </c:pt>
                <c:pt idx="1718">
                  <c:v>38905.158333333333</c:v>
                </c:pt>
                <c:pt idx="1719">
                  <c:v>38905.162499999999</c:v>
                </c:pt>
                <c:pt idx="1720">
                  <c:v>38905.166666666628</c:v>
                </c:pt>
                <c:pt idx="1721">
                  <c:v>38905.17083333333</c:v>
                </c:pt>
                <c:pt idx="1722">
                  <c:v>38905.175000000003</c:v>
                </c:pt>
                <c:pt idx="1723">
                  <c:v>38905.179166666618</c:v>
                </c:pt>
                <c:pt idx="1724">
                  <c:v>38905.183333333334</c:v>
                </c:pt>
                <c:pt idx="1725">
                  <c:v>38905.1875</c:v>
                </c:pt>
                <c:pt idx="1726">
                  <c:v>38905.191666666607</c:v>
                </c:pt>
                <c:pt idx="1727">
                  <c:v>38905.195833333324</c:v>
                </c:pt>
                <c:pt idx="1728">
                  <c:v>38905.199999999997</c:v>
                </c:pt>
                <c:pt idx="1729">
                  <c:v>38905.204166666626</c:v>
                </c:pt>
                <c:pt idx="1730">
                  <c:v>38905.208333333336</c:v>
                </c:pt>
                <c:pt idx="1731">
                  <c:v>38905.212500000001</c:v>
                </c:pt>
                <c:pt idx="1732">
                  <c:v>38905.216666666638</c:v>
                </c:pt>
                <c:pt idx="1733">
                  <c:v>38905.220833333326</c:v>
                </c:pt>
                <c:pt idx="1734">
                  <c:v>38905.224999999999</c:v>
                </c:pt>
                <c:pt idx="1735">
                  <c:v>38905.229166666606</c:v>
                </c:pt>
                <c:pt idx="1736">
                  <c:v>38905.233333333301</c:v>
                </c:pt>
                <c:pt idx="1737">
                  <c:v>38905.237499999996</c:v>
                </c:pt>
                <c:pt idx="1738">
                  <c:v>38905.241666666618</c:v>
                </c:pt>
                <c:pt idx="1739">
                  <c:v>38905.245833333334</c:v>
                </c:pt>
                <c:pt idx="1740">
                  <c:v>38905.25</c:v>
                </c:pt>
                <c:pt idx="1741">
                  <c:v>38905.254166666637</c:v>
                </c:pt>
                <c:pt idx="1742">
                  <c:v>38905.258333333331</c:v>
                </c:pt>
                <c:pt idx="1743">
                  <c:v>38905.262499999997</c:v>
                </c:pt>
                <c:pt idx="1744">
                  <c:v>38905.266666666626</c:v>
                </c:pt>
                <c:pt idx="1745">
                  <c:v>38905.270833333336</c:v>
                </c:pt>
                <c:pt idx="1746">
                  <c:v>38905.275000000001</c:v>
                </c:pt>
                <c:pt idx="1747">
                  <c:v>38905.279166666609</c:v>
                </c:pt>
                <c:pt idx="1748">
                  <c:v>38905.283333333326</c:v>
                </c:pt>
                <c:pt idx="1749">
                  <c:v>38905.287499999999</c:v>
                </c:pt>
                <c:pt idx="1750">
                  <c:v>38905.291666666606</c:v>
                </c:pt>
                <c:pt idx="1751">
                  <c:v>38905.295833333301</c:v>
                </c:pt>
                <c:pt idx="1752">
                  <c:v>38905.300000000003</c:v>
                </c:pt>
                <c:pt idx="1753">
                  <c:v>38905.304166666654</c:v>
                </c:pt>
                <c:pt idx="1754">
                  <c:v>38905.308333333342</c:v>
                </c:pt>
                <c:pt idx="1755">
                  <c:v>38905.312500000029</c:v>
                </c:pt>
                <c:pt idx="1756">
                  <c:v>38905.316666666666</c:v>
                </c:pt>
                <c:pt idx="1757">
                  <c:v>38905.320833333331</c:v>
                </c:pt>
                <c:pt idx="1758">
                  <c:v>38905.325000000004</c:v>
                </c:pt>
                <c:pt idx="1759">
                  <c:v>38905.329166666626</c:v>
                </c:pt>
                <c:pt idx="1760">
                  <c:v>38905.333333333336</c:v>
                </c:pt>
                <c:pt idx="1761">
                  <c:v>38905.337500000001</c:v>
                </c:pt>
                <c:pt idx="1762">
                  <c:v>38905.341666666638</c:v>
                </c:pt>
                <c:pt idx="1763">
                  <c:v>38905.345833333333</c:v>
                </c:pt>
                <c:pt idx="1764">
                  <c:v>38905.350000000013</c:v>
                </c:pt>
                <c:pt idx="1765">
                  <c:v>38905.354166666664</c:v>
                </c:pt>
                <c:pt idx="1766">
                  <c:v>38905.358333333359</c:v>
                </c:pt>
                <c:pt idx="1767">
                  <c:v>38905.362500000003</c:v>
                </c:pt>
                <c:pt idx="1768">
                  <c:v>38905.366666666654</c:v>
                </c:pt>
                <c:pt idx="1769">
                  <c:v>38905.370833333342</c:v>
                </c:pt>
                <c:pt idx="1770">
                  <c:v>38905.375</c:v>
                </c:pt>
                <c:pt idx="1771">
                  <c:v>38905.379166666637</c:v>
                </c:pt>
                <c:pt idx="1772">
                  <c:v>38905.383333333331</c:v>
                </c:pt>
                <c:pt idx="1773">
                  <c:v>38905.387500000012</c:v>
                </c:pt>
                <c:pt idx="1774">
                  <c:v>38905.391666666626</c:v>
                </c:pt>
                <c:pt idx="1775">
                  <c:v>38905.395833333336</c:v>
                </c:pt>
                <c:pt idx="1776">
                  <c:v>38905.4</c:v>
                </c:pt>
                <c:pt idx="1777">
                  <c:v>38905.404166666638</c:v>
                </c:pt>
                <c:pt idx="1778">
                  <c:v>38905.408333333333</c:v>
                </c:pt>
                <c:pt idx="1779">
                  <c:v>38905.412500000013</c:v>
                </c:pt>
                <c:pt idx="1780">
                  <c:v>38905.416666666664</c:v>
                </c:pt>
                <c:pt idx="1781">
                  <c:v>38905.42083333333</c:v>
                </c:pt>
                <c:pt idx="1782">
                  <c:v>38905.425000000003</c:v>
                </c:pt>
                <c:pt idx="1783">
                  <c:v>38905.429166666618</c:v>
                </c:pt>
                <c:pt idx="1784">
                  <c:v>38905.433333333334</c:v>
                </c:pt>
                <c:pt idx="1785">
                  <c:v>38905.4375</c:v>
                </c:pt>
                <c:pt idx="1786">
                  <c:v>38905.441666666637</c:v>
                </c:pt>
                <c:pt idx="1787">
                  <c:v>38905.445833333331</c:v>
                </c:pt>
                <c:pt idx="1788">
                  <c:v>38905.450000000012</c:v>
                </c:pt>
                <c:pt idx="1789">
                  <c:v>38905.45416666667</c:v>
                </c:pt>
                <c:pt idx="1790">
                  <c:v>38905.458333333343</c:v>
                </c:pt>
                <c:pt idx="1791">
                  <c:v>38905.462500000001</c:v>
                </c:pt>
                <c:pt idx="1792">
                  <c:v>38905.466666666638</c:v>
                </c:pt>
                <c:pt idx="1793">
                  <c:v>38905.470833333333</c:v>
                </c:pt>
                <c:pt idx="1794">
                  <c:v>38905.475000000006</c:v>
                </c:pt>
                <c:pt idx="1795">
                  <c:v>38905.479166666628</c:v>
                </c:pt>
                <c:pt idx="1796">
                  <c:v>38905.48333333333</c:v>
                </c:pt>
                <c:pt idx="1797">
                  <c:v>38905.487500000003</c:v>
                </c:pt>
                <c:pt idx="1798">
                  <c:v>38905.491666666618</c:v>
                </c:pt>
                <c:pt idx="1799">
                  <c:v>38905.495833333334</c:v>
                </c:pt>
                <c:pt idx="1800">
                  <c:v>38905.5</c:v>
                </c:pt>
                <c:pt idx="1801">
                  <c:v>38905.504166666637</c:v>
                </c:pt>
                <c:pt idx="1802">
                  <c:v>38905.508333333331</c:v>
                </c:pt>
                <c:pt idx="1803">
                  <c:v>38905.512500000012</c:v>
                </c:pt>
                <c:pt idx="1804">
                  <c:v>38905.51666666667</c:v>
                </c:pt>
                <c:pt idx="1805">
                  <c:v>38905.520833333336</c:v>
                </c:pt>
                <c:pt idx="1806">
                  <c:v>38905.525000000001</c:v>
                </c:pt>
                <c:pt idx="1807">
                  <c:v>38905.529166666609</c:v>
                </c:pt>
                <c:pt idx="1808">
                  <c:v>38905.533333333326</c:v>
                </c:pt>
                <c:pt idx="1809">
                  <c:v>38905.537499999999</c:v>
                </c:pt>
                <c:pt idx="1810">
                  <c:v>38905.541666666628</c:v>
                </c:pt>
                <c:pt idx="1811">
                  <c:v>38905.54583333333</c:v>
                </c:pt>
                <c:pt idx="1812">
                  <c:v>38905.550000000003</c:v>
                </c:pt>
                <c:pt idx="1813">
                  <c:v>38905.554166666654</c:v>
                </c:pt>
                <c:pt idx="1814">
                  <c:v>38905.558333333342</c:v>
                </c:pt>
                <c:pt idx="1815">
                  <c:v>38905.5625</c:v>
                </c:pt>
                <c:pt idx="1816">
                  <c:v>38905.566666666637</c:v>
                </c:pt>
                <c:pt idx="1817">
                  <c:v>38905.570833333331</c:v>
                </c:pt>
                <c:pt idx="1818">
                  <c:v>38905.575000000004</c:v>
                </c:pt>
                <c:pt idx="1819">
                  <c:v>38905.579166666626</c:v>
                </c:pt>
                <c:pt idx="1820">
                  <c:v>38905.583333333336</c:v>
                </c:pt>
                <c:pt idx="1821">
                  <c:v>38905.587500000001</c:v>
                </c:pt>
                <c:pt idx="1822">
                  <c:v>38905.591666666609</c:v>
                </c:pt>
                <c:pt idx="1823">
                  <c:v>38905.595833333326</c:v>
                </c:pt>
                <c:pt idx="1824">
                  <c:v>38905.599999999999</c:v>
                </c:pt>
                <c:pt idx="1825">
                  <c:v>38905.604166666628</c:v>
                </c:pt>
                <c:pt idx="1826">
                  <c:v>38905.60833333333</c:v>
                </c:pt>
                <c:pt idx="1827">
                  <c:v>38905.612500000003</c:v>
                </c:pt>
                <c:pt idx="1828">
                  <c:v>38905.616666666654</c:v>
                </c:pt>
                <c:pt idx="1829">
                  <c:v>38905.620833333334</c:v>
                </c:pt>
                <c:pt idx="1830">
                  <c:v>38905.624999999993</c:v>
                </c:pt>
                <c:pt idx="1831">
                  <c:v>38905.629166666607</c:v>
                </c:pt>
                <c:pt idx="1832">
                  <c:v>38905.633333333324</c:v>
                </c:pt>
                <c:pt idx="1833">
                  <c:v>38905.637499999997</c:v>
                </c:pt>
                <c:pt idx="1834">
                  <c:v>38905.641666666626</c:v>
                </c:pt>
                <c:pt idx="1835">
                  <c:v>38905.645833333336</c:v>
                </c:pt>
                <c:pt idx="1836">
                  <c:v>38905.65</c:v>
                </c:pt>
                <c:pt idx="1837">
                  <c:v>38905.654166666638</c:v>
                </c:pt>
                <c:pt idx="1838">
                  <c:v>38905.658333333333</c:v>
                </c:pt>
                <c:pt idx="1839">
                  <c:v>38905.662499999999</c:v>
                </c:pt>
                <c:pt idx="1840">
                  <c:v>38905.666666666628</c:v>
                </c:pt>
                <c:pt idx="1841">
                  <c:v>38905.67083333333</c:v>
                </c:pt>
                <c:pt idx="1842">
                  <c:v>38905.675000000003</c:v>
                </c:pt>
                <c:pt idx="1843">
                  <c:v>38905.679166666618</c:v>
                </c:pt>
                <c:pt idx="1844">
                  <c:v>38905.683333333334</c:v>
                </c:pt>
                <c:pt idx="1845">
                  <c:v>38905.6875</c:v>
                </c:pt>
                <c:pt idx="1846">
                  <c:v>38905.691666666607</c:v>
                </c:pt>
                <c:pt idx="1847">
                  <c:v>38905.695833333324</c:v>
                </c:pt>
                <c:pt idx="1848">
                  <c:v>38905.699999999997</c:v>
                </c:pt>
                <c:pt idx="1849">
                  <c:v>38905.704166666626</c:v>
                </c:pt>
                <c:pt idx="1850">
                  <c:v>38905.708333333336</c:v>
                </c:pt>
                <c:pt idx="1851">
                  <c:v>38905.712500000001</c:v>
                </c:pt>
                <c:pt idx="1852">
                  <c:v>38905.716666666638</c:v>
                </c:pt>
                <c:pt idx="1853">
                  <c:v>38905.720833333326</c:v>
                </c:pt>
                <c:pt idx="1854">
                  <c:v>38905.724999999999</c:v>
                </c:pt>
                <c:pt idx="1855">
                  <c:v>38905.729166666606</c:v>
                </c:pt>
                <c:pt idx="1856">
                  <c:v>38905.733333333301</c:v>
                </c:pt>
                <c:pt idx="1857">
                  <c:v>38905.737499999996</c:v>
                </c:pt>
                <c:pt idx="1858">
                  <c:v>38905.741666666618</c:v>
                </c:pt>
                <c:pt idx="1859">
                  <c:v>38905.745833333334</c:v>
                </c:pt>
                <c:pt idx="1860">
                  <c:v>38905.75</c:v>
                </c:pt>
                <c:pt idx="1861">
                  <c:v>38905.754166666637</c:v>
                </c:pt>
                <c:pt idx="1862">
                  <c:v>38905.758333333331</c:v>
                </c:pt>
                <c:pt idx="1863">
                  <c:v>38905.762499999997</c:v>
                </c:pt>
                <c:pt idx="1864">
                  <c:v>38905.766666666626</c:v>
                </c:pt>
                <c:pt idx="1865">
                  <c:v>38905.770833333336</c:v>
                </c:pt>
                <c:pt idx="1866">
                  <c:v>38905.775000000001</c:v>
                </c:pt>
                <c:pt idx="1867">
                  <c:v>38905.779166666609</c:v>
                </c:pt>
                <c:pt idx="1868">
                  <c:v>38905.783333333326</c:v>
                </c:pt>
                <c:pt idx="1869">
                  <c:v>38905.787499999999</c:v>
                </c:pt>
                <c:pt idx="1870">
                  <c:v>38905.791666666606</c:v>
                </c:pt>
                <c:pt idx="1871">
                  <c:v>38905.795833333301</c:v>
                </c:pt>
                <c:pt idx="1872">
                  <c:v>38905.800000000003</c:v>
                </c:pt>
                <c:pt idx="1873">
                  <c:v>38905.804166666654</c:v>
                </c:pt>
                <c:pt idx="1874">
                  <c:v>38905.808333333342</c:v>
                </c:pt>
                <c:pt idx="1875">
                  <c:v>38905.812500000029</c:v>
                </c:pt>
                <c:pt idx="1876">
                  <c:v>38905.816666666666</c:v>
                </c:pt>
                <c:pt idx="1877">
                  <c:v>38905.820833333331</c:v>
                </c:pt>
                <c:pt idx="1878">
                  <c:v>38905.825000000004</c:v>
                </c:pt>
                <c:pt idx="1879">
                  <c:v>38905.829166666626</c:v>
                </c:pt>
                <c:pt idx="1880">
                  <c:v>38905.833333333336</c:v>
                </c:pt>
                <c:pt idx="1881">
                  <c:v>38905.837500000001</c:v>
                </c:pt>
                <c:pt idx="1882">
                  <c:v>38905.841666666638</c:v>
                </c:pt>
                <c:pt idx="1883">
                  <c:v>38905.845833333333</c:v>
                </c:pt>
                <c:pt idx="1884">
                  <c:v>38905.850000000013</c:v>
                </c:pt>
                <c:pt idx="1885">
                  <c:v>38905.854166666664</c:v>
                </c:pt>
                <c:pt idx="1886">
                  <c:v>38905.858333333359</c:v>
                </c:pt>
                <c:pt idx="1887">
                  <c:v>38905.862500000003</c:v>
                </c:pt>
                <c:pt idx="1888">
                  <c:v>38905.866666666654</c:v>
                </c:pt>
                <c:pt idx="1889">
                  <c:v>38905.870833333342</c:v>
                </c:pt>
                <c:pt idx="1890">
                  <c:v>38905.875</c:v>
                </c:pt>
                <c:pt idx="1891">
                  <c:v>38905.879166666637</c:v>
                </c:pt>
                <c:pt idx="1892">
                  <c:v>38905.883333333331</c:v>
                </c:pt>
                <c:pt idx="1893">
                  <c:v>38905.887500000012</c:v>
                </c:pt>
                <c:pt idx="1894">
                  <c:v>38905.891666666626</c:v>
                </c:pt>
                <c:pt idx="1895">
                  <c:v>38905.895833333336</c:v>
                </c:pt>
                <c:pt idx="1896">
                  <c:v>38905.9</c:v>
                </c:pt>
                <c:pt idx="1897">
                  <c:v>38905.904166666638</c:v>
                </c:pt>
                <c:pt idx="1898">
                  <c:v>38905.908333333333</c:v>
                </c:pt>
                <c:pt idx="1899">
                  <c:v>38905.912500000013</c:v>
                </c:pt>
                <c:pt idx="1900">
                  <c:v>38905.916666666664</c:v>
                </c:pt>
                <c:pt idx="1901">
                  <c:v>38905.92083333333</c:v>
                </c:pt>
                <c:pt idx="1902">
                  <c:v>38905.925000000003</c:v>
                </c:pt>
                <c:pt idx="1903">
                  <c:v>38905.929166666618</c:v>
                </c:pt>
                <c:pt idx="1904">
                  <c:v>38905.933333333334</c:v>
                </c:pt>
                <c:pt idx="1905">
                  <c:v>38905.9375</c:v>
                </c:pt>
                <c:pt idx="1906">
                  <c:v>38905.941666666637</c:v>
                </c:pt>
                <c:pt idx="1907">
                  <c:v>38905.945833333331</c:v>
                </c:pt>
                <c:pt idx="1908">
                  <c:v>38905.950000000012</c:v>
                </c:pt>
                <c:pt idx="1909">
                  <c:v>38905.95416666667</c:v>
                </c:pt>
                <c:pt idx="1910">
                  <c:v>38905.958333333343</c:v>
                </c:pt>
                <c:pt idx="1911">
                  <c:v>38905.962500000001</c:v>
                </c:pt>
                <c:pt idx="1912">
                  <c:v>38905.966666666638</c:v>
                </c:pt>
                <c:pt idx="1913">
                  <c:v>38905.970833333333</c:v>
                </c:pt>
                <c:pt idx="1914">
                  <c:v>38905.975000000006</c:v>
                </c:pt>
                <c:pt idx="1915">
                  <c:v>38905.979166666628</c:v>
                </c:pt>
                <c:pt idx="1916">
                  <c:v>38905.98333333333</c:v>
                </c:pt>
                <c:pt idx="1917">
                  <c:v>38905.987500000003</c:v>
                </c:pt>
                <c:pt idx="1918">
                  <c:v>38905.991666666618</c:v>
                </c:pt>
                <c:pt idx="1919">
                  <c:v>38905.995833333334</c:v>
                </c:pt>
                <c:pt idx="1920">
                  <c:v>38906</c:v>
                </c:pt>
                <c:pt idx="1921">
                  <c:v>38906.004166666637</c:v>
                </c:pt>
                <c:pt idx="1922">
                  <c:v>38906.008333333331</c:v>
                </c:pt>
                <c:pt idx="1923">
                  <c:v>38906.012500000012</c:v>
                </c:pt>
                <c:pt idx="1924">
                  <c:v>38906.01666666667</c:v>
                </c:pt>
                <c:pt idx="1925">
                  <c:v>38906.020833333336</c:v>
                </c:pt>
                <c:pt idx="1926">
                  <c:v>38906.025000000001</c:v>
                </c:pt>
                <c:pt idx="1927">
                  <c:v>38906.029166666609</c:v>
                </c:pt>
                <c:pt idx="1928">
                  <c:v>38906.033333333326</c:v>
                </c:pt>
                <c:pt idx="1929">
                  <c:v>38906.037499999999</c:v>
                </c:pt>
                <c:pt idx="1930">
                  <c:v>38906.041666666628</c:v>
                </c:pt>
                <c:pt idx="1931">
                  <c:v>38906.04583333333</c:v>
                </c:pt>
                <c:pt idx="1932">
                  <c:v>38906.050000000003</c:v>
                </c:pt>
                <c:pt idx="1933">
                  <c:v>38906.054166666654</c:v>
                </c:pt>
                <c:pt idx="1934">
                  <c:v>38906.058333333342</c:v>
                </c:pt>
                <c:pt idx="1935">
                  <c:v>38906.0625</c:v>
                </c:pt>
                <c:pt idx="1936">
                  <c:v>38906.066666666637</c:v>
                </c:pt>
                <c:pt idx="1937">
                  <c:v>38906.070833333331</c:v>
                </c:pt>
                <c:pt idx="1938">
                  <c:v>38906.075000000004</c:v>
                </c:pt>
                <c:pt idx="1939">
                  <c:v>38906.079166666626</c:v>
                </c:pt>
                <c:pt idx="1940">
                  <c:v>38906.083333333336</c:v>
                </c:pt>
                <c:pt idx="1941">
                  <c:v>38906.087500000001</c:v>
                </c:pt>
                <c:pt idx="1942">
                  <c:v>38906.091666666609</c:v>
                </c:pt>
                <c:pt idx="1943">
                  <c:v>38906.095833333326</c:v>
                </c:pt>
                <c:pt idx="1944">
                  <c:v>38906.1</c:v>
                </c:pt>
                <c:pt idx="1945">
                  <c:v>38906.104166666628</c:v>
                </c:pt>
                <c:pt idx="1946">
                  <c:v>38906.10833333333</c:v>
                </c:pt>
                <c:pt idx="1947">
                  <c:v>38906.112500000003</c:v>
                </c:pt>
                <c:pt idx="1948">
                  <c:v>38906.116666666654</c:v>
                </c:pt>
                <c:pt idx="1949">
                  <c:v>38906.120833333334</c:v>
                </c:pt>
                <c:pt idx="1950">
                  <c:v>38906.124999999993</c:v>
                </c:pt>
                <c:pt idx="1951">
                  <c:v>38906.129166666607</c:v>
                </c:pt>
                <c:pt idx="1952">
                  <c:v>38906.133333333324</c:v>
                </c:pt>
                <c:pt idx="1953">
                  <c:v>38906.137499999997</c:v>
                </c:pt>
                <c:pt idx="1954">
                  <c:v>38906.141666666626</c:v>
                </c:pt>
                <c:pt idx="1955">
                  <c:v>38906.145833333336</c:v>
                </c:pt>
                <c:pt idx="1956">
                  <c:v>38906.15</c:v>
                </c:pt>
                <c:pt idx="1957">
                  <c:v>38906.154166666638</c:v>
                </c:pt>
                <c:pt idx="1958">
                  <c:v>38906.158333333333</c:v>
                </c:pt>
                <c:pt idx="1959">
                  <c:v>38906.162499999999</c:v>
                </c:pt>
                <c:pt idx="1960">
                  <c:v>38906.166666666628</c:v>
                </c:pt>
                <c:pt idx="1961">
                  <c:v>38906.17083333333</c:v>
                </c:pt>
                <c:pt idx="1962">
                  <c:v>38906.175000000003</c:v>
                </c:pt>
                <c:pt idx="1963">
                  <c:v>38906.179166666618</c:v>
                </c:pt>
                <c:pt idx="1964">
                  <c:v>38906.183333333334</c:v>
                </c:pt>
                <c:pt idx="1965">
                  <c:v>38906.1875</c:v>
                </c:pt>
                <c:pt idx="1966">
                  <c:v>38906.191666666607</c:v>
                </c:pt>
                <c:pt idx="1967">
                  <c:v>38906.195833333324</c:v>
                </c:pt>
                <c:pt idx="1968">
                  <c:v>38906.199999999997</c:v>
                </c:pt>
                <c:pt idx="1969">
                  <c:v>38906.204166666626</c:v>
                </c:pt>
                <c:pt idx="1970">
                  <c:v>38906.208333333336</c:v>
                </c:pt>
                <c:pt idx="1971">
                  <c:v>38906.212500000001</c:v>
                </c:pt>
                <c:pt idx="1972">
                  <c:v>38906.216666666638</c:v>
                </c:pt>
                <c:pt idx="1973">
                  <c:v>38906.220833333326</c:v>
                </c:pt>
                <c:pt idx="1974">
                  <c:v>38906.224999999999</c:v>
                </c:pt>
                <c:pt idx="1975">
                  <c:v>38906.229166666606</c:v>
                </c:pt>
                <c:pt idx="1976">
                  <c:v>38906.233333333301</c:v>
                </c:pt>
                <c:pt idx="1977">
                  <c:v>38906.237499999996</c:v>
                </c:pt>
                <c:pt idx="1978">
                  <c:v>38906.241666666618</c:v>
                </c:pt>
                <c:pt idx="1979">
                  <c:v>38906.245833333334</c:v>
                </c:pt>
                <c:pt idx="1980">
                  <c:v>38906.25</c:v>
                </c:pt>
                <c:pt idx="1981">
                  <c:v>38906.254166666637</c:v>
                </c:pt>
                <c:pt idx="1982">
                  <c:v>38906.258333333331</c:v>
                </c:pt>
                <c:pt idx="1983">
                  <c:v>38906.262499999997</c:v>
                </c:pt>
                <c:pt idx="1984">
                  <c:v>38906.266666666626</c:v>
                </c:pt>
                <c:pt idx="1985">
                  <c:v>38906.270833333336</c:v>
                </c:pt>
                <c:pt idx="1986">
                  <c:v>38906.275000000001</c:v>
                </c:pt>
                <c:pt idx="1987">
                  <c:v>38906.279166666609</c:v>
                </c:pt>
                <c:pt idx="1988">
                  <c:v>38906.283333333326</c:v>
                </c:pt>
                <c:pt idx="1989">
                  <c:v>38906.287499999999</c:v>
                </c:pt>
                <c:pt idx="1990">
                  <c:v>38906.291666666606</c:v>
                </c:pt>
                <c:pt idx="1991">
                  <c:v>38906.295833333301</c:v>
                </c:pt>
                <c:pt idx="1992">
                  <c:v>38906.300000000003</c:v>
                </c:pt>
                <c:pt idx="1993">
                  <c:v>38906.304166666654</c:v>
                </c:pt>
                <c:pt idx="1994">
                  <c:v>38906.308333333342</c:v>
                </c:pt>
                <c:pt idx="1995">
                  <c:v>38906.312500000029</c:v>
                </c:pt>
                <c:pt idx="1996">
                  <c:v>38906.316666666666</c:v>
                </c:pt>
                <c:pt idx="1997">
                  <c:v>38906.320833333331</c:v>
                </c:pt>
                <c:pt idx="1998">
                  <c:v>38906.325000000004</c:v>
                </c:pt>
                <c:pt idx="1999">
                  <c:v>38906.329166666626</c:v>
                </c:pt>
                <c:pt idx="2000">
                  <c:v>38906.333333333336</c:v>
                </c:pt>
                <c:pt idx="2001">
                  <c:v>38906.337500000001</c:v>
                </c:pt>
                <c:pt idx="2002">
                  <c:v>38906.341666666638</c:v>
                </c:pt>
                <c:pt idx="2003">
                  <c:v>38906.345833333333</c:v>
                </c:pt>
                <c:pt idx="2004">
                  <c:v>38906.350000000013</c:v>
                </c:pt>
                <c:pt idx="2005">
                  <c:v>38906.354166666664</c:v>
                </c:pt>
                <c:pt idx="2006">
                  <c:v>38906.358333333359</c:v>
                </c:pt>
                <c:pt idx="2007">
                  <c:v>38906.362500000003</c:v>
                </c:pt>
                <c:pt idx="2008">
                  <c:v>38906.366666666654</c:v>
                </c:pt>
                <c:pt idx="2009">
                  <c:v>38906.370833333342</c:v>
                </c:pt>
                <c:pt idx="2010">
                  <c:v>38906.375</c:v>
                </c:pt>
                <c:pt idx="2011">
                  <c:v>38906.379166666637</c:v>
                </c:pt>
                <c:pt idx="2012">
                  <c:v>38906.383333333331</c:v>
                </c:pt>
                <c:pt idx="2013">
                  <c:v>38906.387500000012</c:v>
                </c:pt>
                <c:pt idx="2014">
                  <c:v>38906.391666666626</c:v>
                </c:pt>
                <c:pt idx="2015">
                  <c:v>38906.395833333336</c:v>
                </c:pt>
                <c:pt idx="2016">
                  <c:v>38906.400000000001</c:v>
                </c:pt>
                <c:pt idx="2017">
                  <c:v>38906.404166666638</c:v>
                </c:pt>
                <c:pt idx="2018">
                  <c:v>38906.408333333333</c:v>
                </c:pt>
                <c:pt idx="2019">
                  <c:v>38906.412500000013</c:v>
                </c:pt>
                <c:pt idx="2020">
                  <c:v>38906.416666666664</c:v>
                </c:pt>
                <c:pt idx="2021">
                  <c:v>38906.42083333333</c:v>
                </c:pt>
                <c:pt idx="2022">
                  <c:v>38906.425000000003</c:v>
                </c:pt>
                <c:pt idx="2023">
                  <c:v>38906.429166666618</c:v>
                </c:pt>
                <c:pt idx="2024">
                  <c:v>38906.433333333334</c:v>
                </c:pt>
                <c:pt idx="2025">
                  <c:v>38906.4375</c:v>
                </c:pt>
                <c:pt idx="2026">
                  <c:v>38906.441666666637</c:v>
                </c:pt>
                <c:pt idx="2027">
                  <c:v>38906.445833333331</c:v>
                </c:pt>
                <c:pt idx="2028">
                  <c:v>38906.450000000012</c:v>
                </c:pt>
                <c:pt idx="2029">
                  <c:v>38906.45416666667</c:v>
                </c:pt>
                <c:pt idx="2030">
                  <c:v>38906.458333333343</c:v>
                </c:pt>
                <c:pt idx="2031">
                  <c:v>38906.462500000001</c:v>
                </c:pt>
                <c:pt idx="2032">
                  <c:v>38906.466666666638</c:v>
                </c:pt>
                <c:pt idx="2033">
                  <c:v>38906.470833333333</c:v>
                </c:pt>
                <c:pt idx="2034">
                  <c:v>38906.475000000006</c:v>
                </c:pt>
                <c:pt idx="2035">
                  <c:v>38906.479166666628</c:v>
                </c:pt>
                <c:pt idx="2036">
                  <c:v>38906.48333333333</c:v>
                </c:pt>
                <c:pt idx="2037">
                  <c:v>38906.487500000003</c:v>
                </c:pt>
                <c:pt idx="2038">
                  <c:v>38906.491666666618</c:v>
                </c:pt>
                <c:pt idx="2039">
                  <c:v>38906.495833333334</c:v>
                </c:pt>
                <c:pt idx="2040">
                  <c:v>38906.5</c:v>
                </c:pt>
                <c:pt idx="2041">
                  <c:v>38906.504166666637</c:v>
                </c:pt>
                <c:pt idx="2042">
                  <c:v>38906.508333333331</c:v>
                </c:pt>
                <c:pt idx="2043">
                  <c:v>38906.512500000012</c:v>
                </c:pt>
                <c:pt idx="2044">
                  <c:v>38906.51666666667</c:v>
                </c:pt>
                <c:pt idx="2045">
                  <c:v>38906.520833333336</c:v>
                </c:pt>
                <c:pt idx="2046">
                  <c:v>38906.525000000001</c:v>
                </c:pt>
                <c:pt idx="2047">
                  <c:v>38906.529166666609</c:v>
                </c:pt>
                <c:pt idx="2048">
                  <c:v>38906.533333333326</c:v>
                </c:pt>
                <c:pt idx="2049">
                  <c:v>38906.537499999999</c:v>
                </c:pt>
                <c:pt idx="2050">
                  <c:v>38906.541666666628</c:v>
                </c:pt>
                <c:pt idx="2051">
                  <c:v>38906.54583333333</c:v>
                </c:pt>
                <c:pt idx="2052">
                  <c:v>38906.550000000003</c:v>
                </c:pt>
                <c:pt idx="2053">
                  <c:v>38906.554166666654</c:v>
                </c:pt>
                <c:pt idx="2054">
                  <c:v>38906.558333333342</c:v>
                </c:pt>
                <c:pt idx="2055">
                  <c:v>38906.5625</c:v>
                </c:pt>
                <c:pt idx="2056">
                  <c:v>38906.566666666637</c:v>
                </c:pt>
                <c:pt idx="2057">
                  <c:v>38906.570833333331</c:v>
                </c:pt>
                <c:pt idx="2058">
                  <c:v>38906.575000000004</c:v>
                </c:pt>
                <c:pt idx="2059">
                  <c:v>38906.579166666626</c:v>
                </c:pt>
                <c:pt idx="2060">
                  <c:v>38906.583333333336</c:v>
                </c:pt>
                <c:pt idx="2061">
                  <c:v>38906.587500000001</c:v>
                </c:pt>
                <c:pt idx="2062">
                  <c:v>38906.591666666609</c:v>
                </c:pt>
                <c:pt idx="2063">
                  <c:v>38906.595833333326</c:v>
                </c:pt>
                <c:pt idx="2064">
                  <c:v>38906.6</c:v>
                </c:pt>
                <c:pt idx="2065">
                  <c:v>38906.604166666628</c:v>
                </c:pt>
                <c:pt idx="2066">
                  <c:v>38906.60833333333</c:v>
                </c:pt>
                <c:pt idx="2067">
                  <c:v>38906.612500000003</c:v>
                </c:pt>
                <c:pt idx="2068">
                  <c:v>38906.616666666654</c:v>
                </c:pt>
                <c:pt idx="2069">
                  <c:v>38906.620833333334</c:v>
                </c:pt>
                <c:pt idx="2070">
                  <c:v>38906.624999999993</c:v>
                </c:pt>
                <c:pt idx="2071">
                  <c:v>38906.629166666607</c:v>
                </c:pt>
                <c:pt idx="2072">
                  <c:v>38906.633333333324</c:v>
                </c:pt>
                <c:pt idx="2073">
                  <c:v>38906.637499999997</c:v>
                </c:pt>
                <c:pt idx="2074">
                  <c:v>38906.641666666626</c:v>
                </c:pt>
                <c:pt idx="2075">
                  <c:v>38906.645833333336</c:v>
                </c:pt>
                <c:pt idx="2076">
                  <c:v>38906.65</c:v>
                </c:pt>
                <c:pt idx="2077">
                  <c:v>38906.654166666638</c:v>
                </c:pt>
                <c:pt idx="2078">
                  <c:v>38906.658333333333</c:v>
                </c:pt>
                <c:pt idx="2079">
                  <c:v>38906.662499999999</c:v>
                </c:pt>
                <c:pt idx="2080">
                  <c:v>38906.666666666628</c:v>
                </c:pt>
                <c:pt idx="2081">
                  <c:v>38906.67083333333</c:v>
                </c:pt>
                <c:pt idx="2082">
                  <c:v>38906.675000000003</c:v>
                </c:pt>
                <c:pt idx="2083">
                  <c:v>38906.679166666618</c:v>
                </c:pt>
                <c:pt idx="2084">
                  <c:v>38906.683333333334</c:v>
                </c:pt>
                <c:pt idx="2085">
                  <c:v>38906.6875</c:v>
                </c:pt>
                <c:pt idx="2086">
                  <c:v>38906.691666666607</c:v>
                </c:pt>
                <c:pt idx="2087">
                  <c:v>38906.695833333324</c:v>
                </c:pt>
                <c:pt idx="2088">
                  <c:v>38906.699999999997</c:v>
                </c:pt>
                <c:pt idx="2089">
                  <c:v>38906.704166666626</c:v>
                </c:pt>
                <c:pt idx="2090">
                  <c:v>38906.708333333336</c:v>
                </c:pt>
                <c:pt idx="2091">
                  <c:v>38906.712500000001</c:v>
                </c:pt>
                <c:pt idx="2092">
                  <c:v>38906.716666666638</c:v>
                </c:pt>
                <c:pt idx="2093">
                  <c:v>38906.720833333326</c:v>
                </c:pt>
                <c:pt idx="2094">
                  <c:v>38906.724999999999</c:v>
                </c:pt>
                <c:pt idx="2095">
                  <c:v>38906.729166666606</c:v>
                </c:pt>
                <c:pt idx="2096">
                  <c:v>38906.733333333301</c:v>
                </c:pt>
                <c:pt idx="2097">
                  <c:v>38906.737499999996</c:v>
                </c:pt>
                <c:pt idx="2098">
                  <c:v>38906.741666666618</c:v>
                </c:pt>
                <c:pt idx="2099">
                  <c:v>38906.745833333334</c:v>
                </c:pt>
                <c:pt idx="2100">
                  <c:v>38906.75</c:v>
                </c:pt>
                <c:pt idx="2101">
                  <c:v>38906.754166666637</c:v>
                </c:pt>
                <c:pt idx="2102">
                  <c:v>38906.758333333331</c:v>
                </c:pt>
                <c:pt idx="2103">
                  <c:v>38906.762499999997</c:v>
                </c:pt>
                <c:pt idx="2104">
                  <c:v>38906.766666666626</c:v>
                </c:pt>
                <c:pt idx="2105">
                  <c:v>38906.770833333336</c:v>
                </c:pt>
                <c:pt idx="2106">
                  <c:v>38906.775000000001</c:v>
                </c:pt>
                <c:pt idx="2107">
                  <c:v>38906.779166666609</c:v>
                </c:pt>
                <c:pt idx="2108">
                  <c:v>38906.783333333326</c:v>
                </c:pt>
                <c:pt idx="2109">
                  <c:v>38906.787499999999</c:v>
                </c:pt>
                <c:pt idx="2110">
                  <c:v>38906.791666666606</c:v>
                </c:pt>
                <c:pt idx="2111">
                  <c:v>38906.795833333301</c:v>
                </c:pt>
                <c:pt idx="2112">
                  <c:v>38906.800000000003</c:v>
                </c:pt>
                <c:pt idx="2113">
                  <c:v>38906.804166666654</c:v>
                </c:pt>
                <c:pt idx="2114">
                  <c:v>38906.808333333342</c:v>
                </c:pt>
                <c:pt idx="2115">
                  <c:v>38906.812500000029</c:v>
                </c:pt>
                <c:pt idx="2116">
                  <c:v>38906.816666666666</c:v>
                </c:pt>
                <c:pt idx="2117">
                  <c:v>38906.820833333331</c:v>
                </c:pt>
                <c:pt idx="2118">
                  <c:v>38906.825000000004</c:v>
                </c:pt>
                <c:pt idx="2119">
                  <c:v>38906.829166666626</c:v>
                </c:pt>
                <c:pt idx="2120">
                  <c:v>38906.833333333336</c:v>
                </c:pt>
                <c:pt idx="2121">
                  <c:v>38906.837500000001</c:v>
                </c:pt>
                <c:pt idx="2122">
                  <c:v>38906.841666666638</c:v>
                </c:pt>
                <c:pt idx="2123">
                  <c:v>38906.845833333333</c:v>
                </c:pt>
                <c:pt idx="2124">
                  <c:v>38906.850000000013</c:v>
                </c:pt>
                <c:pt idx="2125">
                  <c:v>38906.854166666664</c:v>
                </c:pt>
                <c:pt idx="2126">
                  <c:v>38906.858333333359</c:v>
                </c:pt>
                <c:pt idx="2127">
                  <c:v>38906.862500000003</c:v>
                </c:pt>
                <c:pt idx="2128">
                  <c:v>38906.866666666654</c:v>
                </c:pt>
                <c:pt idx="2129">
                  <c:v>38906.870833333342</c:v>
                </c:pt>
                <c:pt idx="2130">
                  <c:v>38906.875</c:v>
                </c:pt>
                <c:pt idx="2131">
                  <c:v>38906.879166666637</c:v>
                </c:pt>
                <c:pt idx="2132">
                  <c:v>38906.883333333331</c:v>
                </c:pt>
                <c:pt idx="2133">
                  <c:v>38906.887500000012</c:v>
                </c:pt>
                <c:pt idx="2134">
                  <c:v>38906.891666666626</c:v>
                </c:pt>
                <c:pt idx="2135">
                  <c:v>38906.895833333336</c:v>
                </c:pt>
                <c:pt idx="2136">
                  <c:v>38906.9</c:v>
                </c:pt>
                <c:pt idx="2137">
                  <c:v>38906.904166666638</c:v>
                </c:pt>
                <c:pt idx="2138">
                  <c:v>38906.908333333333</c:v>
                </c:pt>
                <c:pt idx="2139">
                  <c:v>38906.912500000013</c:v>
                </c:pt>
                <c:pt idx="2140">
                  <c:v>38906.916666666664</c:v>
                </c:pt>
                <c:pt idx="2141">
                  <c:v>38906.92083333333</c:v>
                </c:pt>
                <c:pt idx="2142">
                  <c:v>38906.925000000003</c:v>
                </c:pt>
                <c:pt idx="2143">
                  <c:v>38906.929166666618</c:v>
                </c:pt>
                <c:pt idx="2144">
                  <c:v>38906.933333333334</c:v>
                </c:pt>
                <c:pt idx="2145">
                  <c:v>38906.9375</c:v>
                </c:pt>
                <c:pt idx="2146">
                  <c:v>38906.941666666637</c:v>
                </c:pt>
                <c:pt idx="2147">
                  <c:v>38906.945833333331</c:v>
                </c:pt>
                <c:pt idx="2148">
                  <c:v>38906.950000000012</c:v>
                </c:pt>
                <c:pt idx="2149">
                  <c:v>38906.95416666667</c:v>
                </c:pt>
                <c:pt idx="2150">
                  <c:v>38906.958333333343</c:v>
                </c:pt>
                <c:pt idx="2151">
                  <c:v>38906.962500000001</c:v>
                </c:pt>
                <c:pt idx="2152">
                  <c:v>38906.966666666638</c:v>
                </c:pt>
                <c:pt idx="2153">
                  <c:v>38906.970833333333</c:v>
                </c:pt>
                <c:pt idx="2154">
                  <c:v>38906.975000000006</c:v>
                </c:pt>
                <c:pt idx="2155">
                  <c:v>38906.979166666628</c:v>
                </c:pt>
                <c:pt idx="2156">
                  <c:v>38906.98333333333</c:v>
                </c:pt>
                <c:pt idx="2157">
                  <c:v>38906.987500000003</c:v>
                </c:pt>
                <c:pt idx="2158">
                  <c:v>38906.991666666618</c:v>
                </c:pt>
                <c:pt idx="2159">
                  <c:v>38906.995833333334</c:v>
                </c:pt>
              </c:numCache>
            </c:numRef>
          </c:xVal>
          <c:yVal>
            <c:numRef>
              <c:f>'NOAA July'!$I$8:$I$2167</c:f>
              <c:numCache>
                <c:formatCode>General</c:formatCode>
                <c:ptCount val="2160"/>
                <c:pt idx="0">
                  <c:v>0.69400000000000051</c:v>
                </c:pt>
                <c:pt idx="1">
                  <c:v>0.71500000000000041</c:v>
                </c:pt>
                <c:pt idx="2">
                  <c:v>0.74900000000000044</c:v>
                </c:pt>
                <c:pt idx="3">
                  <c:v>0.77800000000000025</c:v>
                </c:pt>
                <c:pt idx="4">
                  <c:v>0.8120000000000005</c:v>
                </c:pt>
                <c:pt idx="5">
                  <c:v>0.84200000000000041</c:v>
                </c:pt>
                <c:pt idx="6">
                  <c:v>0.87500000000000044</c:v>
                </c:pt>
                <c:pt idx="7">
                  <c:v>0.90800000000000003</c:v>
                </c:pt>
                <c:pt idx="8">
                  <c:v>0.9550000000000004</c:v>
                </c:pt>
                <c:pt idx="9">
                  <c:v>0.99399999999999999</c:v>
                </c:pt>
                <c:pt idx="10">
                  <c:v>1.028999999999999</c:v>
                </c:pt>
                <c:pt idx="11">
                  <c:v>1.0640000000000001</c:v>
                </c:pt>
                <c:pt idx="12">
                  <c:v>1.0940000000000001</c:v>
                </c:pt>
                <c:pt idx="13">
                  <c:v>1.131999999999999</c:v>
                </c:pt>
                <c:pt idx="14">
                  <c:v>1.163999999999999</c:v>
                </c:pt>
                <c:pt idx="15">
                  <c:v>1.1940000000000008</c:v>
                </c:pt>
                <c:pt idx="16">
                  <c:v>1.218</c:v>
                </c:pt>
                <c:pt idx="17">
                  <c:v>1.246</c:v>
                </c:pt>
                <c:pt idx="18">
                  <c:v>1.272999999999999</c:v>
                </c:pt>
                <c:pt idx="19">
                  <c:v>1.290999999999999</c:v>
                </c:pt>
                <c:pt idx="20">
                  <c:v>1.3069999999999991</c:v>
                </c:pt>
                <c:pt idx="21">
                  <c:v>1.32</c:v>
                </c:pt>
                <c:pt idx="22">
                  <c:v>1.335</c:v>
                </c:pt>
                <c:pt idx="23">
                  <c:v>1.35</c:v>
                </c:pt>
                <c:pt idx="24">
                  <c:v>1.361</c:v>
                </c:pt>
                <c:pt idx="25">
                  <c:v>1.365</c:v>
                </c:pt>
                <c:pt idx="26">
                  <c:v>1.3800000000000001</c:v>
                </c:pt>
                <c:pt idx="27">
                  <c:v>1.383</c:v>
                </c:pt>
                <c:pt idx="28">
                  <c:v>1.4029999999999991</c:v>
                </c:pt>
                <c:pt idx="29">
                  <c:v>1.399</c:v>
                </c:pt>
                <c:pt idx="30">
                  <c:v>1.4179999999999982</c:v>
                </c:pt>
                <c:pt idx="31">
                  <c:v>1.4179999999999982</c:v>
                </c:pt>
                <c:pt idx="32">
                  <c:v>1.4279999999999982</c:v>
                </c:pt>
                <c:pt idx="33">
                  <c:v>1.4259999999999982</c:v>
                </c:pt>
                <c:pt idx="34">
                  <c:v>1.4359999999999982</c:v>
                </c:pt>
                <c:pt idx="35">
                  <c:v>1.44</c:v>
                </c:pt>
                <c:pt idx="36">
                  <c:v>1.4509999999999992</c:v>
                </c:pt>
                <c:pt idx="37">
                  <c:v>1.45</c:v>
                </c:pt>
                <c:pt idx="38">
                  <c:v>1.454</c:v>
                </c:pt>
                <c:pt idx="39">
                  <c:v>1.448</c:v>
                </c:pt>
                <c:pt idx="40">
                  <c:v>1.4509999999999992</c:v>
                </c:pt>
                <c:pt idx="41">
                  <c:v>1.45</c:v>
                </c:pt>
                <c:pt idx="42">
                  <c:v>1.448</c:v>
                </c:pt>
                <c:pt idx="43">
                  <c:v>1.4409999999999992</c:v>
                </c:pt>
                <c:pt idx="44">
                  <c:v>1.4329999999999992</c:v>
                </c:pt>
                <c:pt idx="45">
                  <c:v>1.4219999999999982</c:v>
                </c:pt>
                <c:pt idx="46">
                  <c:v>1.4129999999999991</c:v>
                </c:pt>
                <c:pt idx="47">
                  <c:v>1.397999999999999</c:v>
                </c:pt>
                <c:pt idx="48">
                  <c:v>1.3740000000000001</c:v>
                </c:pt>
                <c:pt idx="49">
                  <c:v>1.355</c:v>
                </c:pt>
                <c:pt idx="50">
                  <c:v>1.339</c:v>
                </c:pt>
                <c:pt idx="51">
                  <c:v>1.3240000000000001</c:v>
                </c:pt>
                <c:pt idx="52">
                  <c:v>1.302</c:v>
                </c:pt>
                <c:pt idx="53">
                  <c:v>1.284</c:v>
                </c:pt>
                <c:pt idx="54">
                  <c:v>1.254</c:v>
                </c:pt>
                <c:pt idx="55">
                  <c:v>1.2309999999999992</c:v>
                </c:pt>
                <c:pt idx="56">
                  <c:v>1.2089999999999992</c:v>
                </c:pt>
                <c:pt idx="57">
                  <c:v>1.1830000000000001</c:v>
                </c:pt>
                <c:pt idx="58">
                  <c:v>1.155</c:v>
                </c:pt>
                <c:pt idx="59">
                  <c:v>1.121</c:v>
                </c:pt>
                <c:pt idx="60">
                  <c:v>1.0920000000000001</c:v>
                </c:pt>
                <c:pt idx="61">
                  <c:v>1.0660000000000001</c:v>
                </c:pt>
                <c:pt idx="62">
                  <c:v>1.038999999999999</c:v>
                </c:pt>
                <c:pt idx="63">
                  <c:v>1.01</c:v>
                </c:pt>
                <c:pt idx="64">
                  <c:v>0.9760000000000002</c:v>
                </c:pt>
                <c:pt idx="65">
                  <c:v>0.94299999999999995</c:v>
                </c:pt>
                <c:pt idx="66">
                  <c:v>0.90900000000000003</c:v>
                </c:pt>
                <c:pt idx="67">
                  <c:v>0.87200000000000044</c:v>
                </c:pt>
                <c:pt idx="68">
                  <c:v>0.83600000000000041</c:v>
                </c:pt>
                <c:pt idx="69">
                  <c:v>0.80500000000000005</c:v>
                </c:pt>
                <c:pt idx="70">
                  <c:v>0.76800000000000046</c:v>
                </c:pt>
                <c:pt idx="71">
                  <c:v>0.73200000000000043</c:v>
                </c:pt>
                <c:pt idx="72">
                  <c:v>0.69800000000000051</c:v>
                </c:pt>
                <c:pt idx="73">
                  <c:v>0.6670000000000007</c:v>
                </c:pt>
                <c:pt idx="74">
                  <c:v>0.63400000000000045</c:v>
                </c:pt>
                <c:pt idx="75">
                  <c:v>0.60600000000000043</c:v>
                </c:pt>
                <c:pt idx="76">
                  <c:v>0.58000000000000018</c:v>
                </c:pt>
                <c:pt idx="77">
                  <c:v>0.55400000000000005</c:v>
                </c:pt>
                <c:pt idx="78">
                  <c:v>0.52400000000000002</c:v>
                </c:pt>
                <c:pt idx="79">
                  <c:v>0.504</c:v>
                </c:pt>
                <c:pt idx="80">
                  <c:v>0.48600000000000027</c:v>
                </c:pt>
                <c:pt idx="81">
                  <c:v>0.46300000000000002</c:v>
                </c:pt>
                <c:pt idx="82">
                  <c:v>0.44100000000000011</c:v>
                </c:pt>
                <c:pt idx="83">
                  <c:v>0.4160000000000002</c:v>
                </c:pt>
                <c:pt idx="84">
                  <c:v>0.39300000000000035</c:v>
                </c:pt>
                <c:pt idx="85">
                  <c:v>0.37500000000000022</c:v>
                </c:pt>
                <c:pt idx="86">
                  <c:v>0.3530000000000002</c:v>
                </c:pt>
                <c:pt idx="87">
                  <c:v>0.33100000000000035</c:v>
                </c:pt>
                <c:pt idx="88">
                  <c:v>0.30800000000000022</c:v>
                </c:pt>
                <c:pt idx="89">
                  <c:v>0.2900000000000002</c:v>
                </c:pt>
                <c:pt idx="90">
                  <c:v>0.27400000000000002</c:v>
                </c:pt>
                <c:pt idx="91">
                  <c:v>0.253</c:v>
                </c:pt>
                <c:pt idx="92">
                  <c:v>0.2420000000000001</c:v>
                </c:pt>
                <c:pt idx="93">
                  <c:v>0.22700000000000006</c:v>
                </c:pt>
                <c:pt idx="94">
                  <c:v>0.20500000000000004</c:v>
                </c:pt>
                <c:pt idx="95">
                  <c:v>0.18500000000000011</c:v>
                </c:pt>
                <c:pt idx="96">
                  <c:v>0.16700000000000007</c:v>
                </c:pt>
                <c:pt idx="97">
                  <c:v>0.15200000000000011</c:v>
                </c:pt>
                <c:pt idx="98">
                  <c:v>0.1450000000000001</c:v>
                </c:pt>
                <c:pt idx="99">
                  <c:v>0.13800000000000001</c:v>
                </c:pt>
                <c:pt idx="100">
                  <c:v>0.127</c:v>
                </c:pt>
                <c:pt idx="101">
                  <c:v>0.11799999999999999</c:v>
                </c:pt>
                <c:pt idx="102">
                  <c:v>0.11400000000000003</c:v>
                </c:pt>
                <c:pt idx="103">
                  <c:v>0.10500000000000002</c:v>
                </c:pt>
                <c:pt idx="104">
                  <c:v>0.10700000000000005</c:v>
                </c:pt>
                <c:pt idx="105">
                  <c:v>0.10299999999999998</c:v>
                </c:pt>
                <c:pt idx="106">
                  <c:v>0.10500000000000002</c:v>
                </c:pt>
                <c:pt idx="107">
                  <c:v>0.10700000000000005</c:v>
                </c:pt>
                <c:pt idx="108">
                  <c:v>0.11200000000000003</c:v>
                </c:pt>
                <c:pt idx="109">
                  <c:v>0.12300000000000005</c:v>
                </c:pt>
                <c:pt idx="110">
                  <c:v>0.13500000000000001</c:v>
                </c:pt>
                <c:pt idx="111">
                  <c:v>0.1450000000000001</c:v>
                </c:pt>
                <c:pt idx="112">
                  <c:v>0.15700000000000011</c:v>
                </c:pt>
                <c:pt idx="113">
                  <c:v>0.1780000000000001</c:v>
                </c:pt>
                <c:pt idx="114">
                  <c:v>0.19800000000000006</c:v>
                </c:pt>
                <c:pt idx="115">
                  <c:v>0.22200000000000006</c:v>
                </c:pt>
                <c:pt idx="116">
                  <c:v>0.252</c:v>
                </c:pt>
                <c:pt idx="117">
                  <c:v>0.27</c:v>
                </c:pt>
                <c:pt idx="118">
                  <c:v>0.30900000000000022</c:v>
                </c:pt>
                <c:pt idx="119">
                  <c:v>0.33700000000000035</c:v>
                </c:pt>
                <c:pt idx="120">
                  <c:v>0.37200000000000022</c:v>
                </c:pt>
                <c:pt idx="121">
                  <c:v>0.40200000000000002</c:v>
                </c:pt>
                <c:pt idx="122">
                  <c:v>0.43000000000000022</c:v>
                </c:pt>
                <c:pt idx="123">
                  <c:v>0.46700000000000008</c:v>
                </c:pt>
                <c:pt idx="124">
                  <c:v>0.5</c:v>
                </c:pt>
                <c:pt idx="125">
                  <c:v>0.52600000000000002</c:v>
                </c:pt>
                <c:pt idx="126">
                  <c:v>0.56100000000000005</c:v>
                </c:pt>
                <c:pt idx="127">
                  <c:v>0.58400000000000019</c:v>
                </c:pt>
                <c:pt idx="128">
                  <c:v>0.61200000000000043</c:v>
                </c:pt>
                <c:pt idx="129">
                  <c:v>0.64100000000000046</c:v>
                </c:pt>
                <c:pt idx="130">
                  <c:v>0.6670000000000007</c:v>
                </c:pt>
                <c:pt idx="131">
                  <c:v>0.69800000000000051</c:v>
                </c:pt>
                <c:pt idx="132">
                  <c:v>0.72500000000000042</c:v>
                </c:pt>
                <c:pt idx="133">
                  <c:v>0.74600000000000044</c:v>
                </c:pt>
                <c:pt idx="134">
                  <c:v>0.77300000000000024</c:v>
                </c:pt>
                <c:pt idx="135">
                  <c:v>0.80800000000000005</c:v>
                </c:pt>
                <c:pt idx="136">
                  <c:v>0.83200000000000041</c:v>
                </c:pt>
                <c:pt idx="137">
                  <c:v>0.86200000000000043</c:v>
                </c:pt>
                <c:pt idx="138">
                  <c:v>0.89500000000000024</c:v>
                </c:pt>
                <c:pt idx="139">
                  <c:v>0.92</c:v>
                </c:pt>
                <c:pt idx="140">
                  <c:v>0.94499999999999995</c:v>
                </c:pt>
                <c:pt idx="141">
                  <c:v>0.96400000000000041</c:v>
                </c:pt>
                <c:pt idx="142">
                  <c:v>0.98399999999999999</c:v>
                </c:pt>
                <c:pt idx="143">
                  <c:v>0.998</c:v>
                </c:pt>
                <c:pt idx="144">
                  <c:v>1.022999999999999</c:v>
                </c:pt>
                <c:pt idx="145">
                  <c:v>1.038999999999999</c:v>
                </c:pt>
                <c:pt idx="146">
                  <c:v>1.0640000000000001</c:v>
                </c:pt>
                <c:pt idx="147">
                  <c:v>1.08</c:v>
                </c:pt>
                <c:pt idx="148">
                  <c:v>1.0960000000000001</c:v>
                </c:pt>
                <c:pt idx="149">
                  <c:v>1.109</c:v>
                </c:pt>
                <c:pt idx="150">
                  <c:v>1.135999999999999</c:v>
                </c:pt>
                <c:pt idx="151">
                  <c:v>1.155</c:v>
                </c:pt>
                <c:pt idx="152">
                  <c:v>1.1800000000000008</c:v>
                </c:pt>
                <c:pt idx="153">
                  <c:v>1.1910000000000001</c:v>
                </c:pt>
                <c:pt idx="154">
                  <c:v>1.2069999999999992</c:v>
                </c:pt>
                <c:pt idx="155">
                  <c:v>1.2209999999999992</c:v>
                </c:pt>
                <c:pt idx="156">
                  <c:v>1.242</c:v>
                </c:pt>
                <c:pt idx="157">
                  <c:v>1.256999999999999</c:v>
                </c:pt>
                <c:pt idx="158">
                  <c:v>1.264999999999999</c:v>
                </c:pt>
                <c:pt idx="159">
                  <c:v>1.262</c:v>
                </c:pt>
                <c:pt idx="160">
                  <c:v>1.286999999999999</c:v>
                </c:pt>
                <c:pt idx="161">
                  <c:v>1.298999999999999</c:v>
                </c:pt>
                <c:pt idx="162">
                  <c:v>1.3129999999999991</c:v>
                </c:pt>
                <c:pt idx="163">
                  <c:v>1.3169999999999991</c:v>
                </c:pt>
                <c:pt idx="164">
                  <c:v>1.3280000000000001</c:v>
                </c:pt>
                <c:pt idx="165">
                  <c:v>1.3260000000000001</c:v>
                </c:pt>
                <c:pt idx="166">
                  <c:v>1.337</c:v>
                </c:pt>
                <c:pt idx="167">
                  <c:v>1.339</c:v>
                </c:pt>
                <c:pt idx="168">
                  <c:v>1.351</c:v>
                </c:pt>
                <c:pt idx="169">
                  <c:v>1.351</c:v>
                </c:pt>
                <c:pt idx="170">
                  <c:v>1.351</c:v>
                </c:pt>
                <c:pt idx="171">
                  <c:v>1.3480000000000001</c:v>
                </c:pt>
                <c:pt idx="172">
                  <c:v>1.343</c:v>
                </c:pt>
                <c:pt idx="173">
                  <c:v>1.337</c:v>
                </c:pt>
                <c:pt idx="174">
                  <c:v>1.32</c:v>
                </c:pt>
                <c:pt idx="175">
                  <c:v>1.302999999999999</c:v>
                </c:pt>
                <c:pt idx="176">
                  <c:v>1.276999999999999</c:v>
                </c:pt>
                <c:pt idx="177">
                  <c:v>1.260999999999999</c:v>
                </c:pt>
                <c:pt idx="178">
                  <c:v>1.2389999999999992</c:v>
                </c:pt>
                <c:pt idx="179">
                  <c:v>1.214</c:v>
                </c:pt>
                <c:pt idx="180">
                  <c:v>1.1870000000000001</c:v>
                </c:pt>
                <c:pt idx="181">
                  <c:v>1.163999999999999</c:v>
                </c:pt>
                <c:pt idx="182">
                  <c:v>1.139999999999999</c:v>
                </c:pt>
                <c:pt idx="183">
                  <c:v>1.1100000000000001</c:v>
                </c:pt>
                <c:pt idx="184">
                  <c:v>1.08</c:v>
                </c:pt>
                <c:pt idx="185">
                  <c:v>1.06</c:v>
                </c:pt>
                <c:pt idx="186">
                  <c:v>1.032</c:v>
                </c:pt>
                <c:pt idx="187">
                  <c:v>1.002</c:v>
                </c:pt>
                <c:pt idx="188">
                  <c:v>0.9770000000000002</c:v>
                </c:pt>
                <c:pt idx="189">
                  <c:v>0.94499999999999995</c:v>
                </c:pt>
                <c:pt idx="190">
                  <c:v>0.91600000000000004</c:v>
                </c:pt>
                <c:pt idx="191">
                  <c:v>0.88600000000000023</c:v>
                </c:pt>
                <c:pt idx="192">
                  <c:v>0.85300000000000042</c:v>
                </c:pt>
                <c:pt idx="193">
                  <c:v>0.82099999999999995</c:v>
                </c:pt>
                <c:pt idx="194">
                  <c:v>0.78400000000000003</c:v>
                </c:pt>
                <c:pt idx="195">
                  <c:v>0.74700000000000044</c:v>
                </c:pt>
                <c:pt idx="196">
                  <c:v>0.72000000000000042</c:v>
                </c:pt>
                <c:pt idx="197">
                  <c:v>0.6890000000000005</c:v>
                </c:pt>
                <c:pt idx="198">
                  <c:v>0.6640000000000007</c:v>
                </c:pt>
                <c:pt idx="199">
                  <c:v>0.63800000000000046</c:v>
                </c:pt>
                <c:pt idx="200">
                  <c:v>0.61300000000000043</c:v>
                </c:pt>
                <c:pt idx="201">
                  <c:v>0.58400000000000019</c:v>
                </c:pt>
                <c:pt idx="202">
                  <c:v>0.54900000000000004</c:v>
                </c:pt>
                <c:pt idx="203">
                  <c:v>0.51700000000000002</c:v>
                </c:pt>
                <c:pt idx="204">
                  <c:v>0.49300000000000027</c:v>
                </c:pt>
                <c:pt idx="205">
                  <c:v>0.49100000000000027</c:v>
                </c:pt>
                <c:pt idx="206">
                  <c:v>0.4710000000000002</c:v>
                </c:pt>
                <c:pt idx="207">
                  <c:v>0.45300000000000001</c:v>
                </c:pt>
                <c:pt idx="208">
                  <c:v>0.43100000000000027</c:v>
                </c:pt>
                <c:pt idx="209">
                  <c:v>0.4160000000000002</c:v>
                </c:pt>
                <c:pt idx="210">
                  <c:v>0.40700000000000008</c:v>
                </c:pt>
                <c:pt idx="211">
                  <c:v>0.38700000000000023</c:v>
                </c:pt>
                <c:pt idx="212">
                  <c:v>0.37500000000000022</c:v>
                </c:pt>
                <c:pt idx="213">
                  <c:v>0.37100000000000022</c:v>
                </c:pt>
                <c:pt idx="214">
                  <c:v>0.36100000000000027</c:v>
                </c:pt>
                <c:pt idx="215">
                  <c:v>0.34400000000000014</c:v>
                </c:pt>
                <c:pt idx="216">
                  <c:v>0.33500000000000035</c:v>
                </c:pt>
                <c:pt idx="217">
                  <c:v>0.32800000000000024</c:v>
                </c:pt>
                <c:pt idx="218">
                  <c:v>0.31100000000000022</c:v>
                </c:pt>
                <c:pt idx="219">
                  <c:v>0.30100000000000027</c:v>
                </c:pt>
                <c:pt idx="220">
                  <c:v>0.2860000000000002</c:v>
                </c:pt>
                <c:pt idx="221">
                  <c:v>0.28300000000000008</c:v>
                </c:pt>
                <c:pt idx="222">
                  <c:v>0.27100000000000002</c:v>
                </c:pt>
                <c:pt idx="223">
                  <c:v>0.26600000000000001</c:v>
                </c:pt>
                <c:pt idx="224">
                  <c:v>0.26100000000000001</c:v>
                </c:pt>
                <c:pt idx="225">
                  <c:v>0.25900000000000001</c:v>
                </c:pt>
                <c:pt idx="226">
                  <c:v>0.25700000000000001</c:v>
                </c:pt>
                <c:pt idx="227">
                  <c:v>0.255</c:v>
                </c:pt>
                <c:pt idx="228">
                  <c:v>0.253</c:v>
                </c:pt>
                <c:pt idx="229">
                  <c:v>0.26100000000000001</c:v>
                </c:pt>
                <c:pt idx="230">
                  <c:v>0.255</c:v>
                </c:pt>
                <c:pt idx="231">
                  <c:v>0.26600000000000001</c:v>
                </c:pt>
                <c:pt idx="232">
                  <c:v>0.27500000000000002</c:v>
                </c:pt>
                <c:pt idx="233">
                  <c:v>0.29800000000000026</c:v>
                </c:pt>
                <c:pt idx="234">
                  <c:v>0.31300000000000022</c:v>
                </c:pt>
                <c:pt idx="235">
                  <c:v>0.32300000000000023</c:v>
                </c:pt>
                <c:pt idx="236">
                  <c:v>0.34100000000000036</c:v>
                </c:pt>
                <c:pt idx="237">
                  <c:v>0.35700000000000021</c:v>
                </c:pt>
                <c:pt idx="238">
                  <c:v>0.38300000000000023</c:v>
                </c:pt>
                <c:pt idx="239">
                  <c:v>0.4</c:v>
                </c:pt>
                <c:pt idx="240">
                  <c:v>0.42800000000000027</c:v>
                </c:pt>
                <c:pt idx="241">
                  <c:v>0.45900000000000002</c:v>
                </c:pt>
                <c:pt idx="242">
                  <c:v>0.48300000000000021</c:v>
                </c:pt>
                <c:pt idx="243">
                  <c:v>0.52200000000000002</c:v>
                </c:pt>
                <c:pt idx="244">
                  <c:v>0.55300000000000005</c:v>
                </c:pt>
                <c:pt idx="245">
                  <c:v>0.58300000000000018</c:v>
                </c:pt>
                <c:pt idx="246">
                  <c:v>0.61300000000000043</c:v>
                </c:pt>
                <c:pt idx="247">
                  <c:v>0.64200000000000046</c:v>
                </c:pt>
                <c:pt idx="248">
                  <c:v>0.66900000000000071</c:v>
                </c:pt>
                <c:pt idx="249">
                  <c:v>0.69400000000000051</c:v>
                </c:pt>
                <c:pt idx="250">
                  <c:v>0.72300000000000042</c:v>
                </c:pt>
                <c:pt idx="251">
                  <c:v>0.74900000000000044</c:v>
                </c:pt>
                <c:pt idx="252">
                  <c:v>0.77900000000000025</c:v>
                </c:pt>
                <c:pt idx="253">
                  <c:v>0.80800000000000005</c:v>
                </c:pt>
                <c:pt idx="254">
                  <c:v>0.84200000000000041</c:v>
                </c:pt>
                <c:pt idx="255">
                  <c:v>0.87500000000000044</c:v>
                </c:pt>
                <c:pt idx="256">
                  <c:v>0.90300000000000002</c:v>
                </c:pt>
                <c:pt idx="257">
                  <c:v>0.92800000000000005</c:v>
                </c:pt>
                <c:pt idx="258">
                  <c:v>0.96000000000000041</c:v>
                </c:pt>
                <c:pt idx="259">
                  <c:v>0.98099999999999998</c:v>
                </c:pt>
                <c:pt idx="260">
                  <c:v>1.004999999999999</c:v>
                </c:pt>
                <c:pt idx="261">
                  <c:v>1.020999999999999</c:v>
                </c:pt>
                <c:pt idx="262">
                  <c:v>1.04</c:v>
                </c:pt>
                <c:pt idx="263">
                  <c:v>1.069</c:v>
                </c:pt>
                <c:pt idx="264">
                  <c:v>1.0920000000000001</c:v>
                </c:pt>
                <c:pt idx="265">
                  <c:v>1.1120000000000001</c:v>
                </c:pt>
                <c:pt idx="266">
                  <c:v>1.127999999999999</c:v>
                </c:pt>
                <c:pt idx="267">
                  <c:v>1.143</c:v>
                </c:pt>
                <c:pt idx="268">
                  <c:v>1.161999999999999</c:v>
                </c:pt>
                <c:pt idx="269">
                  <c:v>1.171999999999999</c:v>
                </c:pt>
                <c:pt idx="270">
                  <c:v>1.1800000000000008</c:v>
                </c:pt>
                <c:pt idx="271">
                  <c:v>1.1900000000000008</c:v>
                </c:pt>
                <c:pt idx="272">
                  <c:v>1.2009999999999992</c:v>
                </c:pt>
                <c:pt idx="273">
                  <c:v>1.2049999999999992</c:v>
                </c:pt>
                <c:pt idx="274">
                  <c:v>1.218</c:v>
                </c:pt>
                <c:pt idx="275">
                  <c:v>1.2249999999999992</c:v>
                </c:pt>
                <c:pt idx="276">
                  <c:v>1.236</c:v>
                </c:pt>
                <c:pt idx="277">
                  <c:v>1.242</c:v>
                </c:pt>
                <c:pt idx="278">
                  <c:v>1.25</c:v>
                </c:pt>
                <c:pt idx="279">
                  <c:v>1.254</c:v>
                </c:pt>
                <c:pt idx="280">
                  <c:v>1.258</c:v>
                </c:pt>
                <c:pt idx="281">
                  <c:v>1.262</c:v>
                </c:pt>
                <c:pt idx="282">
                  <c:v>1.268999999999999</c:v>
                </c:pt>
                <c:pt idx="283">
                  <c:v>1.27</c:v>
                </c:pt>
                <c:pt idx="284">
                  <c:v>1.272999999999999</c:v>
                </c:pt>
                <c:pt idx="285">
                  <c:v>1.28</c:v>
                </c:pt>
                <c:pt idx="286">
                  <c:v>1.284</c:v>
                </c:pt>
                <c:pt idx="287">
                  <c:v>1.284</c:v>
                </c:pt>
                <c:pt idx="288">
                  <c:v>1.284</c:v>
                </c:pt>
                <c:pt idx="289">
                  <c:v>1.28</c:v>
                </c:pt>
                <c:pt idx="290">
                  <c:v>1.280999999999999</c:v>
                </c:pt>
                <c:pt idx="291">
                  <c:v>1.28</c:v>
                </c:pt>
                <c:pt idx="292">
                  <c:v>1.272999999999999</c:v>
                </c:pt>
                <c:pt idx="293">
                  <c:v>1.266</c:v>
                </c:pt>
                <c:pt idx="294">
                  <c:v>1.258</c:v>
                </c:pt>
                <c:pt idx="295">
                  <c:v>1.25</c:v>
                </c:pt>
                <c:pt idx="296">
                  <c:v>1.2329999999999992</c:v>
                </c:pt>
                <c:pt idx="297">
                  <c:v>1.218</c:v>
                </c:pt>
                <c:pt idx="298">
                  <c:v>1.2009999999999992</c:v>
                </c:pt>
                <c:pt idx="299">
                  <c:v>1.179</c:v>
                </c:pt>
                <c:pt idx="300">
                  <c:v>1.157</c:v>
                </c:pt>
                <c:pt idx="301">
                  <c:v>1.131999999999999</c:v>
                </c:pt>
                <c:pt idx="302">
                  <c:v>1.1120000000000001</c:v>
                </c:pt>
                <c:pt idx="303">
                  <c:v>1.0860000000000001</c:v>
                </c:pt>
                <c:pt idx="304">
                  <c:v>1.06</c:v>
                </c:pt>
                <c:pt idx="305">
                  <c:v>1.038</c:v>
                </c:pt>
                <c:pt idx="306">
                  <c:v>1.012999999999999</c:v>
                </c:pt>
                <c:pt idx="307">
                  <c:v>0.98399999999999999</c:v>
                </c:pt>
                <c:pt idx="308">
                  <c:v>0.95800000000000041</c:v>
                </c:pt>
                <c:pt idx="309">
                  <c:v>0.93400000000000005</c:v>
                </c:pt>
                <c:pt idx="310">
                  <c:v>0.90900000000000003</c:v>
                </c:pt>
                <c:pt idx="311">
                  <c:v>0.88200000000000023</c:v>
                </c:pt>
                <c:pt idx="312">
                  <c:v>0.85300000000000042</c:v>
                </c:pt>
                <c:pt idx="313">
                  <c:v>0.82399999999999995</c:v>
                </c:pt>
                <c:pt idx="314">
                  <c:v>0.79100000000000004</c:v>
                </c:pt>
                <c:pt idx="315">
                  <c:v>0.76100000000000045</c:v>
                </c:pt>
                <c:pt idx="316">
                  <c:v>0.73100000000000043</c:v>
                </c:pt>
                <c:pt idx="317">
                  <c:v>0.69900000000000051</c:v>
                </c:pt>
                <c:pt idx="318">
                  <c:v>0.67200000000000071</c:v>
                </c:pt>
                <c:pt idx="319">
                  <c:v>0.64500000000000046</c:v>
                </c:pt>
                <c:pt idx="320">
                  <c:v>0.61500000000000044</c:v>
                </c:pt>
                <c:pt idx="321">
                  <c:v>0.59400000000000019</c:v>
                </c:pt>
                <c:pt idx="322">
                  <c:v>0.56899999999999995</c:v>
                </c:pt>
                <c:pt idx="323">
                  <c:v>0.54300000000000004</c:v>
                </c:pt>
                <c:pt idx="324">
                  <c:v>0.51900000000000002</c:v>
                </c:pt>
                <c:pt idx="325">
                  <c:v>0.49400000000000027</c:v>
                </c:pt>
                <c:pt idx="326">
                  <c:v>0.46500000000000002</c:v>
                </c:pt>
                <c:pt idx="327">
                  <c:v>0.44500000000000012</c:v>
                </c:pt>
                <c:pt idx="328">
                  <c:v>0.42600000000000027</c:v>
                </c:pt>
                <c:pt idx="329">
                  <c:v>0.4090000000000002</c:v>
                </c:pt>
                <c:pt idx="330">
                  <c:v>0.38300000000000023</c:v>
                </c:pt>
                <c:pt idx="331">
                  <c:v>0.36400000000000027</c:v>
                </c:pt>
                <c:pt idx="332">
                  <c:v>0.34800000000000031</c:v>
                </c:pt>
                <c:pt idx="333">
                  <c:v>0.33000000000000035</c:v>
                </c:pt>
                <c:pt idx="334">
                  <c:v>0.31200000000000022</c:v>
                </c:pt>
                <c:pt idx="335">
                  <c:v>0.2860000000000002</c:v>
                </c:pt>
                <c:pt idx="336">
                  <c:v>0.27</c:v>
                </c:pt>
                <c:pt idx="337">
                  <c:v>0.25900000000000001</c:v>
                </c:pt>
                <c:pt idx="338">
                  <c:v>0.2420000000000001</c:v>
                </c:pt>
                <c:pt idx="339">
                  <c:v>0.22400000000000006</c:v>
                </c:pt>
                <c:pt idx="340">
                  <c:v>0.21600000000000011</c:v>
                </c:pt>
                <c:pt idx="341">
                  <c:v>0.20300000000000001</c:v>
                </c:pt>
                <c:pt idx="342">
                  <c:v>0.1770000000000001</c:v>
                </c:pt>
                <c:pt idx="343">
                  <c:v>0.17</c:v>
                </c:pt>
                <c:pt idx="344">
                  <c:v>0.15700000000000011</c:v>
                </c:pt>
                <c:pt idx="345">
                  <c:v>0.14000000000000001</c:v>
                </c:pt>
                <c:pt idx="346">
                  <c:v>0.13300000000000001</c:v>
                </c:pt>
                <c:pt idx="347">
                  <c:v>0.12300000000000005</c:v>
                </c:pt>
                <c:pt idx="348">
                  <c:v>0.11600000000000005</c:v>
                </c:pt>
                <c:pt idx="349">
                  <c:v>0.10900000000000006</c:v>
                </c:pt>
                <c:pt idx="350">
                  <c:v>0.10700000000000005</c:v>
                </c:pt>
                <c:pt idx="351">
                  <c:v>9.0000000000000038E-2</c:v>
                </c:pt>
                <c:pt idx="352">
                  <c:v>9.6000000000000058E-2</c:v>
                </c:pt>
                <c:pt idx="353">
                  <c:v>0.10700000000000005</c:v>
                </c:pt>
                <c:pt idx="354">
                  <c:v>0.11500000000000003</c:v>
                </c:pt>
                <c:pt idx="355">
                  <c:v>0.12200000000000005</c:v>
                </c:pt>
                <c:pt idx="356">
                  <c:v>0.13</c:v>
                </c:pt>
                <c:pt idx="357">
                  <c:v>0.13800000000000001</c:v>
                </c:pt>
                <c:pt idx="358">
                  <c:v>0.15900000000000011</c:v>
                </c:pt>
                <c:pt idx="359">
                  <c:v>0.1770000000000001</c:v>
                </c:pt>
                <c:pt idx="360">
                  <c:v>0.20300000000000001</c:v>
                </c:pt>
                <c:pt idx="361">
                  <c:v>0.22300000000000006</c:v>
                </c:pt>
                <c:pt idx="362">
                  <c:v>0.253</c:v>
                </c:pt>
                <c:pt idx="363">
                  <c:v>0.27500000000000002</c:v>
                </c:pt>
                <c:pt idx="364">
                  <c:v>0.29700000000000026</c:v>
                </c:pt>
                <c:pt idx="365">
                  <c:v>0.32800000000000024</c:v>
                </c:pt>
                <c:pt idx="366">
                  <c:v>0.36000000000000021</c:v>
                </c:pt>
                <c:pt idx="367">
                  <c:v>0.38500000000000023</c:v>
                </c:pt>
                <c:pt idx="368">
                  <c:v>0.4120000000000002</c:v>
                </c:pt>
                <c:pt idx="369">
                  <c:v>0.43800000000000022</c:v>
                </c:pt>
                <c:pt idx="370">
                  <c:v>0.46500000000000002</c:v>
                </c:pt>
                <c:pt idx="371">
                  <c:v>0.5</c:v>
                </c:pt>
                <c:pt idx="372">
                  <c:v>0.52800000000000002</c:v>
                </c:pt>
                <c:pt idx="373">
                  <c:v>0.56499999999999995</c:v>
                </c:pt>
                <c:pt idx="374">
                  <c:v>0.59300000000000019</c:v>
                </c:pt>
                <c:pt idx="375">
                  <c:v>0.62300000000000044</c:v>
                </c:pt>
                <c:pt idx="376">
                  <c:v>0.65000000000000058</c:v>
                </c:pt>
                <c:pt idx="377">
                  <c:v>0.68600000000000061</c:v>
                </c:pt>
                <c:pt idx="378">
                  <c:v>0.72300000000000042</c:v>
                </c:pt>
                <c:pt idx="379">
                  <c:v>0.76000000000000045</c:v>
                </c:pt>
                <c:pt idx="380">
                  <c:v>0.79</c:v>
                </c:pt>
                <c:pt idx="381">
                  <c:v>0.8270000000000004</c:v>
                </c:pt>
                <c:pt idx="382">
                  <c:v>0.86400000000000043</c:v>
                </c:pt>
                <c:pt idx="383">
                  <c:v>0.89800000000000024</c:v>
                </c:pt>
                <c:pt idx="384">
                  <c:v>0.93200000000000005</c:v>
                </c:pt>
                <c:pt idx="385">
                  <c:v>0.96000000000000041</c:v>
                </c:pt>
                <c:pt idx="386">
                  <c:v>0.98599999999999999</c:v>
                </c:pt>
                <c:pt idx="387">
                  <c:v>1.008999999999999</c:v>
                </c:pt>
                <c:pt idx="388">
                  <c:v>1.034999999999999</c:v>
                </c:pt>
                <c:pt idx="389">
                  <c:v>1.054999999999999</c:v>
                </c:pt>
                <c:pt idx="390">
                  <c:v>1.081</c:v>
                </c:pt>
                <c:pt idx="391">
                  <c:v>1.099</c:v>
                </c:pt>
                <c:pt idx="392">
                  <c:v>1.117</c:v>
                </c:pt>
                <c:pt idx="393">
                  <c:v>1.131999999999999</c:v>
                </c:pt>
                <c:pt idx="394">
                  <c:v>1.153999999999999</c:v>
                </c:pt>
                <c:pt idx="395">
                  <c:v>1.163999999999999</c:v>
                </c:pt>
                <c:pt idx="396">
                  <c:v>1.1870000000000001</c:v>
                </c:pt>
                <c:pt idx="397">
                  <c:v>1.2049999999999992</c:v>
                </c:pt>
                <c:pt idx="398">
                  <c:v>1.22</c:v>
                </c:pt>
                <c:pt idx="399">
                  <c:v>1.2329999999999992</c:v>
                </c:pt>
                <c:pt idx="400">
                  <c:v>1.248</c:v>
                </c:pt>
                <c:pt idx="401">
                  <c:v>1.260999999999999</c:v>
                </c:pt>
                <c:pt idx="402">
                  <c:v>1.280999999999999</c:v>
                </c:pt>
                <c:pt idx="403">
                  <c:v>1.286999999999999</c:v>
                </c:pt>
                <c:pt idx="404">
                  <c:v>1.298</c:v>
                </c:pt>
                <c:pt idx="405">
                  <c:v>1.3089999999999991</c:v>
                </c:pt>
                <c:pt idx="406">
                  <c:v>1.3169999999999991</c:v>
                </c:pt>
                <c:pt idx="407">
                  <c:v>1.321</c:v>
                </c:pt>
                <c:pt idx="408">
                  <c:v>1.3240000000000001</c:v>
                </c:pt>
                <c:pt idx="409">
                  <c:v>1.329</c:v>
                </c:pt>
                <c:pt idx="410">
                  <c:v>1.335</c:v>
                </c:pt>
                <c:pt idx="411">
                  <c:v>1.339</c:v>
                </c:pt>
                <c:pt idx="412">
                  <c:v>1.3460000000000001</c:v>
                </c:pt>
                <c:pt idx="413">
                  <c:v>1.339</c:v>
                </c:pt>
                <c:pt idx="414">
                  <c:v>1.337</c:v>
                </c:pt>
                <c:pt idx="415">
                  <c:v>1.331</c:v>
                </c:pt>
                <c:pt idx="416">
                  <c:v>1.329</c:v>
                </c:pt>
                <c:pt idx="417">
                  <c:v>1.32</c:v>
                </c:pt>
                <c:pt idx="418">
                  <c:v>1.3069999999999991</c:v>
                </c:pt>
                <c:pt idx="419">
                  <c:v>1.3</c:v>
                </c:pt>
                <c:pt idx="420">
                  <c:v>1.294</c:v>
                </c:pt>
                <c:pt idx="421">
                  <c:v>1.272999999999999</c:v>
                </c:pt>
                <c:pt idx="422">
                  <c:v>1.258999999999999</c:v>
                </c:pt>
                <c:pt idx="423">
                  <c:v>1.2389999999999992</c:v>
                </c:pt>
                <c:pt idx="424">
                  <c:v>1.214</c:v>
                </c:pt>
                <c:pt idx="425">
                  <c:v>1.1960000000000008</c:v>
                </c:pt>
                <c:pt idx="426">
                  <c:v>1.171999999999999</c:v>
                </c:pt>
                <c:pt idx="427">
                  <c:v>1.157</c:v>
                </c:pt>
                <c:pt idx="428">
                  <c:v>1.131</c:v>
                </c:pt>
                <c:pt idx="429">
                  <c:v>1.113</c:v>
                </c:pt>
                <c:pt idx="430">
                  <c:v>1.087</c:v>
                </c:pt>
                <c:pt idx="431">
                  <c:v>1.0680000000000001</c:v>
                </c:pt>
                <c:pt idx="432">
                  <c:v>1.038</c:v>
                </c:pt>
                <c:pt idx="433">
                  <c:v>1.02</c:v>
                </c:pt>
                <c:pt idx="434">
                  <c:v>0.98799999999999999</c:v>
                </c:pt>
                <c:pt idx="435">
                  <c:v>0.96200000000000041</c:v>
                </c:pt>
                <c:pt idx="436">
                  <c:v>0.93200000000000005</c:v>
                </c:pt>
                <c:pt idx="437">
                  <c:v>0.90900000000000003</c:v>
                </c:pt>
                <c:pt idx="438">
                  <c:v>0.87900000000000045</c:v>
                </c:pt>
                <c:pt idx="439">
                  <c:v>0.84500000000000042</c:v>
                </c:pt>
                <c:pt idx="440">
                  <c:v>0.81399999999999995</c:v>
                </c:pt>
                <c:pt idx="441">
                  <c:v>0.78800000000000003</c:v>
                </c:pt>
                <c:pt idx="442">
                  <c:v>0.75700000000000045</c:v>
                </c:pt>
                <c:pt idx="443">
                  <c:v>0.73200000000000043</c:v>
                </c:pt>
                <c:pt idx="444">
                  <c:v>0.71200000000000041</c:v>
                </c:pt>
                <c:pt idx="445">
                  <c:v>0.69000000000000061</c:v>
                </c:pt>
                <c:pt idx="446">
                  <c:v>0.6650000000000007</c:v>
                </c:pt>
                <c:pt idx="447">
                  <c:v>0.64300000000000046</c:v>
                </c:pt>
                <c:pt idx="448">
                  <c:v>0.62400000000000044</c:v>
                </c:pt>
                <c:pt idx="449">
                  <c:v>0.60600000000000043</c:v>
                </c:pt>
                <c:pt idx="450">
                  <c:v>0.58600000000000019</c:v>
                </c:pt>
                <c:pt idx="451">
                  <c:v>0.57099999999999995</c:v>
                </c:pt>
                <c:pt idx="452">
                  <c:v>0.56100000000000005</c:v>
                </c:pt>
                <c:pt idx="453">
                  <c:v>0.54800000000000004</c:v>
                </c:pt>
                <c:pt idx="454">
                  <c:v>0.51700000000000002</c:v>
                </c:pt>
                <c:pt idx="455">
                  <c:v>0.52400000000000002</c:v>
                </c:pt>
                <c:pt idx="456">
                  <c:v>0.52400000000000002</c:v>
                </c:pt>
                <c:pt idx="457">
                  <c:v>0.50800000000000001</c:v>
                </c:pt>
                <c:pt idx="458">
                  <c:v>0.5</c:v>
                </c:pt>
                <c:pt idx="459">
                  <c:v>0.49500000000000022</c:v>
                </c:pt>
                <c:pt idx="460">
                  <c:v>0.48300000000000021</c:v>
                </c:pt>
                <c:pt idx="461">
                  <c:v>0.46700000000000008</c:v>
                </c:pt>
                <c:pt idx="462">
                  <c:v>0.45600000000000002</c:v>
                </c:pt>
                <c:pt idx="463">
                  <c:v>0.44300000000000012</c:v>
                </c:pt>
                <c:pt idx="464">
                  <c:v>0.44200000000000012</c:v>
                </c:pt>
                <c:pt idx="465">
                  <c:v>0.42800000000000027</c:v>
                </c:pt>
                <c:pt idx="466">
                  <c:v>0.42200000000000026</c:v>
                </c:pt>
                <c:pt idx="467">
                  <c:v>0.41900000000000021</c:v>
                </c:pt>
                <c:pt idx="468">
                  <c:v>0.4160000000000002</c:v>
                </c:pt>
                <c:pt idx="470">
                  <c:v>0.4</c:v>
                </c:pt>
                <c:pt idx="471">
                  <c:v>0.40500000000000008</c:v>
                </c:pt>
                <c:pt idx="474">
                  <c:v>0.40200000000000002</c:v>
                </c:pt>
                <c:pt idx="475">
                  <c:v>0.40400000000000008</c:v>
                </c:pt>
                <c:pt idx="476">
                  <c:v>0.4120000000000002</c:v>
                </c:pt>
                <c:pt idx="477">
                  <c:v>0.4130000000000002</c:v>
                </c:pt>
                <c:pt idx="478">
                  <c:v>0.42400000000000027</c:v>
                </c:pt>
                <c:pt idx="479">
                  <c:v>0.43100000000000027</c:v>
                </c:pt>
                <c:pt idx="480">
                  <c:v>0.42800000000000027</c:v>
                </c:pt>
                <c:pt idx="481">
                  <c:v>0.45</c:v>
                </c:pt>
                <c:pt idx="482">
                  <c:v>0.46100000000000002</c:v>
                </c:pt>
                <c:pt idx="483">
                  <c:v>0.4780000000000002</c:v>
                </c:pt>
                <c:pt idx="484">
                  <c:v>0.49100000000000027</c:v>
                </c:pt>
                <c:pt idx="485">
                  <c:v>0.50800000000000001</c:v>
                </c:pt>
                <c:pt idx="486">
                  <c:v>0.52400000000000002</c:v>
                </c:pt>
                <c:pt idx="487">
                  <c:v>0.54800000000000004</c:v>
                </c:pt>
                <c:pt idx="488">
                  <c:v>0.56499999999999995</c:v>
                </c:pt>
                <c:pt idx="489">
                  <c:v>0.5780000000000004</c:v>
                </c:pt>
                <c:pt idx="490">
                  <c:v>0.60100000000000042</c:v>
                </c:pt>
                <c:pt idx="491">
                  <c:v>0.62100000000000044</c:v>
                </c:pt>
                <c:pt idx="492">
                  <c:v>0.64200000000000046</c:v>
                </c:pt>
                <c:pt idx="493">
                  <c:v>0.6630000000000007</c:v>
                </c:pt>
                <c:pt idx="494">
                  <c:v>0.68300000000000061</c:v>
                </c:pt>
                <c:pt idx="495">
                  <c:v>0.70800000000000041</c:v>
                </c:pt>
                <c:pt idx="496">
                  <c:v>0.73400000000000043</c:v>
                </c:pt>
                <c:pt idx="497">
                  <c:v>0.75400000000000045</c:v>
                </c:pt>
                <c:pt idx="498">
                  <c:v>0.78</c:v>
                </c:pt>
                <c:pt idx="499">
                  <c:v>0.79800000000000004</c:v>
                </c:pt>
                <c:pt idx="500">
                  <c:v>0.8250000000000004</c:v>
                </c:pt>
                <c:pt idx="501">
                  <c:v>0.85700000000000043</c:v>
                </c:pt>
                <c:pt idx="502">
                  <c:v>0.88400000000000023</c:v>
                </c:pt>
                <c:pt idx="503">
                  <c:v>0.91200000000000003</c:v>
                </c:pt>
                <c:pt idx="504">
                  <c:v>0.93600000000000005</c:v>
                </c:pt>
                <c:pt idx="509">
                  <c:v>1.0649999999999991</c:v>
                </c:pt>
                <c:pt idx="510">
                  <c:v>1.087</c:v>
                </c:pt>
                <c:pt idx="511">
                  <c:v>1.1020000000000001</c:v>
                </c:pt>
                <c:pt idx="512">
                  <c:v>1.123</c:v>
                </c:pt>
                <c:pt idx="513">
                  <c:v>1.135999999999999</c:v>
                </c:pt>
                <c:pt idx="514">
                  <c:v>1.149</c:v>
                </c:pt>
                <c:pt idx="515">
                  <c:v>1.165999999999999</c:v>
                </c:pt>
                <c:pt idx="517">
                  <c:v>1.1990000000000001</c:v>
                </c:pt>
                <c:pt idx="518">
                  <c:v>1.214</c:v>
                </c:pt>
                <c:pt idx="519">
                  <c:v>1.222</c:v>
                </c:pt>
                <c:pt idx="520">
                  <c:v>1.244</c:v>
                </c:pt>
                <c:pt idx="522">
                  <c:v>1.27</c:v>
                </c:pt>
                <c:pt idx="523">
                  <c:v>1.28</c:v>
                </c:pt>
                <c:pt idx="524">
                  <c:v>1.290999999999999</c:v>
                </c:pt>
                <c:pt idx="525">
                  <c:v>1.296</c:v>
                </c:pt>
                <c:pt idx="527">
                  <c:v>1.3069999999999991</c:v>
                </c:pt>
                <c:pt idx="528">
                  <c:v>1.3140000000000001</c:v>
                </c:pt>
                <c:pt idx="531">
                  <c:v>1.325</c:v>
                </c:pt>
                <c:pt idx="532">
                  <c:v>1.333</c:v>
                </c:pt>
                <c:pt idx="533">
                  <c:v>1.3360000000000001</c:v>
                </c:pt>
                <c:pt idx="534">
                  <c:v>1.3360000000000001</c:v>
                </c:pt>
                <c:pt idx="535">
                  <c:v>1.333</c:v>
                </c:pt>
                <c:pt idx="536">
                  <c:v>1.333</c:v>
                </c:pt>
                <c:pt idx="537">
                  <c:v>1.3280000000000001</c:v>
                </c:pt>
                <c:pt idx="538">
                  <c:v>1.3240000000000001</c:v>
                </c:pt>
                <c:pt idx="539">
                  <c:v>1.31</c:v>
                </c:pt>
                <c:pt idx="540">
                  <c:v>1.302</c:v>
                </c:pt>
                <c:pt idx="541">
                  <c:v>1.290999999999999</c:v>
                </c:pt>
                <c:pt idx="548">
                  <c:v>1.157999999999999</c:v>
                </c:pt>
                <c:pt idx="549">
                  <c:v>1.137999999999999</c:v>
                </c:pt>
                <c:pt idx="550">
                  <c:v>1.113</c:v>
                </c:pt>
                <c:pt idx="551">
                  <c:v>1.0880000000000001</c:v>
                </c:pt>
                <c:pt idx="552">
                  <c:v>1.0609999999999991</c:v>
                </c:pt>
                <c:pt idx="553">
                  <c:v>1.032</c:v>
                </c:pt>
                <c:pt idx="554">
                  <c:v>1.008999999999999</c:v>
                </c:pt>
                <c:pt idx="555">
                  <c:v>0.98</c:v>
                </c:pt>
                <c:pt idx="558">
                  <c:v>0.90600000000000003</c:v>
                </c:pt>
                <c:pt idx="559">
                  <c:v>0.87600000000000044</c:v>
                </c:pt>
                <c:pt idx="560">
                  <c:v>0.84700000000000042</c:v>
                </c:pt>
                <c:pt idx="562">
                  <c:v>0.79100000000000004</c:v>
                </c:pt>
                <c:pt idx="563">
                  <c:v>0.75800000000000045</c:v>
                </c:pt>
                <c:pt idx="564">
                  <c:v>0.72500000000000042</c:v>
                </c:pt>
                <c:pt idx="565">
                  <c:v>0.6910000000000005</c:v>
                </c:pt>
                <c:pt idx="566">
                  <c:v>0.6630000000000007</c:v>
                </c:pt>
                <c:pt idx="567">
                  <c:v>0.63700000000000045</c:v>
                </c:pt>
                <c:pt idx="568">
                  <c:v>0.61200000000000043</c:v>
                </c:pt>
                <c:pt idx="569">
                  <c:v>0.58000000000000018</c:v>
                </c:pt>
                <c:pt idx="570">
                  <c:v>0.55600000000000005</c:v>
                </c:pt>
                <c:pt idx="572">
                  <c:v>0.49800000000000022</c:v>
                </c:pt>
                <c:pt idx="573">
                  <c:v>0.4750000000000002</c:v>
                </c:pt>
                <c:pt idx="574">
                  <c:v>0.45400000000000001</c:v>
                </c:pt>
                <c:pt idx="578">
                  <c:v>0.37800000000000022</c:v>
                </c:pt>
                <c:pt idx="579">
                  <c:v>0.36300000000000027</c:v>
                </c:pt>
                <c:pt idx="580">
                  <c:v>0.34200000000000036</c:v>
                </c:pt>
                <c:pt idx="581">
                  <c:v>0.31300000000000022</c:v>
                </c:pt>
                <c:pt idx="582">
                  <c:v>0.29400000000000021</c:v>
                </c:pt>
                <c:pt idx="583">
                  <c:v>0.27800000000000002</c:v>
                </c:pt>
                <c:pt idx="584">
                  <c:v>0.25700000000000001</c:v>
                </c:pt>
                <c:pt idx="585">
                  <c:v>0.24600000000000011</c:v>
                </c:pt>
                <c:pt idx="586">
                  <c:v>0.23700000000000004</c:v>
                </c:pt>
                <c:pt idx="587">
                  <c:v>0.22300000000000006</c:v>
                </c:pt>
                <c:pt idx="588">
                  <c:v>0.21200000000000011</c:v>
                </c:pt>
                <c:pt idx="589">
                  <c:v>0.2</c:v>
                </c:pt>
                <c:pt idx="590">
                  <c:v>0.19200000000000006</c:v>
                </c:pt>
                <c:pt idx="591">
                  <c:v>0.18600000000000011</c:v>
                </c:pt>
                <c:pt idx="592">
                  <c:v>0.18300000000000011</c:v>
                </c:pt>
                <c:pt idx="593">
                  <c:v>0.1770000000000001</c:v>
                </c:pt>
                <c:pt idx="594">
                  <c:v>0.15200000000000011</c:v>
                </c:pt>
                <c:pt idx="595">
                  <c:v>0.15900000000000011</c:v>
                </c:pt>
                <c:pt idx="596">
                  <c:v>0.16700000000000007</c:v>
                </c:pt>
                <c:pt idx="597">
                  <c:v>0.17400000000000004</c:v>
                </c:pt>
                <c:pt idx="598">
                  <c:v>0.17200000000000001</c:v>
                </c:pt>
                <c:pt idx="599">
                  <c:v>0.17200000000000001</c:v>
                </c:pt>
                <c:pt idx="600">
                  <c:v>0.17400000000000004</c:v>
                </c:pt>
                <c:pt idx="601">
                  <c:v>0.18700000000000011</c:v>
                </c:pt>
                <c:pt idx="602">
                  <c:v>0.19600000000000006</c:v>
                </c:pt>
                <c:pt idx="603">
                  <c:v>0.21200000000000011</c:v>
                </c:pt>
                <c:pt idx="604">
                  <c:v>0.23</c:v>
                </c:pt>
                <c:pt idx="605">
                  <c:v>0.23800000000000004</c:v>
                </c:pt>
                <c:pt idx="606">
                  <c:v>0.255</c:v>
                </c:pt>
                <c:pt idx="607">
                  <c:v>0.28100000000000008</c:v>
                </c:pt>
                <c:pt idx="608">
                  <c:v>0.30200000000000027</c:v>
                </c:pt>
                <c:pt idx="609">
                  <c:v>0.32300000000000023</c:v>
                </c:pt>
                <c:pt idx="611">
                  <c:v>0.37200000000000022</c:v>
                </c:pt>
                <c:pt idx="612">
                  <c:v>0.40200000000000002</c:v>
                </c:pt>
                <c:pt idx="614">
                  <c:v>0.46900000000000008</c:v>
                </c:pt>
                <c:pt idx="615">
                  <c:v>0.501</c:v>
                </c:pt>
                <c:pt idx="616">
                  <c:v>0.53500000000000003</c:v>
                </c:pt>
                <c:pt idx="626">
                  <c:v>0.86100000000000043</c:v>
                </c:pt>
                <c:pt idx="627">
                  <c:v>0.89700000000000024</c:v>
                </c:pt>
                <c:pt idx="628">
                  <c:v>0.92700000000000005</c:v>
                </c:pt>
                <c:pt idx="629">
                  <c:v>0.96000000000000041</c:v>
                </c:pt>
                <c:pt idx="632">
                  <c:v>1.024999999999999</c:v>
                </c:pt>
                <c:pt idx="633">
                  <c:v>1.046999999999999</c:v>
                </c:pt>
                <c:pt idx="634">
                  <c:v>1.0649999999999991</c:v>
                </c:pt>
                <c:pt idx="635">
                  <c:v>1.0860000000000001</c:v>
                </c:pt>
                <c:pt idx="636">
                  <c:v>1.107</c:v>
                </c:pt>
                <c:pt idx="637">
                  <c:v>1.1240000000000001</c:v>
                </c:pt>
                <c:pt idx="638">
                  <c:v>1.143999999999999</c:v>
                </c:pt>
                <c:pt idx="639">
                  <c:v>1.161999999999999</c:v>
                </c:pt>
                <c:pt idx="640">
                  <c:v>1.1839999999999991</c:v>
                </c:pt>
                <c:pt idx="641">
                  <c:v>1.1990000000000001</c:v>
                </c:pt>
                <c:pt idx="642">
                  <c:v>1.2129999999999992</c:v>
                </c:pt>
                <c:pt idx="643">
                  <c:v>1.228</c:v>
                </c:pt>
                <c:pt idx="644">
                  <c:v>1.236</c:v>
                </c:pt>
                <c:pt idx="645">
                  <c:v>1.254</c:v>
                </c:pt>
                <c:pt idx="646">
                  <c:v>1.268999999999999</c:v>
                </c:pt>
                <c:pt idx="647">
                  <c:v>1.280999999999999</c:v>
                </c:pt>
                <c:pt idx="648">
                  <c:v>1.296</c:v>
                </c:pt>
                <c:pt idx="649">
                  <c:v>1.302999999999999</c:v>
                </c:pt>
                <c:pt idx="650">
                  <c:v>1.3180000000000001</c:v>
                </c:pt>
                <c:pt idx="651">
                  <c:v>1.329</c:v>
                </c:pt>
                <c:pt idx="652">
                  <c:v>1.335</c:v>
                </c:pt>
                <c:pt idx="653">
                  <c:v>1.3460000000000001</c:v>
                </c:pt>
                <c:pt idx="654">
                  <c:v>1.3540000000000001</c:v>
                </c:pt>
                <c:pt idx="655">
                  <c:v>1.369</c:v>
                </c:pt>
                <c:pt idx="656">
                  <c:v>1.385</c:v>
                </c:pt>
                <c:pt idx="657">
                  <c:v>1.393999999999999</c:v>
                </c:pt>
                <c:pt idx="658">
                  <c:v>1.395999999999999</c:v>
                </c:pt>
                <c:pt idx="659">
                  <c:v>1.383</c:v>
                </c:pt>
                <c:pt idx="660">
                  <c:v>1.387</c:v>
                </c:pt>
                <c:pt idx="661">
                  <c:v>1.387</c:v>
                </c:pt>
                <c:pt idx="662">
                  <c:v>1.389</c:v>
                </c:pt>
                <c:pt idx="663">
                  <c:v>1.383999999999999</c:v>
                </c:pt>
                <c:pt idx="664">
                  <c:v>1.373</c:v>
                </c:pt>
                <c:pt idx="665">
                  <c:v>1.369</c:v>
                </c:pt>
                <c:pt idx="666">
                  <c:v>1.365</c:v>
                </c:pt>
                <c:pt idx="667">
                  <c:v>1.361</c:v>
                </c:pt>
                <c:pt idx="668">
                  <c:v>1.3540000000000001</c:v>
                </c:pt>
                <c:pt idx="669">
                  <c:v>1.34</c:v>
                </c:pt>
                <c:pt idx="670">
                  <c:v>1.3260000000000001</c:v>
                </c:pt>
                <c:pt idx="671">
                  <c:v>1.3129999999999991</c:v>
                </c:pt>
                <c:pt idx="672">
                  <c:v>1.294</c:v>
                </c:pt>
                <c:pt idx="673">
                  <c:v>1.272</c:v>
                </c:pt>
                <c:pt idx="674">
                  <c:v>1.2469999999999992</c:v>
                </c:pt>
                <c:pt idx="675">
                  <c:v>1.2289999999999992</c:v>
                </c:pt>
                <c:pt idx="676">
                  <c:v>1.2009999999999992</c:v>
                </c:pt>
                <c:pt idx="677">
                  <c:v>1.181</c:v>
                </c:pt>
                <c:pt idx="678">
                  <c:v>1.159</c:v>
                </c:pt>
                <c:pt idx="679">
                  <c:v>1.139999999999999</c:v>
                </c:pt>
                <c:pt idx="680">
                  <c:v>1.1120000000000001</c:v>
                </c:pt>
                <c:pt idx="681">
                  <c:v>1.0880000000000001</c:v>
                </c:pt>
                <c:pt idx="682">
                  <c:v>1.073</c:v>
                </c:pt>
                <c:pt idx="683">
                  <c:v>1.0580000000000001</c:v>
                </c:pt>
                <c:pt idx="684">
                  <c:v>1.034999999999999</c:v>
                </c:pt>
                <c:pt idx="685">
                  <c:v>1.008</c:v>
                </c:pt>
                <c:pt idx="686">
                  <c:v>0.99</c:v>
                </c:pt>
                <c:pt idx="687">
                  <c:v>0.96500000000000041</c:v>
                </c:pt>
                <c:pt idx="688">
                  <c:v>0.92500000000000004</c:v>
                </c:pt>
                <c:pt idx="689">
                  <c:v>0.90300000000000002</c:v>
                </c:pt>
                <c:pt idx="690">
                  <c:v>0.88200000000000023</c:v>
                </c:pt>
                <c:pt idx="691">
                  <c:v>0.86000000000000043</c:v>
                </c:pt>
                <c:pt idx="692">
                  <c:v>0.8270000000000004</c:v>
                </c:pt>
                <c:pt idx="693">
                  <c:v>0.80500000000000005</c:v>
                </c:pt>
                <c:pt idx="694">
                  <c:v>0.77800000000000025</c:v>
                </c:pt>
                <c:pt idx="695">
                  <c:v>0.75200000000000045</c:v>
                </c:pt>
                <c:pt idx="696">
                  <c:v>0.72700000000000042</c:v>
                </c:pt>
                <c:pt idx="697">
                  <c:v>0.71000000000000041</c:v>
                </c:pt>
                <c:pt idx="698">
                  <c:v>0.69700000000000051</c:v>
                </c:pt>
                <c:pt idx="699">
                  <c:v>0.66000000000000059</c:v>
                </c:pt>
                <c:pt idx="700">
                  <c:v>0.65300000000000058</c:v>
                </c:pt>
                <c:pt idx="701">
                  <c:v>0.64300000000000046</c:v>
                </c:pt>
                <c:pt idx="702">
                  <c:v>0.62600000000000044</c:v>
                </c:pt>
                <c:pt idx="703">
                  <c:v>0.60400000000000043</c:v>
                </c:pt>
                <c:pt idx="704">
                  <c:v>0.58900000000000019</c:v>
                </c:pt>
                <c:pt idx="705">
                  <c:v>0.5750000000000004</c:v>
                </c:pt>
                <c:pt idx="706">
                  <c:v>0.55800000000000005</c:v>
                </c:pt>
                <c:pt idx="707">
                  <c:v>0.54300000000000004</c:v>
                </c:pt>
                <c:pt idx="708">
                  <c:v>0.53200000000000003</c:v>
                </c:pt>
                <c:pt idx="709">
                  <c:v>0.51700000000000002</c:v>
                </c:pt>
                <c:pt idx="710">
                  <c:v>0.50800000000000001</c:v>
                </c:pt>
                <c:pt idx="711">
                  <c:v>0.5</c:v>
                </c:pt>
                <c:pt idx="712">
                  <c:v>0.48700000000000027</c:v>
                </c:pt>
                <c:pt idx="713">
                  <c:v>0.4710000000000002</c:v>
                </c:pt>
                <c:pt idx="714">
                  <c:v>0.46300000000000002</c:v>
                </c:pt>
                <c:pt idx="715">
                  <c:v>0.45600000000000002</c:v>
                </c:pt>
                <c:pt idx="716">
                  <c:v>0.44300000000000012</c:v>
                </c:pt>
                <c:pt idx="717">
                  <c:v>0.44200000000000012</c:v>
                </c:pt>
                <c:pt idx="718">
                  <c:v>0.44100000000000011</c:v>
                </c:pt>
                <c:pt idx="719">
                  <c:v>0.43800000000000022</c:v>
                </c:pt>
                <c:pt idx="720">
                  <c:v>0.43100000000000027</c:v>
                </c:pt>
                <c:pt idx="721">
                  <c:v>0.43300000000000022</c:v>
                </c:pt>
                <c:pt idx="722">
                  <c:v>0.43100000000000027</c:v>
                </c:pt>
                <c:pt idx="723">
                  <c:v>0.43100000000000027</c:v>
                </c:pt>
                <c:pt idx="724">
                  <c:v>0.44100000000000011</c:v>
                </c:pt>
                <c:pt idx="725">
                  <c:v>0.45200000000000001</c:v>
                </c:pt>
                <c:pt idx="726">
                  <c:v>0.46500000000000002</c:v>
                </c:pt>
                <c:pt idx="727">
                  <c:v>0.46800000000000008</c:v>
                </c:pt>
                <c:pt idx="728">
                  <c:v>0.4760000000000002</c:v>
                </c:pt>
                <c:pt idx="729">
                  <c:v>0.49400000000000027</c:v>
                </c:pt>
                <c:pt idx="730">
                  <c:v>0.51100000000000001</c:v>
                </c:pt>
                <c:pt idx="731">
                  <c:v>0.53</c:v>
                </c:pt>
                <c:pt idx="732">
                  <c:v>0.55200000000000005</c:v>
                </c:pt>
                <c:pt idx="733">
                  <c:v>0.56799999999999995</c:v>
                </c:pt>
                <c:pt idx="734">
                  <c:v>0.5790000000000004</c:v>
                </c:pt>
                <c:pt idx="735">
                  <c:v>0.60000000000000042</c:v>
                </c:pt>
                <c:pt idx="736">
                  <c:v>0.62000000000000044</c:v>
                </c:pt>
                <c:pt idx="737">
                  <c:v>0.63700000000000045</c:v>
                </c:pt>
                <c:pt idx="738">
                  <c:v>0.65700000000000058</c:v>
                </c:pt>
                <c:pt idx="739">
                  <c:v>0.67800000000000071</c:v>
                </c:pt>
                <c:pt idx="740">
                  <c:v>0.69700000000000051</c:v>
                </c:pt>
                <c:pt idx="741">
                  <c:v>0.71700000000000041</c:v>
                </c:pt>
                <c:pt idx="742">
                  <c:v>0.72700000000000042</c:v>
                </c:pt>
                <c:pt idx="743">
                  <c:v>0.74200000000000044</c:v>
                </c:pt>
                <c:pt idx="744">
                  <c:v>0.76400000000000046</c:v>
                </c:pt>
                <c:pt idx="745">
                  <c:v>0.78300000000000003</c:v>
                </c:pt>
                <c:pt idx="746">
                  <c:v>0.80900000000000005</c:v>
                </c:pt>
                <c:pt idx="747">
                  <c:v>0.83900000000000041</c:v>
                </c:pt>
                <c:pt idx="748">
                  <c:v>0.86400000000000043</c:v>
                </c:pt>
                <c:pt idx="749">
                  <c:v>0.88200000000000023</c:v>
                </c:pt>
                <c:pt idx="750">
                  <c:v>0.90600000000000003</c:v>
                </c:pt>
                <c:pt idx="751">
                  <c:v>0.93200000000000005</c:v>
                </c:pt>
                <c:pt idx="752">
                  <c:v>0.9550000000000004</c:v>
                </c:pt>
                <c:pt idx="753">
                  <c:v>0.9770000000000002</c:v>
                </c:pt>
                <c:pt idx="754">
                  <c:v>1.000999999999999</c:v>
                </c:pt>
                <c:pt idx="755">
                  <c:v>1.022999999999999</c:v>
                </c:pt>
                <c:pt idx="756">
                  <c:v>1.028</c:v>
                </c:pt>
                <c:pt idx="757">
                  <c:v>1.048999999999999</c:v>
                </c:pt>
                <c:pt idx="758">
                  <c:v>1.0649999999999991</c:v>
                </c:pt>
                <c:pt idx="759">
                  <c:v>1.079</c:v>
                </c:pt>
                <c:pt idx="760">
                  <c:v>1.0980000000000001</c:v>
                </c:pt>
                <c:pt idx="761">
                  <c:v>1.121</c:v>
                </c:pt>
                <c:pt idx="762">
                  <c:v>1.131999999999999</c:v>
                </c:pt>
                <c:pt idx="763">
                  <c:v>1.143999999999999</c:v>
                </c:pt>
                <c:pt idx="764">
                  <c:v>1.157</c:v>
                </c:pt>
                <c:pt idx="765">
                  <c:v>1.165</c:v>
                </c:pt>
                <c:pt idx="766">
                  <c:v>1.175999999999999</c:v>
                </c:pt>
                <c:pt idx="767">
                  <c:v>1.1879999999999991</c:v>
                </c:pt>
                <c:pt idx="768">
                  <c:v>1.202</c:v>
                </c:pt>
                <c:pt idx="769">
                  <c:v>1.21</c:v>
                </c:pt>
                <c:pt idx="770">
                  <c:v>1.2109999999999992</c:v>
                </c:pt>
                <c:pt idx="771">
                  <c:v>1.216</c:v>
                </c:pt>
                <c:pt idx="772">
                  <c:v>1.2269999999999992</c:v>
                </c:pt>
                <c:pt idx="773">
                  <c:v>1.2369999999999992</c:v>
                </c:pt>
                <c:pt idx="774">
                  <c:v>1.252999999999999</c:v>
                </c:pt>
                <c:pt idx="775">
                  <c:v>1.262</c:v>
                </c:pt>
                <c:pt idx="776">
                  <c:v>1.272</c:v>
                </c:pt>
                <c:pt idx="777">
                  <c:v>1.274</c:v>
                </c:pt>
                <c:pt idx="778">
                  <c:v>1.276</c:v>
                </c:pt>
                <c:pt idx="779">
                  <c:v>1.28</c:v>
                </c:pt>
                <c:pt idx="780">
                  <c:v>1.28</c:v>
                </c:pt>
                <c:pt idx="781">
                  <c:v>1.274</c:v>
                </c:pt>
                <c:pt idx="782">
                  <c:v>1.272</c:v>
                </c:pt>
                <c:pt idx="783">
                  <c:v>1.27</c:v>
                </c:pt>
                <c:pt idx="784">
                  <c:v>1.264999999999999</c:v>
                </c:pt>
                <c:pt idx="785">
                  <c:v>1.254999999999999</c:v>
                </c:pt>
                <c:pt idx="786">
                  <c:v>1.256999999999999</c:v>
                </c:pt>
                <c:pt idx="787">
                  <c:v>1.2429999999999992</c:v>
                </c:pt>
                <c:pt idx="788">
                  <c:v>1.2369999999999992</c:v>
                </c:pt>
                <c:pt idx="789">
                  <c:v>1.2329999999999992</c:v>
                </c:pt>
                <c:pt idx="790">
                  <c:v>1.2249999999999992</c:v>
                </c:pt>
                <c:pt idx="791">
                  <c:v>1.216</c:v>
                </c:pt>
                <c:pt idx="792">
                  <c:v>1.2009999999999992</c:v>
                </c:pt>
                <c:pt idx="793">
                  <c:v>1.1879999999999991</c:v>
                </c:pt>
                <c:pt idx="794">
                  <c:v>1.171999999999999</c:v>
                </c:pt>
                <c:pt idx="795">
                  <c:v>1.153</c:v>
                </c:pt>
                <c:pt idx="796">
                  <c:v>1.135</c:v>
                </c:pt>
                <c:pt idx="797">
                  <c:v>1.123</c:v>
                </c:pt>
                <c:pt idx="798">
                  <c:v>1.0920000000000001</c:v>
                </c:pt>
                <c:pt idx="799">
                  <c:v>1.0680000000000001</c:v>
                </c:pt>
                <c:pt idx="800">
                  <c:v>1.032</c:v>
                </c:pt>
                <c:pt idx="801">
                  <c:v>1.012</c:v>
                </c:pt>
                <c:pt idx="802">
                  <c:v>0.98599999999999999</c:v>
                </c:pt>
                <c:pt idx="803">
                  <c:v>0.96200000000000041</c:v>
                </c:pt>
                <c:pt idx="804">
                  <c:v>0.94299999999999995</c:v>
                </c:pt>
                <c:pt idx="805">
                  <c:v>0.91900000000000004</c:v>
                </c:pt>
                <c:pt idx="806">
                  <c:v>0.89800000000000024</c:v>
                </c:pt>
                <c:pt idx="807">
                  <c:v>0.87200000000000044</c:v>
                </c:pt>
                <c:pt idx="808">
                  <c:v>0.84500000000000042</c:v>
                </c:pt>
                <c:pt idx="809">
                  <c:v>0.81</c:v>
                </c:pt>
                <c:pt idx="810">
                  <c:v>0.78400000000000003</c:v>
                </c:pt>
                <c:pt idx="811">
                  <c:v>0.75000000000000044</c:v>
                </c:pt>
                <c:pt idx="812">
                  <c:v>0.71600000000000041</c:v>
                </c:pt>
                <c:pt idx="813">
                  <c:v>0.68300000000000061</c:v>
                </c:pt>
                <c:pt idx="814">
                  <c:v>0.65300000000000058</c:v>
                </c:pt>
                <c:pt idx="815">
                  <c:v>0.62700000000000045</c:v>
                </c:pt>
                <c:pt idx="816">
                  <c:v>0.60400000000000043</c:v>
                </c:pt>
                <c:pt idx="817">
                  <c:v>0.55800000000000005</c:v>
                </c:pt>
                <c:pt idx="818">
                  <c:v>0.53700000000000003</c:v>
                </c:pt>
                <c:pt idx="819">
                  <c:v>0.51500000000000001</c:v>
                </c:pt>
                <c:pt idx="820">
                  <c:v>0.49700000000000022</c:v>
                </c:pt>
                <c:pt idx="821">
                  <c:v>0.4790000000000002</c:v>
                </c:pt>
                <c:pt idx="822">
                  <c:v>0.46</c:v>
                </c:pt>
                <c:pt idx="823">
                  <c:v>0.43500000000000022</c:v>
                </c:pt>
                <c:pt idx="824">
                  <c:v>0.42300000000000026</c:v>
                </c:pt>
                <c:pt idx="825">
                  <c:v>0.40700000000000008</c:v>
                </c:pt>
                <c:pt idx="826">
                  <c:v>0.39700000000000035</c:v>
                </c:pt>
                <c:pt idx="827">
                  <c:v>0.37400000000000022</c:v>
                </c:pt>
                <c:pt idx="828">
                  <c:v>0.35600000000000021</c:v>
                </c:pt>
                <c:pt idx="829">
                  <c:v>0.33500000000000035</c:v>
                </c:pt>
                <c:pt idx="830">
                  <c:v>0.31300000000000022</c:v>
                </c:pt>
                <c:pt idx="831">
                  <c:v>0.29600000000000026</c:v>
                </c:pt>
                <c:pt idx="832">
                  <c:v>0.27800000000000002</c:v>
                </c:pt>
                <c:pt idx="833">
                  <c:v>0.26300000000000001</c:v>
                </c:pt>
                <c:pt idx="834">
                  <c:v>0.25</c:v>
                </c:pt>
                <c:pt idx="835">
                  <c:v>0.2420000000000001</c:v>
                </c:pt>
                <c:pt idx="836">
                  <c:v>0.23800000000000004</c:v>
                </c:pt>
                <c:pt idx="837">
                  <c:v>0.22600000000000006</c:v>
                </c:pt>
                <c:pt idx="838">
                  <c:v>0.21800000000000011</c:v>
                </c:pt>
                <c:pt idx="839">
                  <c:v>0.21300000000000011</c:v>
                </c:pt>
                <c:pt idx="840">
                  <c:v>0.2070000000000001</c:v>
                </c:pt>
                <c:pt idx="841">
                  <c:v>0.20100000000000001</c:v>
                </c:pt>
                <c:pt idx="842">
                  <c:v>0.2</c:v>
                </c:pt>
                <c:pt idx="843">
                  <c:v>0.20500000000000004</c:v>
                </c:pt>
                <c:pt idx="844">
                  <c:v>0.2110000000000001</c:v>
                </c:pt>
                <c:pt idx="845">
                  <c:v>0.21300000000000011</c:v>
                </c:pt>
                <c:pt idx="846">
                  <c:v>0.22400000000000006</c:v>
                </c:pt>
                <c:pt idx="847">
                  <c:v>0.23</c:v>
                </c:pt>
                <c:pt idx="848">
                  <c:v>0.23500000000000001</c:v>
                </c:pt>
                <c:pt idx="849">
                  <c:v>0.23500000000000001</c:v>
                </c:pt>
                <c:pt idx="850">
                  <c:v>0.24500000000000011</c:v>
                </c:pt>
                <c:pt idx="851">
                  <c:v>0.26</c:v>
                </c:pt>
                <c:pt idx="852">
                  <c:v>0.27500000000000002</c:v>
                </c:pt>
                <c:pt idx="853">
                  <c:v>0.29600000000000026</c:v>
                </c:pt>
                <c:pt idx="854">
                  <c:v>0.31500000000000022</c:v>
                </c:pt>
                <c:pt idx="855">
                  <c:v>0.33900000000000036</c:v>
                </c:pt>
                <c:pt idx="856">
                  <c:v>0.36000000000000021</c:v>
                </c:pt>
                <c:pt idx="857">
                  <c:v>0.38500000000000023</c:v>
                </c:pt>
                <c:pt idx="858">
                  <c:v>0.4110000000000002</c:v>
                </c:pt>
                <c:pt idx="859">
                  <c:v>0.44100000000000011</c:v>
                </c:pt>
                <c:pt idx="860">
                  <c:v>0.4750000000000002</c:v>
                </c:pt>
                <c:pt idx="861">
                  <c:v>0.505</c:v>
                </c:pt>
                <c:pt idx="862">
                  <c:v>0.54100000000000004</c:v>
                </c:pt>
                <c:pt idx="863">
                  <c:v>0.5780000000000004</c:v>
                </c:pt>
                <c:pt idx="864">
                  <c:v>0.60200000000000042</c:v>
                </c:pt>
                <c:pt idx="865">
                  <c:v>0.63400000000000045</c:v>
                </c:pt>
                <c:pt idx="866">
                  <c:v>0.66000000000000059</c:v>
                </c:pt>
                <c:pt idx="867">
                  <c:v>0.6930000000000005</c:v>
                </c:pt>
                <c:pt idx="868">
                  <c:v>0.72000000000000042</c:v>
                </c:pt>
                <c:pt idx="869">
                  <c:v>0.75300000000000045</c:v>
                </c:pt>
                <c:pt idx="870">
                  <c:v>0.78800000000000003</c:v>
                </c:pt>
                <c:pt idx="871">
                  <c:v>0.83500000000000041</c:v>
                </c:pt>
                <c:pt idx="872">
                  <c:v>0.86600000000000044</c:v>
                </c:pt>
                <c:pt idx="873">
                  <c:v>0.90100000000000002</c:v>
                </c:pt>
                <c:pt idx="874">
                  <c:v>0.93200000000000005</c:v>
                </c:pt>
                <c:pt idx="875">
                  <c:v>0.96800000000000042</c:v>
                </c:pt>
                <c:pt idx="876">
                  <c:v>0.999</c:v>
                </c:pt>
                <c:pt idx="877">
                  <c:v>1.034</c:v>
                </c:pt>
                <c:pt idx="878">
                  <c:v>1.06</c:v>
                </c:pt>
                <c:pt idx="879">
                  <c:v>1.0860000000000001</c:v>
                </c:pt>
                <c:pt idx="880">
                  <c:v>1.107</c:v>
                </c:pt>
                <c:pt idx="881">
                  <c:v>1.129</c:v>
                </c:pt>
                <c:pt idx="882">
                  <c:v>1.153</c:v>
                </c:pt>
                <c:pt idx="883">
                  <c:v>1.175</c:v>
                </c:pt>
                <c:pt idx="884">
                  <c:v>1.1850000000000001</c:v>
                </c:pt>
                <c:pt idx="885">
                  <c:v>1.2049999999999992</c:v>
                </c:pt>
                <c:pt idx="886">
                  <c:v>1.2169999999999992</c:v>
                </c:pt>
                <c:pt idx="887">
                  <c:v>1.2289999999999992</c:v>
                </c:pt>
                <c:pt idx="888">
                  <c:v>1.236</c:v>
                </c:pt>
                <c:pt idx="889">
                  <c:v>1.254999999999999</c:v>
                </c:pt>
                <c:pt idx="890">
                  <c:v>1.268</c:v>
                </c:pt>
                <c:pt idx="891">
                  <c:v>1.280999999999999</c:v>
                </c:pt>
                <c:pt idx="892">
                  <c:v>1.290999999999999</c:v>
                </c:pt>
                <c:pt idx="893">
                  <c:v>1.304999999999999</c:v>
                </c:pt>
                <c:pt idx="894">
                  <c:v>1.31</c:v>
                </c:pt>
                <c:pt idx="895">
                  <c:v>1.3240000000000001</c:v>
                </c:pt>
                <c:pt idx="896">
                  <c:v>1.3260000000000001</c:v>
                </c:pt>
                <c:pt idx="897">
                  <c:v>1.339</c:v>
                </c:pt>
                <c:pt idx="898">
                  <c:v>1.347</c:v>
                </c:pt>
                <c:pt idx="899">
                  <c:v>1.3460000000000001</c:v>
                </c:pt>
                <c:pt idx="900">
                  <c:v>1.3520000000000001</c:v>
                </c:pt>
                <c:pt idx="901">
                  <c:v>1.363</c:v>
                </c:pt>
                <c:pt idx="902">
                  <c:v>1.3720000000000001</c:v>
                </c:pt>
                <c:pt idx="903">
                  <c:v>1.3720000000000001</c:v>
                </c:pt>
                <c:pt idx="904">
                  <c:v>1.383999999999999</c:v>
                </c:pt>
                <c:pt idx="905">
                  <c:v>1.391999999999999</c:v>
                </c:pt>
                <c:pt idx="906">
                  <c:v>1.391999999999999</c:v>
                </c:pt>
                <c:pt idx="907">
                  <c:v>1.395</c:v>
                </c:pt>
                <c:pt idx="908">
                  <c:v>1.397999999999999</c:v>
                </c:pt>
                <c:pt idx="909">
                  <c:v>1.395999999999999</c:v>
                </c:pt>
                <c:pt idx="910">
                  <c:v>1.393999999999999</c:v>
                </c:pt>
                <c:pt idx="911">
                  <c:v>1.387999999999999</c:v>
                </c:pt>
                <c:pt idx="912">
                  <c:v>1.383999999999999</c:v>
                </c:pt>
                <c:pt idx="913">
                  <c:v>1.377</c:v>
                </c:pt>
                <c:pt idx="914">
                  <c:v>1.357</c:v>
                </c:pt>
                <c:pt idx="915">
                  <c:v>1.35</c:v>
                </c:pt>
                <c:pt idx="916">
                  <c:v>1.3420000000000001</c:v>
                </c:pt>
                <c:pt idx="917">
                  <c:v>1.3220000000000001</c:v>
                </c:pt>
                <c:pt idx="918">
                  <c:v>1.306</c:v>
                </c:pt>
                <c:pt idx="919">
                  <c:v>1.278999999999999</c:v>
                </c:pt>
                <c:pt idx="920">
                  <c:v>1.264999999999999</c:v>
                </c:pt>
                <c:pt idx="921">
                  <c:v>1.246</c:v>
                </c:pt>
                <c:pt idx="922">
                  <c:v>1.224</c:v>
                </c:pt>
                <c:pt idx="923">
                  <c:v>1.2049999999999992</c:v>
                </c:pt>
                <c:pt idx="924">
                  <c:v>1.1800000000000008</c:v>
                </c:pt>
                <c:pt idx="925">
                  <c:v>1.161</c:v>
                </c:pt>
                <c:pt idx="926">
                  <c:v>1.153</c:v>
                </c:pt>
                <c:pt idx="927">
                  <c:v>1.137999999999999</c:v>
                </c:pt>
                <c:pt idx="928">
                  <c:v>1.1200000000000001</c:v>
                </c:pt>
                <c:pt idx="929">
                  <c:v>1.0960000000000001</c:v>
                </c:pt>
                <c:pt idx="930">
                  <c:v>1.083</c:v>
                </c:pt>
                <c:pt idx="931">
                  <c:v>1.075</c:v>
                </c:pt>
                <c:pt idx="932">
                  <c:v>1.05</c:v>
                </c:pt>
                <c:pt idx="933">
                  <c:v>1.024</c:v>
                </c:pt>
                <c:pt idx="934">
                  <c:v>1.008</c:v>
                </c:pt>
                <c:pt idx="935">
                  <c:v>0.99</c:v>
                </c:pt>
                <c:pt idx="936">
                  <c:v>0.96000000000000041</c:v>
                </c:pt>
                <c:pt idx="937">
                  <c:v>0.93799999999999994</c:v>
                </c:pt>
                <c:pt idx="938">
                  <c:v>0.92</c:v>
                </c:pt>
                <c:pt idx="939">
                  <c:v>0.89800000000000024</c:v>
                </c:pt>
                <c:pt idx="940">
                  <c:v>0.87700000000000045</c:v>
                </c:pt>
                <c:pt idx="941">
                  <c:v>0.86000000000000043</c:v>
                </c:pt>
                <c:pt idx="942">
                  <c:v>0.83500000000000041</c:v>
                </c:pt>
                <c:pt idx="943">
                  <c:v>0.80900000000000005</c:v>
                </c:pt>
                <c:pt idx="944">
                  <c:v>0.78400000000000003</c:v>
                </c:pt>
                <c:pt idx="945">
                  <c:v>0.75700000000000045</c:v>
                </c:pt>
                <c:pt idx="946">
                  <c:v>0.74200000000000044</c:v>
                </c:pt>
                <c:pt idx="947">
                  <c:v>0.72000000000000042</c:v>
                </c:pt>
                <c:pt idx="948">
                  <c:v>0.7010000000000004</c:v>
                </c:pt>
                <c:pt idx="949">
                  <c:v>0.68400000000000061</c:v>
                </c:pt>
                <c:pt idx="950">
                  <c:v>0.6650000000000007</c:v>
                </c:pt>
                <c:pt idx="951">
                  <c:v>0.65300000000000058</c:v>
                </c:pt>
                <c:pt idx="952">
                  <c:v>0.63700000000000045</c:v>
                </c:pt>
                <c:pt idx="953">
                  <c:v>0.61600000000000044</c:v>
                </c:pt>
                <c:pt idx="954">
                  <c:v>0.60000000000000042</c:v>
                </c:pt>
                <c:pt idx="955">
                  <c:v>0.58200000000000018</c:v>
                </c:pt>
                <c:pt idx="956">
                  <c:v>0.56000000000000005</c:v>
                </c:pt>
                <c:pt idx="957">
                  <c:v>0.53800000000000003</c:v>
                </c:pt>
                <c:pt idx="958">
                  <c:v>0.52700000000000002</c:v>
                </c:pt>
                <c:pt idx="959">
                  <c:v>0.52200000000000002</c:v>
                </c:pt>
                <c:pt idx="960">
                  <c:v>0.505</c:v>
                </c:pt>
                <c:pt idx="961">
                  <c:v>0.49700000000000022</c:v>
                </c:pt>
                <c:pt idx="962">
                  <c:v>0.48200000000000021</c:v>
                </c:pt>
                <c:pt idx="963">
                  <c:v>0.4710000000000002</c:v>
                </c:pt>
                <c:pt idx="964">
                  <c:v>0.46300000000000002</c:v>
                </c:pt>
                <c:pt idx="965">
                  <c:v>0.45900000000000002</c:v>
                </c:pt>
                <c:pt idx="966">
                  <c:v>0.45200000000000001</c:v>
                </c:pt>
                <c:pt idx="967">
                  <c:v>0.44500000000000012</c:v>
                </c:pt>
                <c:pt idx="968">
                  <c:v>0.44100000000000011</c:v>
                </c:pt>
                <c:pt idx="969">
                  <c:v>0.43900000000000022</c:v>
                </c:pt>
                <c:pt idx="970">
                  <c:v>0.43700000000000022</c:v>
                </c:pt>
                <c:pt idx="971">
                  <c:v>0.43400000000000022</c:v>
                </c:pt>
                <c:pt idx="972">
                  <c:v>0.43300000000000022</c:v>
                </c:pt>
                <c:pt idx="973">
                  <c:v>0.43300000000000022</c:v>
                </c:pt>
                <c:pt idx="974">
                  <c:v>0.43500000000000022</c:v>
                </c:pt>
                <c:pt idx="975">
                  <c:v>0.43800000000000022</c:v>
                </c:pt>
                <c:pt idx="976">
                  <c:v>0.44300000000000012</c:v>
                </c:pt>
                <c:pt idx="977">
                  <c:v>0.45</c:v>
                </c:pt>
                <c:pt idx="978">
                  <c:v>0.45900000000000002</c:v>
                </c:pt>
                <c:pt idx="979">
                  <c:v>0.4710000000000002</c:v>
                </c:pt>
                <c:pt idx="980">
                  <c:v>0.4790000000000002</c:v>
                </c:pt>
                <c:pt idx="981">
                  <c:v>0.48900000000000027</c:v>
                </c:pt>
                <c:pt idx="982">
                  <c:v>0.50600000000000001</c:v>
                </c:pt>
                <c:pt idx="983">
                  <c:v>0.52700000000000002</c:v>
                </c:pt>
                <c:pt idx="984">
                  <c:v>0.54900000000000004</c:v>
                </c:pt>
                <c:pt idx="985">
                  <c:v>0.57399999999999995</c:v>
                </c:pt>
                <c:pt idx="986">
                  <c:v>0.60000000000000042</c:v>
                </c:pt>
                <c:pt idx="987">
                  <c:v>0.62000000000000044</c:v>
                </c:pt>
                <c:pt idx="988">
                  <c:v>0.64600000000000046</c:v>
                </c:pt>
                <c:pt idx="989">
                  <c:v>0.6670000000000007</c:v>
                </c:pt>
                <c:pt idx="990">
                  <c:v>0.68300000000000061</c:v>
                </c:pt>
                <c:pt idx="991">
                  <c:v>0.69800000000000051</c:v>
                </c:pt>
                <c:pt idx="992">
                  <c:v>0.71200000000000041</c:v>
                </c:pt>
                <c:pt idx="993">
                  <c:v>0.73100000000000043</c:v>
                </c:pt>
                <c:pt idx="994">
                  <c:v>0.74500000000000044</c:v>
                </c:pt>
                <c:pt idx="995">
                  <c:v>0.76100000000000045</c:v>
                </c:pt>
                <c:pt idx="996">
                  <c:v>0.78400000000000003</c:v>
                </c:pt>
                <c:pt idx="997">
                  <c:v>0.81</c:v>
                </c:pt>
                <c:pt idx="998">
                  <c:v>0.83800000000000041</c:v>
                </c:pt>
                <c:pt idx="999">
                  <c:v>0.86200000000000043</c:v>
                </c:pt>
                <c:pt idx="1000">
                  <c:v>0.88400000000000023</c:v>
                </c:pt>
                <c:pt idx="1001">
                  <c:v>0.91400000000000003</c:v>
                </c:pt>
                <c:pt idx="1002">
                  <c:v>0.94199999999999995</c:v>
                </c:pt>
                <c:pt idx="1003">
                  <c:v>0.96200000000000041</c:v>
                </c:pt>
                <c:pt idx="1004">
                  <c:v>0.98599999999999999</c:v>
                </c:pt>
                <c:pt idx="1005">
                  <c:v>1.012999999999999</c:v>
                </c:pt>
                <c:pt idx="1006">
                  <c:v>1.036</c:v>
                </c:pt>
                <c:pt idx="1007">
                  <c:v>1.054</c:v>
                </c:pt>
                <c:pt idx="1008">
                  <c:v>1.069</c:v>
                </c:pt>
                <c:pt idx="1009">
                  <c:v>1.08</c:v>
                </c:pt>
                <c:pt idx="1010">
                  <c:v>1.0920000000000001</c:v>
                </c:pt>
                <c:pt idx="1011">
                  <c:v>1.117</c:v>
                </c:pt>
                <c:pt idx="1012">
                  <c:v>1.129</c:v>
                </c:pt>
                <c:pt idx="1013">
                  <c:v>1.135999999999999</c:v>
                </c:pt>
                <c:pt idx="1014">
                  <c:v>1.143</c:v>
                </c:pt>
                <c:pt idx="1015">
                  <c:v>1.151</c:v>
                </c:pt>
                <c:pt idx="1016">
                  <c:v>1.153999999999999</c:v>
                </c:pt>
                <c:pt idx="1017">
                  <c:v>1.165</c:v>
                </c:pt>
                <c:pt idx="1018">
                  <c:v>1.1800000000000008</c:v>
                </c:pt>
                <c:pt idx="1019">
                  <c:v>1.1910000000000001</c:v>
                </c:pt>
                <c:pt idx="1020">
                  <c:v>1.1990000000000001</c:v>
                </c:pt>
                <c:pt idx="1021">
                  <c:v>1.2069999999999992</c:v>
                </c:pt>
                <c:pt idx="1022">
                  <c:v>1.218</c:v>
                </c:pt>
                <c:pt idx="1023">
                  <c:v>1.222</c:v>
                </c:pt>
                <c:pt idx="1024">
                  <c:v>1.2209999999999992</c:v>
                </c:pt>
                <c:pt idx="1025">
                  <c:v>1.228</c:v>
                </c:pt>
                <c:pt idx="1026">
                  <c:v>1.232</c:v>
                </c:pt>
                <c:pt idx="1027">
                  <c:v>1.236</c:v>
                </c:pt>
                <c:pt idx="1028">
                  <c:v>1.2349999999999992</c:v>
                </c:pt>
                <c:pt idx="1029">
                  <c:v>1.2349999999999992</c:v>
                </c:pt>
                <c:pt idx="1030">
                  <c:v>1.232</c:v>
                </c:pt>
                <c:pt idx="1031">
                  <c:v>1.2349999999999992</c:v>
                </c:pt>
                <c:pt idx="1032">
                  <c:v>1.232</c:v>
                </c:pt>
                <c:pt idx="1033">
                  <c:v>1.228</c:v>
                </c:pt>
                <c:pt idx="1034">
                  <c:v>1.2089999999999992</c:v>
                </c:pt>
                <c:pt idx="1035">
                  <c:v>1.1990000000000001</c:v>
                </c:pt>
                <c:pt idx="1036">
                  <c:v>1.1839999999999991</c:v>
                </c:pt>
                <c:pt idx="1037">
                  <c:v>1.169</c:v>
                </c:pt>
                <c:pt idx="1038">
                  <c:v>1.149999999999999</c:v>
                </c:pt>
                <c:pt idx="1039">
                  <c:v>1.141999999999999</c:v>
                </c:pt>
                <c:pt idx="1040">
                  <c:v>1.129</c:v>
                </c:pt>
                <c:pt idx="1041">
                  <c:v>1.123</c:v>
                </c:pt>
                <c:pt idx="1042">
                  <c:v>1.1120000000000001</c:v>
                </c:pt>
                <c:pt idx="1043">
                  <c:v>1.099</c:v>
                </c:pt>
                <c:pt idx="1044">
                  <c:v>1.077</c:v>
                </c:pt>
                <c:pt idx="1045">
                  <c:v>1.0660000000000001</c:v>
                </c:pt>
                <c:pt idx="1046">
                  <c:v>1.046999999999999</c:v>
                </c:pt>
                <c:pt idx="1047">
                  <c:v>1.032</c:v>
                </c:pt>
                <c:pt idx="1048">
                  <c:v>1.012999999999999</c:v>
                </c:pt>
                <c:pt idx="1049">
                  <c:v>0.99399999999999999</c:v>
                </c:pt>
                <c:pt idx="1050">
                  <c:v>0.96900000000000042</c:v>
                </c:pt>
                <c:pt idx="1051">
                  <c:v>0.9500000000000004</c:v>
                </c:pt>
                <c:pt idx="1052">
                  <c:v>0.92500000000000004</c:v>
                </c:pt>
                <c:pt idx="1053">
                  <c:v>0.90800000000000003</c:v>
                </c:pt>
                <c:pt idx="1054">
                  <c:v>0.88400000000000023</c:v>
                </c:pt>
                <c:pt idx="1055">
                  <c:v>0.86000000000000043</c:v>
                </c:pt>
                <c:pt idx="1056">
                  <c:v>0.84300000000000042</c:v>
                </c:pt>
                <c:pt idx="1057">
                  <c:v>0.81899999999999995</c:v>
                </c:pt>
                <c:pt idx="1058">
                  <c:v>0.79100000000000004</c:v>
                </c:pt>
                <c:pt idx="1059">
                  <c:v>0.76800000000000046</c:v>
                </c:pt>
                <c:pt idx="1060">
                  <c:v>0.73500000000000043</c:v>
                </c:pt>
                <c:pt idx="1061">
                  <c:v>0.70800000000000041</c:v>
                </c:pt>
                <c:pt idx="1062">
                  <c:v>0.68200000000000061</c:v>
                </c:pt>
                <c:pt idx="1063">
                  <c:v>0.64700000000000046</c:v>
                </c:pt>
                <c:pt idx="1064">
                  <c:v>0.61500000000000044</c:v>
                </c:pt>
                <c:pt idx="1065">
                  <c:v>0.5970000000000002</c:v>
                </c:pt>
                <c:pt idx="1066">
                  <c:v>0.5750000000000004</c:v>
                </c:pt>
                <c:pt idx="1067">
                  <c:v>0.54900000000000004</c:v>
                </c:pt>
                <c:pt idx="1068">
                  <c:v>0.52400000000000002</c:v>
                </c:pt>
                <c:pt idx="1069">
                  <c:v>0.50800000000000001</c:v>
                </c:pt>
                <c:pt idx="1070">
                  <c:v>0.49100000000000027</c:v>
                </c:pt>
                <c:pt idx="1071">
                  <c:v>0.4710000000000002</c:v>
                </c:pt>
                <c:pt idx="1072">
                  <c:v>0.46</c:v>
                </c:pt>
                <c:pt idx="1073">
                  <c:v>0.44900000000000012</c:v>
                </c:pt>
                <c:pt idx="1074">
                  <c:v>0.43000000000000022</c:v>
                </c:pt>
                <c:pt idx="1075">
                  <c:v>0.4120000000000002</c:v>
                </c:pt>
                <c:pt idx="1076">
                  <c:v>0.39600000000000035</c:v>
                </c:pt>
                <c:pt idx="1077">
                  <c:v>0.37200000000000022</c:v>
                </c:pt>
                <c:pt idx="1078">
                  <c:v>0.35600000000000021</c:v>
                </c:pt>
                <c:pt idx="1079">
                  <c:v>0.34800000000000031</c:v>
                </c:pt>
                <c:pt idx="1080">
                  <c:v>0.34200000000000036</c:v>
                </c:pt>
                <c:pt idx="1081">
                  <c:v>0.33000000000000035</c:v>
                </c:pt>
                <c:pt idx="1082">
                  <c:v>0.31500000000000022</c:v>
                </c:pt>
                <c:pt idx="1083">
                  <c:v>0.30100000000000027</c:v>
                </c:pt>
                <c:pt idx="1084">
                  <c:v>0.2920000000000002</c:v>
                </c:pt>
                <c:pt idx="1085">
                  <c:v>0.2860000000000002</c:v>
                </c:pt>
                <c:pt idx="1086">
                  <c:v>0.27800000000000002</c:v>
                </c:pt>
                <c:pt idx="1087">
                  <c:v>0.26600000000000001</c:v>
                </c:pt>
                <c:pt idx="1088">
                  <c:v>0.26800000000000002</c:v>
                </c:pt>
                <c:pt idx="1089">
                  <c:v>0.27</c:v>
                </c:pt>
                <c:pt idx="1090">
                  <c:v>0.26700000000000002</c:v>
                </c:pt>
                <c:pt idx="1091">
                  <c:v>0.27</c:v>
                </c:pt>
                <c:pt idx="1092">
                  <c:v>0.27200000000000002</c:v>
                </c:pt>
                <c:pt idx="1093">
                  <c:v>0.27200000000000002</c:v>
                </c:pt>
                <c:pt idx="1094">
                  <c:v>0.27600000000000002</c:v>
                </c:pt>
                <c:pt idx="1095">
                  <c:v>0.27900000000000008</c:v>
                </c:pt>
                <c:pt idx="1096">
                  <c:v>0.2920000000000002</c:v>
                </c:pt>
                <c:pt idx="1097">
                  <c:v>0.30000000000000021</c:v>
                </c:pt>
                <c:pt idx="1098">
                  <c:v>0.30700000000000022</c:v>
                </c:pt>
                <c:pt idx="1099">
                  <c:v>0.31600000000000023</c:v>
                </c:pt>
                <c:pt idx="1100">
                  <c:v>0.33500000000000035</c:v>
                </c:pt>
                <c:pt idx="1101">
                  <c:v>0.3540000000000002</c:v>
                </c:pt>
                <c:pt idx="1102">
                  <c:v>0.37800000000000022</c:v>
                </c:pt>
                <c:pt idx="1103">
                  <c:v>0.40400000000000008</c:v>
                </c:pt>
                <c:pt idx="1104">
                  <c:v>0.42700000000000027</c:v>
                </c:pt>
                <c:pt idx="1105">
                  <c:v>0.45300000000000001</c:v>
                </c:pt>
                <c:pt idx="1106">
                  <c:v>0.4750000000000002</c:v>
                </c:pt>
                <c:pt idx="1107">
                  <c:v>0.502</c:v>
                </c:pt>
                <c:pt idx="1108">
                  <c:v>0.53200000000000003</c:v>
                </c:pt>
                <c:pt idx="1109">
                  <c:v>0.56299999999999994</c:v>
                </c:pt>
                <c:pt idx="1110">
                  <c:v>0.59400000000000019</c:v>
                </c:pt>
                <c:pt idx="1111">
                  <c:v>0.63500000000000045</c:v>
                </c:pt>
                <c:pt idx="1112">
                  <c:v>0.6680000000000007</c:v>
                </c:pt>
                <c:pt idx="1113">
                  <c:v>0.7010000000000004</c:v>
                </c:pt>
                <c:pt idx="1114">
                  <c:v>0.73500000000000043</c:v>
                </c:pt>
                <c:pt idx="1115">
                  <c:v>0.77100000000000024</c:v>
                </c:pt>
                <c:pt idx="1116">
                  <c:v>0.79800000000000004</c:v>
                </c:pt>
                <c:pt idx="1117">
                  <c:v>0.83400000000000041</c:v>
                </c:pt>
                <c:pt idx="1118">
                  <c:v>0.86800000000000044</c:v>
                </c:pt>
                <c:pt idx="1119">
                  <c:v>0.90300000000000002</c:v>
                </c:pt>
                <c:pt idx="1120">
                  <c:v>0.93400000000000005</c:v>
                </c:pt>
                <c:pt idx="1121">
                  <c:v>0.9750000000000002</c:v>
                </c:pt>
                <c:pt idx="1122">
                  <c:v>1.008</c:v>
                </c:pt>
                <c:pt idx="1123">
                  <c:v>1.036</c:v>
                </c:pt>
                <c:pt idx="1124">
                  <c:v>1.0660000000000001</c:v>
                </c:pt>
                <c:pt idx="1125">
                  <c:v>1.0900000000000001</c:v>
                </c:pt>
                <c:pt idx="1126">
                  <c:v>1.117</c:v>
                </c:pt>
                <c:pt idx="1127">
                  <c:v>1.147</c:v>
                </c:pt>
                <c:pt idx="1128">
                  <c:v>1.175</c:v>
                </c:pt>
                <c:pt idx="1129">
                  <c:v>1.1870000000000001</c:v>
                </c:pt>
                <c:pt idx="1130">
                  <c:v>1.2109999999999992</c:v>
                </c:pt>
                <c:pt idx="1131">
                  <c:v>1.2389999999999992</c:v>
                </c:pt>
                <c:pt idx="1132">
                  <c:v>1.258</c:v>
                </c:pt>
                <c:pt idx="1133">
                  <c:v>1.274</c:v>
                </c:pt>
                <c:pt idx="1134">
                  <c:v>1.29</c:v>
                </c:pt>
                <c:pt idx="1135">
                  <c:v>1.3089999999999991</c:v>
                </c:pt>
                <c:pt idx="1136">
                  <c:v>1.3240000000000001</c:v>
                </c:pt>
                <c:pt idx="1137">
                  <c:v>1.34</c:v>
                </c:pt>
                <c:pt idx="1138">
                  <c:v>1.3580000000000001</c:v>
                </c:pt>
                <c:pt idx="1139">
                  <c:v>1.37</c:v>
                </c:pt>
                <c:pt idx="1140">
                  <c:v>1.383999999999999</c:v>
                </c:pt>
                <c:pt idx="1141">
                  <c:v>1.385</c:v>
                </c:pt>
                <c:pt idx="1142">
                  <c:v>1.4049999999999991</c:v>
                </c:pt>
                <c:pt idx="1143">
                  <c:v>1.41</c:v>
                </c:pt>
                <c:pt idx="1144">
                  <c:v>1.4239999999999982</c:v>
                </c:pt>
                <c:pt idx="1145">
                  <c:v>1.4349999999999992</c:v>
                </c:pt>
                <c:pt idx="1146">
                  <c:v>1.452</c:v>
                </c:pt>
                <c:pt idx="1147">
                  <c:v>1.4629999999999992</c:v>
                </c:pt>
                <c:pt idx="1148">
                  <c:v>1.4609999999999992</c:v>
                </c:pt>
                <c:pt idx="1149">
                  <c:v>1.47</c:v>
                </c:pt>
                <c:pt idx="1150">
                  <c:v>1.474</c:v>
                </c:pt>
                <c:pt idx="1151">
                  <c:v>1.4809999999999992</c:v>
                </c:pt>
                <c:pt idx="1152">
                  <c:v>1.4909999999999992</c:v>
                </c:pt>
                <c:pt idx="1153">
                  <c:v>1.4929999999999992</c:v>
                </c:pt>
                <c:pt idx="1154">
                  <c:v>1.4949999999999992</c:v>
                </c:pt>
                <c:pt idx="1155">
                  <c:v>1.4849999999999992</c:v>
                </c:pt>
                <c:pt idx="1156">
                  <c:v>1.4869999999999992</c:v>
                </c:pt>
                <c:pt idx="1157">
                  <c:v>1.4869999999999992</c:v>
                </c:pt>
                <c:pt idx="1158">
                  <c:v>1.4809999999999992</c:v>
                </c:pt>
                <c:pt idx="1159">
                  <c:v>1.4629999999999992</c:v>
                </c:pt>
                <c:pt idx="1160">
                  <c:v>1.4629999999999992</c:v>
                </c:pt>
                <c:pt idx="1161">
                  <c:v>1.462</c:v>
                </c:pt>
                <c:pt idx="1162">
                  <c:v>1.452</c:v>
                </c:pt>
                <c:pt idx="1163">
                  <c:v>1.4389999999999992</c:v>
                </c:pt>
                <c:pt idx="1164">
                  <c:v>1.4239999999999982</c:v>
                </c:pt>
                <c:pt idx="1165">
                  <c:v>1.4109999999999991</c:v>
                </c:pt>
                <c:pt idx="1166">
                  <c:v>1.387999999999999</c:v>
                </c:pt>
                <c:pt idx="1167">
                  <c:v>1.3720000000000001</c:v>
                </c:pt>
                <c:pt idx="1168">
                  <c:v>1.3580000000000001</c:v>
                </c:pt>
                <c:pt idx="1169">
                  <c:v>1.3360000000000001</c:v>
                </c:pt>
                <c:pt idx="1170">
                  <c:v>1.3180000000000001</c:v>
                </c:pt>
                <c:pt idx="1171">
                  <c:v>1.298999999999999</c:v>
                </c:pt>
                <c:pt idx="1172">
                  <c:v>1.28</c:v>
                </c:pt>
                <c:pt idx="1173">
                  <c:v>1.260999999999999</c:v>
                </c:pt>
                <c:pt idx="1174">
                  <c:v>1.24</c:v>
                </c:pt>
                <c:pt idx="1175">
                  <c:v>1.228</c:v>
                </c:pt>
                <c:pt idx="1176">
                  <c:v>1.2029999999999992</c:v>
                </c:pt>
                <c:pt idx="1177">
                  <c:v>1.1900000000000008</c:v>
                </c:pt>
                <c:pt idx="1178">
                  <c:v>1.165999999999999</c:v>
                </c:pt>
                <c:pt idx="1179">
                  <c:v>1.139</c:v>
                </c:pt>
                <c:pt idx="1180">
                  <c:v>1.1100000000000001</c:v>
                </c:pt>
                <c:pt idx="1181">
                  <c:v>1.0900000000000001</c:v>
                </c:pt>
                <c:pt idx="1182">
                  <c:v>1.06</c:v>
                </c:pt>
                <c:pt idx="1183">
                  <c:v>1.028999999999999</c:v>
                </c:pt>
                <c:pt idx="1184">
                  <c:v>0.998</c:v>
                </c:pt>
                <c:pt idx="1185">
                  <c:v>0.96800000000000042</c:v>
                </c:pt>
                <c:pt idx="1186">
                  <c:v>0.94899999999999995</c:v>
                </c:pt>
                <c:pt idx="1187">
                  <c:v>0.92100000000000004</c:v>
                </c:pt>
                <c:pt idx="1188">
                  <c:v>0.90200000000000002</c:v>
                </c:pt>
                <c:pt idx="1189">
                  <c:v>0.87700000000000045</c:v>
                </c:pt>
                <c:pt idx="1190">
                  <c:v>0.85800000000000043</c:v>
                </c:pt>
                <c:pt idx="1191">
                  <c:v>0.83600000000000041</c:v>
                </c:pt>
                <c:pt idx="1192">
                  <c:v>0.8120000000000005</c:v>
                </c:pt>
                <c:pt idx="1193">
                  <c:v>0.79</c:v>
                </c:pt>
                <c:pt idx="1194">
                  <c:v>0.77300000000000024</c:v>
                </c:pt>
                <c:pt idx="1195">
                  <c:v>0.75700000000000045</c:v>
                </c:pt>
                <c:pt idx="1196">
                  <c:v>0.74600000000000044</c:v>
                </c:pt>
                <c:pt idx="1197">
                  <c:v>0.73000000000000043</c:v>
                </c:pt>
                <c:pt idx="1198">
                  <c:v>0.71600000000000041</c:v>
                </c:pt>
                <c:pt idx="1199">
                  <c:v>0.69800000000000051</c:v>
                </c:pt>
                <c:pt idx="1200">
                  <c:v>0.68300000000000061</c:v>
                </c:pt>
                <c:pt idx="1201">
                  <c:v>0.6670000000000007</c:v>
                </c:pt>
                <c:pt idx="1202">
                  <c:v>0.64900000000000047</c:v>
                </c:pt>
                <c:pt idx="1203">
                  <c:v>0.63100000000000045</c:v>
                </c:pt>
                <c:pt idx="1204">
                  <c:v>0.61000000000000043</c:v>
                </c:pt>
                <c:pt idx="1205">
                  <c:v>0.59000000000000019</c:v>
                </c:pt>
                <c:pt idx="1206">
                  <c:v>0.58000000000000018</c:v>
                </c:pt>
                <c:pt idx="1207">
                  <c:v>0.56799999999999995</c:v>
                </c:pt>
                <c:pt idx="1208">
                  <c:v>0.56000000000000005</c:v>
                </c:pt>
                <c:pt idx="1209">
                  <c:v>0.54800000000000004</c:v>
                </c:pt>
                <c:pt idx="1210">
                  <c:v>0.54200000000000004</c:v>
                </c:pt>
                <c:pt idx="1211">
                  <c:v>0.53500000000000003</c:v>
                </c:pt>
                <c:pt idx="1212">
                  <c:v>0.53100000000000003</c:v>
                </c:pt>
                <c:pt idx="1213">
                  <c:v>0.51600000000000001</c:v>
                </c:pt>
                <c:pt idx="1214">
                  <c:v>0.502</c:v>
                </c:pt>
                <c:pt idx="1215">
                  <c:v>0.48700000000000027</c:v>
                </c:pt>
                <c:pt idx="1216">
                  <c:v>0.4780000000000002</c:v>
                </c:pt>
                <c:pt idx="1217">
                  <c:v>0.4710000000000002</c:v>
                </c:pt>
                <c:pt idx="1218">
                  <c:v>0.4710000000000002</c:v>
                </c:pt>
                <c:pt idx="1219">
                  <c:v>0.46900000000000008</c:v>
                </c:pt>
                <c:pt idx="1220">
                  <c:v>0.46900000000000008</c:v>
                </c:pt>
                <c:pt idx="1221">
                  <c:v>0.46900000000000008</c:v>
                </c:pt>
                <c:pt idx="1222">
                  <c:v>0.4740000000000002</c:v>
                </c:pt>
                <c:pt idx="1223">
                  <c:v>0.4790000000000002</c:v>
                </c:pt>
                <c:pt idx="1224">
                  <c:v>0.4800000000000002</c:v>
                </c:pt>
                <c:pt idx="1225">
                  <c:v>0.48700000000000027</c:v>
                </c:pt>
                <c:pt idx="1226">
                  <c:v>0.49400000000000027</c:v>
                </c:pt>
                <c:pt idx="1227">
                  <c:v>0.50600000000000001</c:v>
                </c:pt>
                <c:pt idx="1228">
                  <c:v>0.52200000000000002</c:v>
                </c:pt>
                <c:pt idx="1229">
                  <c:v>0.53200000000000003</c:v>
                </c:pt>
                <c:pt idx="1230">
                  <c:v>0.54600000000000004</c:v>
                </c:pt>
                <c:pt idx="1231">
                  <c:v>0.55400000000000005</c:v>
                </c:pt>
                <c:pt idx="1232">
                  <c:v>0.56399999999999995</c:v>
                </c:pt>
                <c:pt idx="1233">
                  <c:v>0.5760000000000004</c:v>
                </c:pt>
                <c:pt idx="1234">
                  <c:v>0.5950000000000002</c:v>
                </c:pt>
                <c:pt idx="1235">
                  <c:v>0.61500000000000044</c:v>
                </c:pt>
                <c:pt idx="1236">
                  <c:v>0.63700000000000045</c:v>
                </c:pt>
                <c:pt idx="1237">
                  <c:v>0.65600000000000058</c:v>
                </c:pt>
                <c:pt idx="1238">
                  <c:v>0.67600000000000071</c:v>
                </c:pt>
                <c:pt idx="1239">
                  <c:v>0.6910000000000005</c:v>
                </c:pt>
                <c:pt idx="1240">
                  <c:v>0.71000000000000041</c:v>
                </c:pt>
                <c:pt idx="1241">
                  <c:v>0.72700000000000042</c:v>
                </c:pt>
                <c:pt idx="1242">
                  <c:v>0.74500000000000044</c:v>
                </c:pt>
                <c:pt idx="1243">
                  <c:v>0.76800000000000046</c:v>
                </c:pt>
                <c:pt idx="1244">
                  <c:v>0.78700000000000003</c:v>
                </c:pt>
                <c:pt idx="1245">
                  <c:v>0.80800000000000005</c:v>
                </c:pt>
                <c:pt idx="1246">
                  <c:v>0.8300000000000004</c:v>
                </c:pt>
                <c:pt idx="1247">
                  <c:v>0.85300000000000042</c:v>
                </c:pt>
                <c:pt idx="1248">
                  <c:v>0.88200000000000023</c:v>
                </c:pt>
                <c:pt idx="1249">
                  <c:v>0.90600000000000003</c:v>
                </c:pt>
                <c:pt idx="1250">
                  <c:v>0.93100000000000005</c:v>
                </c:pt>
                <c:pt idx="1251">
                  <c:v>0.9550000000000004</c:v>
                </c:pt>
                <c:pt idx="1252">
                  <c:v>0.9760000000000002</c:v>
                </c:pt>
                <c:pt idx="1253">
                  <c:v>0.998</c:v>
                </c:pt>
                <c:pt idx="1254">
                  <c:v>1.022999999999999</c:v>
                </c:pt>
                <c:pt idx="1255">
                  <c:v>1.048999999999999</c:v>
                </c:pt>
                <c:pt idx="1256">
                  <c:v>1.0680000000000001</c:v>
                </c:pt>
                <c:pt idx="1257">
                  <c:v>1.0880000000000001</c:v>
                </c:pt>
                <c:pt idx="1258">
                  <c:v>1.1140000000000001</c:v>
                </c:pt>
                <c:pt idx="1259">
                  <c:v>1.137999999999999</c:v>
                </c:pt>
                <c:pt idx="1260">
                  <c:v>1.153999999999999</c:v>
                </c:pt>
                <c:pt idx="1261">
                  <c:v>1.169</c:v>
                </c:pt>
                <c:pt idx="1262">
                  <c:v>1.175999999999999</c:v>
                </c:pt>
                <c:pt idx="1263">
                  <c:v>1.1900000000000008</c:v>
                </c:pt>
                <c:pt idx="1264">
                  <c:v>1.1990000000000001</c:v>
                </c:pt>
                <c:pt idx="1265">
                  <c:v>1.2049999999999992</c:v>
                </c:pt>
                <c:pt idx="1266">
                  <c:v>1.21</c:v>
                </c:pt>
                <c:pt idx="1267">
                  <c:v>1.2169999999999992</c:v>
                </c:pt>
                <c:pt idx="1268">
                  <c:v>1.2209999999999992</c:v>
                </c:pt>
                <c:pt idx="1269">
                  <c:v>1.2309999999999992</c:v>
                </c:pt>
                <c:pt idx="1270">
                  <c:v>1.246</c:v>
                </c:pt>
                <c:pt idx="1271">
                  <c:v>1.256999999999999</c:v>
                </c:pt>
                <c:pt idx="1272">
                  <c:v>1.264</c:v>
                </c:pt>
                <c:pt idx="1273">
                  <c:v>1.268999999999999</c:v>
                </c:pt>
                <c:pt idx="1274">
                  <c:v>1.272</c:v>
                </c:pt>
                <c:pt idx="1275">
                  <c:v>1.272</c:v>
                </c:pt>
                <c:pt idx="1276">
                  <c:v>1.27</c:v>
                </c:pt>
                <c:pt idx="1277">
                  <c:v>1.268999999999999</c:v>
                </c:pt>
                <c:pt idx="1278">
                  <c:v>1.268999999999999</c:v>
                </c:pt>
                <c:pt idx="1279">
                  <c:v>1.27</c:v>
                </c:pt>
                <c:pt idx="1280">
                  <c:v>1.262</c:v>
                </c:pt>
                <c:pt idx="1281">
                  <c:v>1.260999999999999</c:v>
                </c:pt>
                <c:pt idx="1282">
                  <c:v>1.254999999999999</c:v>
                </c:pt>
                <c:pt idx="1283">
                  <c:v>1.2469999999999992</c:v>
                </c:pt>
                <c:pt idx="1284">
                  <c:v>1.236</c:v>
                </c:pt>
                <c:pt idx="1285">
                  <c:v>1.228</c:v>
                </c:pt>
                <c:pt idx="1286">
                  <c:v>1.2169999999999992</c:v>
                </c:pt>
                <c:pt idx="1287">
                  <c:v>1.206</c:v>
                </c:pt>
                <c:pt idx="1288">
                  <c:v>1.1960000000000008</c:v>
                </c:pt>
                <c:pt idx="1289">
                  <c:v>1.181</c:v>
                </c:pt>
                <c:pt idx="1290">
                  <c:v>1.165999999999999</c:v>
                </c:pt>
                <c:pt idx="1291">
                  <c:v>1.153999999999999</c:v>
                </c:pt>
                <c:pt idx="1292">
                  <c:v>1.137999999999999</c:v>
                </c:pt>
                <c:pt idx="1293">
                  <c:v>1.123</c:v>
                </c:pt>
                <c:pt idx="1294">
                  <c:v>1.1100000000000001</c:v>
                </c:pt>
                <c:pt idx="1295">
                  <c:v>1.103</c:v>
                </c:pt>
                <c:pt idx="1296">
                  <c:v>1.0860000000000001</c:v>
                </c:pt>
                <c:pt idx="1297">
                  <c:v>1.0680000000000001</c:v>
                </c:pt>
                <c:pt idx="1298">
                  <c:v>1.04</c:v>
                </c:pt>
                <c:pt idx="1299">
                  <c:v>1.012</c:v>
                </c:pt>
                <c:pt idx="1300">
                  <c:v>0.98799999999999999</c:v>
                </c:pt>
                <c:pt idx="1301">
                  <c:v>0.96500000000000041</c:v>
                </c:pt>
                <c:pt idx="1302">
                  <c:v>0.94499999999999995</c:v>
                </c:pt>
                <c:pt idx="1303">
                  <c:v>0.92500000000000004</c:v>
                </c:pt>
                <c:pt idx="1304">
                  <c:v>0.90500000000000003</c:v>
                </c:pt>
                <c:pt idx="1305">
                  <c:v>0.87500000000000044</c:v>
                </c:pt>
                <c:pt idx="1306">
                  <c:v>0.85100000000000042</c:v>
                </c:pt>
                <c:pt idx="1307">
                  <c:v>0.82099999999999995</c:v>
                </c:pt>
                <c:pt idx="1308">
                  <c:v>0.79800000000000004</c:v>
                </c:pt>
                <c:pt idx="1309">
                  <c:v>0.76700000000000046</c:v>
                </c:pt>
                <c:pt idx="1310">
                  <c:v>0.74500000000000044</c:v>
                </c:pt>
                <c:pt idx="1311">
                  <c:v>0.71500000000000041</c:v>
                </c:pt>
                <c:pt idx="1312">
                  <c:v>0.6890000000000005</c:v>
                </c:pt>
                <c:pt idx="1313">
                  <c:v>0.6630000000000007</c:v>
                </c:pt>
                <c:pt idx="1314">
                  <c:v>0.64500000000000046</c:v>
                </c:pt>
                <c:pt idx="1315">
                  <c:v>0.62400000000000044</c:v>
                </c:pt>
                <c:pt idx="1316">
                  <c:v>0.60200000000000042</c:v>
                </c:pt>
                <c:pt idx="1317">
                  <c:v>0.58200000000000018</c:v>
                </c:pt>
                <c:pt idx="1318">
                  <c:v>0.56499999999999995</c:v>
                </c:pt>
                <c:pt idx="1319">
                  <c:v>0.54900000000000004</c:v>
                </c:pt>
                <c:pt idx="1320">
                  <c:v>0.53400000000000003</c:v>
                </c:pt>
                <c:pt idx="1321">
                  <c:v>0.52200000000000002</c:v>
                </c:pt>
                <c:pt idx="1322">
                  <c:v>0.505</c:v>
                </c:pt>
                <c:pt idx="1323">
                  <c:v>0.48500000000000026</c:v>
                </c:pt>
                <c:pt idx="1324">
                  <c:v>0.46800000000000008</c:v>
                </c:pt>
                <c:pt idx="1325">
                  <c:v>0.44900000000000012</c:v>
                </c:pt>
                <c:pt idx="1326">
                  <c:v>0.43800000000000022</c:v>
                </c:pt>
                <c:pt idx="1327">
                  <c:v>0.43000000000000022</c:v>
                </c:pt>
                <c:pt idx="1328">
                  <c:v>0.4120000000000002</c:v>
                </c:pt>
                <c:pt idx="1329">
                  <c:v>0.4</c:v>
                </c:pt>
                <c:pt idx="1330">
                  <c:v>0.38700000000000023</c:v>
                </c:pt>
                <c:pt idx="1331">
                  <c:v>0.37100000000000022</c:v>
                </c:pt>
                <c:pt idx="1332">
                  <c:v>0.35700000000000021</c:v>
                </c:pt>
                <c:pt idx="1333">
                  <c:v>0.3530000000000002</c:v>
                </c:pt>
                <c:pt idx="1334">
                  <c:v>0.34600000000000031</c:v>
                </c:pt>
                <c:pt idx="1335">
                  <c:v>0.32800000000000024</c:v>
                </c:pt>
                <c:pt idx="1336">
                  <c:v>0.32200000000000023</c:v>
                </c:pt>
                <c:pt idx="1337">
                  <c:v>0.32600000000000023</c:v>
                </c:pt>
                <c:pt idx="1338">
                  <c:v>0.33000000000000035</c:v>
                </c:pt>
                <c:pt idx="1339">
                  <c:v>0.33300000000000035</c:v>
                </c:pt>
                <c:pt idx="1340">
                  <c:v>0.33500000000000035</c:v>
                </c:pt>
                <c:pt idx="1341">
                  <c:v>0.34200000000000036</c:v>
                </c:pt>
                <c:pt idx="1342">
                  <c:v>0.34800000000000031</c:v>
                </c:pt>
                <c:pt idx="1343">
                  <c:v>0.35700000000000021</c:v>
                </c:pt>
                <c:pt idx="1344">
                  <c:v>0.36100000000000027</c:v>
                </c:pt>
                <c:pt idx="1345">
                  <c:v>0.36300000000000027</c:v>
                </c:pt>
                <c:pt idx="1346">
                  <c:v>0.37500000000000022</c:v>
                </c:pt>
                <c:pt idx="1347">
                  <c:v>0.38900000000000023</c:v>
                </c:pt>
                <c:pt idx="1348">
                  <c:v>0.40700000000000008</c:v>
                </c:pt>
                <c:pt idx="1349">
                  <c:v>0.42400000000000027</c:v>
                </c:pt>
                <c:pt idx="1350">
                  <c:v>0.43700000000000022</c:v>
                </c:pt>
                <c:pt idx="1351">
                  <c:v>0.46300000000000002</c:v>
                </c:pt>
                <c:pt idx="1352">
                  <c:v>0.48300000000000021</c:v>
                </c:pt>
                <c:pt idx="1353">
                  <c:v>0.51200000000000001</c:v>
                </c:pt>
                <c:pt idx="1354">
                  <c:v>0.53500000000000003</c:v>
                </c:pt>
                <c:pt idx="1355">
                  <c:v>0.55600000000000005</c:v>
                </c:pt>
                <c:pt idx="1356">
                  <c:v>0.58300000000000018</c:v>
                </c:pt>
                <c:pt idx="1357">
                  <c:v>0.61500000000000044</c:v>
                </c:pt>
                <c:pt idx="1358">
                  <c:v>0.63200000000000045</c:v>
                </c:pt>
                <c:pt idx="1359">
                  <c:v>0.65600000000000058</c:v>
                </c:pt>
                <c:pt idx="1360">
                  <c:v>0.69000000000000061</c:v>
                </c:pt>
                <c:pt idx="1361">
                  <c:v>0.72100000000000042</c:v>
                </c:pt>
                <c:pt idx="1362">
                  <c:v>0.74500000000000044</c:v>
                </c:pt>
                <c:pt idx="1363">
                  <c:v>0.76900000000000046</c:v>
                </c:pt>
                <c:pt idx="1364">
                  <c:v>0.79500000000000004</c:v>
                </c:pt>
                <c:pt idx="1365">
                  <c:v>0.8270000000000004</c:v>
                </c:pt>
                <c:pt idx="1366">
                  <c:v>0.85700000000000043</c:v>
                </c:pt>
                <c:pt idx="1367">
                  <c:v>0.88800000000000023</c:v>
                </c:pt>
                <c:pt idx="1368">
                  <c:v>0.92</c:v>
                </c:pt>
                <c:pt idx="1369">
                  <c:v>0.96000000000000041</c:v>
                </c:pt>
                <c:pt idx="1370">
                  <c:v>0.99399999999999999</c:v>
                </c:pt>
                <c:pt idx="1371">
                  <c:v>1.024999999999999</c:v>
                </c:pt>
                <c:pt idx="1372">
                  <c:v>1.048999999999999</c:v>
                </c:pt>
                <c:pt idx="1373">
                  <c:v>1.08</c:v>
                </c:pt>
                <c:pt idx="1374">
                  <c:v>1.109</c:v>
                </c:pt>
                <c:pt idx="1375">
                  <c:v>1.137999999999999</c:v>
                </c:pt>
                <c:pt idx="1376">
                  <c:v>1.163999999999999</c:v>
                </c:pt>
                <c:pt idx="1377">
                  <c:v>1.1900000000000008</c:v>
                </c:pt>
                <c:pt idx="1378">
                  <c:v>1.2129999999999992</c:v>
                </c:pt>
                <c:pt idx="1379">
                  <c:v>1.236</c:v>
                </c:pt>
                <c:pt idx="1380">
                  <c:v>1.264999999999999</c:v>
                </c:pt>
                <c:pt idx="1381">
                  <c:v>1.284999999999999</c:v>
                </c:pt>
                <c:pt idx="1382">
                  <c:v>1.3160000000000001</c:v>
                </c:pt>
                <c:pt idx="1383">
                  <c:v>1.34</c:v>
                </c:pt>
                <c:pt idx="1384">
                  <c:v>1.363</c:v>
                </c:pt>
                <c:pt idx="1385">
                  <c:v>1.383999999999999</c:v>
                </c:pt>
                <c:pt idx="1386">
                  <c:v>1.4019999999999981</c:v>
                </c:pt>
                <c:pt idx="1387">
                  <c:v>1.4209999999999992</c:v>
                </c:pt>
                <c:pt idx="1388">
                  <c:v>1.4409999999999992</c:v>
                </c:pt>
                <c:pt idx="1389">
                  <c:v>1.448</c:v>
                </c:pt>
                <c:pt idx="1390">
                  <c:v>1.4609999999999992</c:v>
                </c:pt>
                <c:pt idx="1391">
                  <c:v>1.4689999999999992</c:v>
                </c:pt>
                <c:pt idx="1392">
                  <c:v>1.4849999999999992</c:v>
                </c:pt>
                <c:pt idx="1393">
                  <c:v>1.4849999999999992</c:v>
                </c:pt>
                <c:pt idx="1394">
                  <c:v>1.4929999999999992</c:v>
                </c:pt>
                <c:pt idx="1395">
                  <c:v>1.4949999999999992</c:v>
                </c:pt>
                <c:pt idx="1396">
                  <c:v>1.508999999999999</c:v>
                </c:pt>
                <c:pt idx="1397">
                  <c:v>1.512999999999999</c:v>
                </c:pt>
                <c:pt idx="1398">
                  <c:v>1.516999999999999</c:v>
                </c:pt>
                <c:pt idx="1399">
                  <c:v>1.510999999999999</c:v>
                </c:pt>
                <c:pt idx="1400">
                  <c:v>1.524</c:v>
                </c:pt>
                <c:pt idx="1401">
                  <c:v>1.53</c:v>
                </c:pt>
                <c:pt idx="1402">
                  <c:v>1.536999999999999</c:v>
                </c:pt>
                <c:pt idx="1403">
                  <c:v>1.54</c:v>
                </c:pt>
                <c:pt idx="1404">
                  <c:v>1.536999999999999</c:v>
                </c:pt>
                <c:pt idx="1405">
                  <c:v>1.526</c:v>
                </c:pt>
                <c:pt idx="1406">
                  <c:v>1.526</c:v>
                </c:pt>
                <c:pt idx="1407">
                  <c:v>1.526</c:v>
                </c:pt>
                <c:pt idx="1408">
                  <c:v>1.520999999999999</c:v>
                </c:pt>
                <c:pt idx="1409">
                  <c:v>1.518</c:v>
                </c:pt>
                <c:pt idx="1410">
                  <c:v>1.506</c:v>
                </c:pt>
                <c:pt idx="1411">
                  <c:v>1.492</c:v>
                </c:pt>
                <c:pt idx="1412">
                  <c:v>1.474</c:v>
                </c:pt>
                <c:pt idx="1413">
                  <c:v>1.4589999999999992</c:v>
                </c:pt>
                <c:pt idx="1414">
                  <c:v>1.4409999999999992</c:v>
                </c:pt>
                <c:pt idx="1415">
                  <c:v>1.4319999999999982</c:v>
                </c:pt>
                <c:pt idx="1416">
                  <c:v>1.4179999999999982</c:v>
                </c:pt>
                <c:pt idx="1417">
                  <c:v>1.4029999999999991</c:v>
                </c:pt>
                <c:pt idx="1418">
                  <c:v>1.385</c:v>
                </c:pt>
                <c:pt idx="1419">
                  <c:v>1.361</c:v>
                </c:pt>
                <c:pt idx="1420">
                  <c:v>1.3440000000000001</c:v>
                </c:pt>
                <c:pt idx="1421">
                  <c:v>1.3260000000000001</c:v>
                </c:pt>
                <c:pt idx="1422">
                  <c:v>1.31</c:v>
                </c:pt>
                <c:pt idx="1423">
                  <c:v>1.29</c:v>
                </c:pt>
                <c:pt idx="1424">
                  <c:v>1.268</c:v>
                </c:pt>
                <c:pt idx="1425">
                  <c:v>1.242</c:v>
                </c:pt>
                <c:pt idx="1426">
                  <c:v>1.222</c:v>
                </c:pt>
                <c:pt idx="1427">
                  <c:v>1.206</c:v>
                </c:pt>
                <c:pt idx="1428">
                  <c:v>1.171999999999999</c:v>
                </c:pt>
                <c:pt idx="1429">
                  <c:v>1.149</c:v>
                </c:pt>
                <c:pt idx="1430">
                  <c:v>1.1240000000000001</c:v>
                </c:pt>
                <c:pt idx="1431">
                  <c:v>1.0960000000000001</c:v>
                </c:pt>
                <c:pt idx="1432">
                  <c:v>1.0620000000000001</c:v>
                </c:pt>
                <c:pt idx="1433">
                  <c:v>1.032</c:v>
                </c:pt>
                <c:pt idx="1434">
                  <c:v>0.998</c:v>
                </c:pt>
                <c:pt idx="1435">
                  <c:v>0.9760000000000002</c:v>
                </c:pt>
                <c:pt idx="1436">
                  <c:v>0.94899999999999995</c:v>
                </c:pt>
                <c:pt idx="1437">
                  <c:v>0.92300000000000004</c:v>
                </c:pt>
                <c:pt idx="1438">
                  <c:v>0.90100000000000002</c:v>
                </c:pt>
                <c:pt idx="1439">
                  <c:v>0.87900000000000045</c:v>
                </c:pt>
                <c:pt idx="1440">
                  <c:v>0.84700000000000042</c:v>
                </c:pt>
                <c:pt idx="1441">
                  <c:v>0.8250000000000004</c:v>
                </c:pt>
                <c:pt idx="1442">
                  <c:v>0.79800000000000004</c:v>
                </c:pt>
                <c:pt idx="1443">
                  <c:v>0.77500000000000024</c:v>
                </c:pt>
                <c:pt idx="1444">
                  <c:v>0.75000000000000044</c:v>
                </c:pt>
                <c:pt idx="1445">
                  <c:v>0.73200000000000043</c:v>
                </c:pt>
                <c:pt idx="1446">
                  <c:v>0.71300000000000041</c:v>
                </c:pt>
                <c:pt idx="1447">
                  <c:v>0.6890000000000005</c:v>
                </c:pt>
                <c:pt idx="1448">
                  <c:v>0.6650000000000007</c:v>
                </c:pt>
                <c:pt idx="1449">
                  <c:v>0.64300000000000046</c:v>
                </c:pt>
                <c:pt idx="1450">
                  <c:v>0.62000000000000044</c:v>
                </c:pt>
                <c:pt idx="1451">
                  <c:v>0.60200000000000042</c:v>
                </c:pt>
                <c:pt idx="1452">
                  <c:v>0.58700000000000019</c:v>
                </c:pt>
                <c:pt idx="1453">
                  <c:v>0.57099999999999995</c:v>
                </c:pt>
                <c:pt idx="1454">
                  <c:v>0.54900000000000004</c:v>
                </c:pt>
                <c:pt idx="1455">
                  <c:v>0.53200000000000003</c:v>
                </c:pt>
                <c:pt idx="1456">
                  <c:v>0.51100000000000001</c:v>
                </c:pt>
                <c:pt idx="1457">
                  <c:v>0.48600000000000027</c:v>
                </c:pt>
                <c:pt idx="1458">
                  <c:v>0.46500000000000002</c:v>
                </c:pt>
                <c:pt idx="1459">
                  <c:v>0.45300000000000001</c:v>
                </c:pt>
                <c:pt idx="1460">
                  <c:v>0.42800000000000027</c:v>
                </c:pt>
                <c:pt idx="1461">
                  <c:v>0.4170000000000002</c:v>
                </c:pt>
                <c:pt idx="1462">
                  <c:v>0.40700000000000008</c:v>
                </c:pt>
                <c:pt idx="1463">
                  <c:v>0.39400000000000035</c:v>
                </c:pt>
                <c:pt idx="1464">
                  <c:v>0.38100000000000023</c:v>
                </c:pt>
                <c:pt idx="1465">
                  <c:v>0.37200000000000022</c:v>
                </c:pt>
                <c:pt idx="1466">
                  <c:v>0.36700000000000027</c:v>
                </c:pt>
                <c:pt idx="1467">
                  <c:v>0.35700000000000021</c:v>
                </c:pt>
                <c:pt idx="1468">
                  <c:v>0.3500000000000002</c:v>
                </c:pt>
                <c:pt idx="1469">
                  <c:v>0.34400000000000014</c:v>
                </c:pt>
                <c:pt idx="1470">
                  <c:v>0.34500000000000014</c:v>
                </c:pt>
                <c:pt idx="1471">
                  <c:v>0.34600000000000031</c:v>
                </c:pt>
                <c:pt idx="1472">
                  <c:v>0.34800000000000031</c:v>
                </c:pt>
                <c:pt idx="1473">
                  <c:v>0.35600000000000021</c:v>
                </c:pt>
                <c:pt idx="1474">
                  <c:v>0.37200000000000022</c:v>
                </c:pt>
                <c:pt idx="1475">
                  <c:v>0.37800000000000022</c:v>
                </c:pt>
                <c:pt idx="1476">
                  <c:v>0.39000000000000024</c:v>
                </c:pt>
                <c:pt idx="1477">
                  <c:v>0.40500000000000008</c:v>
                </c:pt>
                <c:pt idx="1478">
                  <c:v>0.42000000000000021</c:v>
                </c:pt>
                <c:pt idx="1479">
                  <c:v>0.42800000000000027</c:v>
                </c:pt>
                <c:pt idx="1480">
                  <c:v>0.45</c:v>
                </c:pt>
                <c:pt idx="1481">
                  <c:v>0.4720000000000002</c:v>
                </c:pt>
                <c:pt idx="1482">
                  <c:v>0.49700000000000022</c:v>
                </c:pt>
                <c:pt idx="1483">
                  <c:v>0.52200000000000002</c:v>
                </c:pt>
                <c:pt idx="1484">
                  <c:v>0.54800000000000004</c:v>
                </c:pt>
                <c:pt idx="1485">
                  <c:v>0.57399999999999995</c:v>
                </c:pt>
                <c:pt idx="1486">
                  <c:v>0.5980000000000002</c:v>
                </c:pt>
                <c:pt idx="1487">
                  <c:v>0.62000000000000044</c:v>
                </c:pt>
                <c:pt idx="1488">
                  <c:v>0.64200000000000046</c:v>
                </c:pt>
                <c:pt idx="1489">
                  <c:v>0.65800000000000058</c:v>
                </c:pt>
                <c:pt idx="1490">
                  <c:v>0.68400000000000061</c:v>
                </c:pt>
                <c:pt idx="1491">
                  <c:v>0.70600000000000041</c:v>
                </c:pt>
                <c:pt idx="1492">
                  <c:v>0.73800000000000043</c:v>
                </c:pt>
                <c:pt idx="1493">
                  <c:v>0.76100000000000045</c:v>
                </c:pt>
                <c:pt idx="1494">
                  <c:v>0.78800000000000003</c:v>
                </c:pt>
                <c:pt idx="1495">
                  <c:v>0.81899999999999995</c:v>
                </c:pt>
                <c:pt idx="1496">
                  <c:v>0.84500000000000042</c:v>
                </c:pt>
                <c:pt idx="1497">
                  <c:v>0.87200000000000044</c:v>
                </c:pt>
                <c:pt idx="1498">
                  <c:v>0.90100000000000002</c:v>
                </c:pt>
                <c:pt idx="1499">
                  <c:v>0.93100000000000005</c:v>
                </c:pt>
                <c:pt idx="1500">
                  <c:v>0.9500000000000004</c:v>
                </c:pt>
                <c:pt idx="1501">
                  <c:v>0.9720000000000002</c:v>
                </c:pt>
                <c:pt idx="1502">
                  <c:v>0.995</c:v>
                </c:pt>
                <c:pt idx="1503">
                  <c:v>1.012999999999999</c:v>
                </c:pt>
                <c:pt idx="1504">
                  <c:v>1.028999999999999</c:v>
                </c:pt>
                <c:pt idx="1505">
                  <c:v>1.05</c:v>
                </c:pt>
                <c:pt idx="1506">
                  <c:v>1.075</c:v>
                </c:pt>
                <c:pt idx="1507">
                  <c:v>1.0940000000000001</c:v>
                </c:pt>
                <c:pt idx="1508">
                  <c:v>1.107</c:v>
                </c:pt>
                <c:pt idx="1509">
                  <c:v>1.125</c:v>
                </c:pt>
                <c:pt idx="1510">
                  <c:v>1.131</c:v>
                </c:pt>
                <c:pt idx="1511">
                  <c:v>1.139</c:v>
                </c:pt>
                <c:pt idx="1512">
                  <c:v>1.143999999999999</c:v>
                </c:pt>
                <c:pt idx="1513">
                  <c:v>1.157</c:v>
                </c:pt>
                <c:pt idx="1514">
                  <c:v>1.165999999999999</c:v>
                </c:pt>
                <c:pt idx="1515">
                  <c:v>1.175999999999999</c:v>
                </c:pt>
                <c:pt idx="1516">
                  <c:v>1.1839999999999991</c:v>
                </c:pt>
                <c:pt idx="1517">
                  <c:v>1.1910000000000001</c:v>
                </c:pt>
                <c:pt idx="1518">
                  <c:v>1.1990000000000001</c:v>
                </c:pt>
                <c:pt idx="1519">
                  <c:v>1.206</c:v>
                </c:pt>
                <c:pt idx="1520">
                  <c:v>1.21</c:v>
                </c:pt>
                <c:pt idx="1521">
                  <c:v>1.22</c:v>
                </c:pt>
                <c:pt idx="1522">
                  <c:v>1.224</c:v>
                </c:pt>
                <c:pt idx="1523">
                  <c:v>1.2309999999999992</c:v>
                </c:pt>
                <c:pt idx="1524">
                  <c:v>1.228</c:v>
                </c:pt>
                <c:pt idx="1525">
                  <c:v>1.2269999999999992</c:v>
                </c:pt>
                <c:pt idx="1526">
                  <c:v>1.222</c:v>
                </c:pt>
                <c:pt idx="1527">
                  <c:v>1.228</c:v>
                </c:pt>
                <c:pt idx="1528">
                  <c:v>1.2209999999999992</c:v>
                </c:pt>
                <c:pt idx="1529">
                  <c:v>1.2249999999999992</c:v>
                </c:pt>
                <c:pt idx="1530">
                  <c:v>1.22</c:v>
                </c:pt>
                <c:pt idx="1531">
                  <c:v>1.222</c:v>
                </c:pt>
                <c:pt idx="1532">
                  <c:v>1.22</c:v>
                </c:pt>
                <c:pt idx="1533">
                  <c:v>1.2109999999999992</c:v>
                </c:pt>
                <c:pt idx="1534">
                  <c:v>1.1950000000000001</c:v>
                </c:pt>
                <c:pt idx="1535">
                  <c:v>1.1960000000000008</c:v>
                </c:pt>
                <c:pt idx="1536">
                  <c:v>1.1850000000000001</c:v>
                </c:pt>
                <c:pt idx="1537">
                  <c:v>1.169</c:v>
                </c:pt>
                <c:pt idx="1538">
                  <c:v>1.159</c:v>
                </c:pt>
                <c:pt idx="1539">
                  <c:v>1.145999999999999</c:v>
                </c:pt>
                <c:pt idx="1540">
                  <c:v>1.139999999999999</c:v>
                </c:pt>
                <c:pt idx="1541">
                  <c:v>1.1240000000000001</c:v>
                </c:pt>
                <c:pt idx="1542">
                  <c:v>1.109</c:v>
                </c:pt>
                <c:pt idx="1543">
                  <c:v>1.087</c:v>
                </c:pt>
                <c:pt idx="1544">
                  <c:v>1.07</c:v>
                </c:pt>
                <c:pt idx="1545">
                  <c:v>1.054</c:v>
                </c:pt>
                <c:pt idx="1546">
                  <c:v>1.04</c:v>
                </c:pt>
                <c:pt idx="1547">
                  <c:v>1.020999999999999</c:v>
                </c:pt>
                <c:pt idx="1548">
                  <c:v>1.006</c:v>
                </c:pt>
                <c:pt idx="1549">
                  <c:v>0.98599999999999999</c:v>
                </c:pt>
                <c:pt idx="1550">
                  <c:v>0.96000000000000041</c:v>
                </c:pt>
                <c:pt idx="1551">
                  <c:v>0.93200000000000005</c:v>
                </c:pt>
                <c:pt idx="1552">
                  <c:v>0.90800000000000003</c:v>
                </c:pt>
                <c:pt idx="1553">
                  <c:v>0.89300000000000024</c:v>
                </c:pt>
                <c:pt idx="1554">
                  <c:v>0.86400000000000043</c:v>
                </c:pt>
                <c:pt idx="1555">
                  <c:v>0.83900000000000041</c:v>
                </c:pt>
                <c:pt idx="1556">
                  <c:v>0.81399999999999995</c:v>
                </c:pt>
                <c:pt idx="1557">
                  <c:v>0.78700000000000003</c:v>
                </c:pt>
                <c:pt idx="1558">
                  <c:v>0.76500000000000046</c:v>
                </c:pt>
                <c:pt idx="1559">
                  <c:v>0.73400000000000043</c:v>
                </c:pt>
                <c:pt idx="1560">
                  <c:v>0.70600000000000041</c:v>
                </c:pt>
                <c:pt idx="1561">
                  <c:v>0.68200000000000061</c:v>
                </c:pt>
                <c:pt idx="1562">
                  <c:v>0.65700000000000058</c:v>
                </c:pt>
                <c:pt idx="1563">
                  <c:v>0.63200000000000045</c:v>
                </c:pt>
                <c:pt idx="1564">
                  <c:v>0.60800000000000043</c:v>
                </c:pt>
                <c:pt idx="1565">
                  <c:v>0.58200000000000018</c:v>
                </c:pt>
                <c:pt idx="1566">
                  <c:v>0.55400000000000005</c:v>
                </c:pt>
                <c:pt idx="1567">
                  <c:v>0.52700000000000002</c:v>
                </c:pt>
                <c:pt idx="1568">
                  <c:v>0.50800000000000001</c:v>
                </c:pt>
                <c:pt idx="1569">
                  <c:v>0.49400000000000027</c:v>
                </c:pt>
                <c:pt idx="1570">
                  <c:v>0.4710000000000002</c:v>
                </c:pt>
                <c:pt idx="1571">
                  <c:v>0.45600000000000002</c:v>
                </c:pt>
                <c:pt idx="1572">
                  <c:v>0.44500000000000012</c:v>
                </c:pt>
                <c:pt idx="1573">
                  <c:v>0.42300000000000026</c:v>
                </c:pt>
                <c:pt idx="1574">
                  <c:v>0.40800000000000008</c:v>
                </c:pt>
                <c:pt idx="1575">
                  <c:v>0.39000000000000024</c:v>
                </c:pt>
                <c:pt idx="1576">
                  <c:v>0.38100000000000023</c:v>
                </c:pt>
                <c:pt idx="1577">
                  <c:v>0.36800000000000027</c:v>
                </c:pt>
                <c:pt idx="1578">
                  <c:v>0.35600000000000021</c:v>
                </c:pt>
                <c:pt idx="1579">
                  <c:v>0.33700000000000035</c:v>
                </c:pt>
                <c:pt idx="1580">
                  <c:v>0.32800000000000024</c:v>
                </c:pt>
                <c:pt idx="1581">
                  <c:v>0.31900000000000023</c:v>
                </c:pt>
                <c:pt idx="1582">
                  <c:v>0.31500000000000022</c:v>
                </c:pt>
                <c:pt idx="1583">
                  <c:v>0.30700000000000022</c:v>
                </c:pt>
                <c:pt idx="1584">
                  <c:v>0.30200000000000027</c:v>
                </c:pt>
                <c:pt idx="1585">
                  <c:v>0.29800000000000026</c:v>
                </c:pt>
                <c:pt idx="1586">
                  <c:v>0.29600000000000026</c:v>
                </c:pt>
                <c:pt idx="1587">
                  <c:v>0.29400000000000021</c:v>
                </c:pt>
                <c:pt idx="1588">
                  <c:v>0.2930000000000002</c:v>
                </c:pt>
                <c:pt idx="1589">
                  <c:v>0.2920000000000002</c:v>
                </c:pt>
                <c:pt idx="1590">
                  <c:v>0.29400000000000021</c:v>
                </c:pt>
                <c:pt idx="1591">
                  <c:v>0.30000000000000021</c:v>
                </c:pt>
                <c:pt idx="1592">
                  <c:v>0.30700000000000022</c:v>
                </c:pt>
                <c:pt idx="1593">
                  <c:v>0.30700000000000022</c:v>
                </c:pt>
                <c:pt idx="1594">
                  <c:v>0.32000000000000023</c:v>
                </c:pt>
                <c:pt idx="1595">
                  <c:v>0.33400000000000035</c:v>
                </c:pt>
                <c:pt idx="1596">
                  <c:v>0.34900000000000031</c:v>
                </c:pt>
                <c:pt idx="1597">
                  <c:v>0.36400000000000027</c:v>
                </c:pt>
                <c:pt idx="1598">
                  <c:v>0.37900000000000023</c:v>
                </c:pt>
                <c:pt idx="1599">
                  <c:v>0.40500000000000008</c:v>
                </c:pt>
                <c:pt idx="1600">
                  <c:v>0.41900000000000021</c:v>
                </c:pt>
                <c:pt idx="1601">
                  <c:v>0.44600000000000012</c:v>
                </c:pt>
                <c:pt idx="1602">
                  <c:v>0.4740000000000002</c:v>
                </c:pt>
                <c:pt idx="1603">
                  <c:v>0.49800000000000022</c:v>
                </c:pt>
                <c:pt idx="1604">
                  <c:v>0.52300000000000002</c:v>
                </c:pt>
                <c:pt idx="1605">
                  <c:v>0.55000000000000004</c:v>
                </c:pt>
                <c:pt idx="1606">
                  <c:v>0.5780000000000004</c:v>
                </c:pt>
                <c:pt idx="1607">
                  <c:v>0.60500000000000043</c:v>
                </c:pt>
                <c:pt idx="1608">
                  <c:v>0.63400000000000045</c:v>
                </c:pt>
                <c:pt idx="1609">
                  <c:v>0.6670000000000007</c:v>
                </c:pt>
                <c:pt idx="1610">
                  <c:v>0.69700000000000051</c:v>
                </c:pt>
                <c:pt idx="1611">
                  <c:v>0.73200000000000043</c:v>
                </c:pt>
                <c:pt idx="1612">
                  <c:v>0.76100000000000045</c:v>
                </c:pt>
                <c:pt idx="1613">
                  <c:v>0.79700000000000004</c:v>
                </c:pt>
                <c:pt idx="1614">
                  <c:v>0.83200000000000041</c:v>
                </c:pt>
                <c:pt idx="1615">
                  <c:v>0.86200000000000043</c:v>
                </c:pt>
                <c:pt idx="1616">
                  <c:v>0.89700000000000024</c:v>
                </c:pt>
                <c:pt idx="1617">
                  <c:v>0.93200000000000005</c:v>
                </c:pt>
                <c:pt idx="1618">
                  <c:v>0.96900000000000042</c:v>
                </c:pt>
                <c:pt idx="1619">
                  <c:v>1.002</c:v>
                </c:pt>
                <c:pt idx="1620">
                  <c:v>1.034999999999999</c:v>
                </c:pt>
                <c:pt idx="1621">
                  <c:v>1.0680000000000001</c:v>
                </c:pt>
                <c:pt idx="1622">
                  <c:v>1.105</c:v>
                </c:pt>
                <c:pt idx="1623">
                  <c:v>1.137999999999999</c:v>
                </c:pt>
                <c:pt idx="1624">
                  <c:v>1.175999999999999</c:v>
                </c:pt>
                <c:pt idx="1625">
                  <c:v>1.206</c:v>
                </c:pt>
                <c:pt idx="1626">
                  <c:v>1.236</c:v>
                </c:pt>
                <c:pt idx="1627">
                  <c:v>1.27</c:v>
                </c:pt>
                <c:pt idx="1628">
                  <c:v>1.302999999999999</c:v>
                </c:pt>
                <c:pt idx="1629">
                  <c:v>1.3220000000000001</c:v>
                </c:pt>
                <c:pt idx="1630">
                  <c:v>1.351</c:v>
                </c:pt>
                <c:pt idx="1631">
                  <c:v>1.3740000000000001</c:v>
                </c:pt>
                <c:pt idx="1632">
                  <c:v>1.4</c:v>
                </c:pt>
                <c:pt idx="1633">
                  <c:v>1.4279999999999982</c:v>
                </c:pt>
                <c:pt idx="1634">
                  <c:v>1.448</c:v>
                </c:pt>
                <c:pt idx="1635">
                  <c:v>1.48</c:v>
                </c:pt>
                <c:pt idx="1636">
                  <c:v>1.498</c:v>
                </c:pt>
                <c:pt idx="1637">
                  <c:v>1.510999999999999</c:v>
                </c:pt>
                <c:pt idx="1638">
                  <c:v>1.526</c:v>
                </c:pt>
                <c:pt idx="1639">
                  <c:v>1.532999999999999</c:v>
                </c:pt>
                <c:pt idx="1640">
                  <c:v>1.5609999999999991</c:v>
                </c:pt>
                <c:pt idx="1641">
                  <c:v>1.57</c:v>
                </c:pt>
                <c:pt idx="1642">
                  <c:v>1.5780000000000001</c:v>
                </c:pt>
                <c:pt idx="1643">
                  <c:v>1.5820000000000001</c:v>
                </c:pt>
                <c:pt idx="1644">
                  <c:v>1.595</c:v>
                </c:pt>
                <c:pt idx="1645">
                  <c:v>1.6040000000000001</c:v>
                </c:pt>
                <c:pt idx="1646">
                  <c:v>1.6080000000000001</c:v>
                </c:pt>
                <c:pt idx="1647">
                  <c:v>1.6060000000000001</c:v>
                </c:pt>
                <c:pt idx="1648">
                  <c:v>1.607</c:v>
                </c:pt>
                <c:pt idx="1649">
                  <c:v>1.607</c:v>
                </c:pt>
                <c:pt idx="1650">
                  <c:v>1.61</c:v>
                </c:pt>
                <c:pt idx="1651">
                  <c:v>1.6040000000000001</c:v>
                </c:pt>
                <c:pt idx="1652">
                  <c:v>1.6080000000000001</c:v>
                </c:pt>
                <c:pt idx="1653">
                  <c:v>1.5980000000000001</c:v>
                </c:pt>
                <c:pt idx="1654">
                  <c:v>1.5920000000000001</c:v>
                </c:pt>
                <c:pt idx="1655">
                  <c:v>1.577</c:v>
                </c:pt>
                <c:pt idx="1656">
                  <c:v>1.5629999999999991</c:v>
                </c:pt>
                <c:pt idx="1657">
                  <c:v>1.550999999999999</c:v>
                </c:pt>
                <c:pt idx="1658">
                  <c:v>1.544</c:v>
                </c:pt>
                <c:pt idx="1659">
                  <c:v>1.54</c:v>
                </c:pt>
                <c:pt idx="1660">
                  <c:v>1.520999999999999</c:v>
                </c:pt>
                <c:pt idx="1661">
                  <c:v>1.5</c:v>
                </c:pt>
                <c:pt idx="1662">
                  <c:v>1.4769999999999992</c:v>
                </c:pt>
                <c:pt idx="1663">
                  <c:v>1.4629999999999992</c:v>
                </c:pt>
                <c:pt idx="1664">
                  <c:v>1.446</c:v>
                </c:pt>
                <c:pt idx="1665">
                  <c:v>1.4259999999999982</c:v>
                </c:pt>
                <c:pt idx="1666">
                  <c:v>1.4069999999999991</c:v>
                </c:pt>
                <c:pt idx="1667">
                  <c:v>1.389</c:v>
                </c:pt>
                <c:pt idx="1668">
                  <c:v>1.3620000000000001</c:v>
                </c:pt>
                <c:pt idx="1669">
                  <c:v>1.3460000000000001</c:v>
                </c:pt>
                <c:pt idx="1670">
                  <c:v>1.3240000000000001</c:v>
                </c:pt>
                <c:pt idx="1671">
                  <c:v>1.3</c:v>
                </c:pt>
                <c:pt idx="1672">
                  <c:v>1.278999999999999</c:v>
                </c:pt>
                <c:pt idx="1673">
                  <c:v>1.258999999999999</c:v>
                </c:pt>
                <c:pt idx="1674">
                  <c:v>1.232</c:v>
                </c:pt>
                <c:pt idx="1675">
                  <c:v>1.2049999999999992</c:v>
                </c:pt>
                <c:pt idx="1676">
                  <c:v>1.1830000000000001</c:v>
                </c:pt>
                <c:pt idx="1677">
                  <c:v>1.153</c:v>
                </c:pt>
                <c:pt idx="1678">
                  <c:v>1.125</c:v>
                </c:pt>
                <c:pt idx="1679">
                  <c:v>1.0940000000000001</c:v>
                </c:pt>
                <c:pt idx="1680">
                  <c:v>1.0609999999999991</c:v>
                </c:pt>
                <c:pt idx="1681">
                  <c:v>1.028</c:v>
                </c:pt>
                <c:pt idx="1682">
                  <c:v>0.99199999999999999</c:v>
                </c:pt>
                <c:pt idx="1683">
                  <c:v>0.96000000000000041</c:v>
                </c:pt>
                <c:pt idx="1684">
                  <c:v>0.92400000000000004</c:v>
                </c:pt>
                <c:pt idx="1685">
                  <c:v>0.89700000000000024</c:v>
                </c:pt>
                <c:pt idx="1686">
                  <c:v>0.86900000000000044</c:v>
                </c:pt>
                <c:pt idx="1687">
                  <c:v>0.83600000000000041</c:v>
                </c:pt>
                <c:pt idx="1688">
                  <c:v>0.81299999999999994</c:v>
                </c:pt>
                <c:pt idx="1689">
                  <c:v>0.78200000000000003</c:v>
                </c:pt>
                <c:pt idx="1690">
                  <c:v>0.76200000000000045</c:v>
                </c:pt>
                <c:pt idx="1691">
                  <c:v>0.74300000000000044</c:v>
                </c:pt>
                <c:pt idx="1692">
                  <c:v>0.71900000000000042</c:v>
                </c:pt>
                <c:pt idx="1693">
                  <c:v>0.69700000000000051</c:v>
                </c:pt>
                <c:pt idx="1694">
                  <c:v>0.67900000000000071</c:v>
                </c:pt>
                <c:pt idx="1695">
                  <c:v>0.65600000000000058</c:v>
                </c:pt>
                <c:pt idx="1696">
                  <c:v>0.63800000000000046</c:v>
                </c:pt>
                <c:pt idx="1697">
                  <c:v>0.61600000000000044</c:v>
                </c:pt>
                <c:pt idx="1698">
                  <c:v>0.59100000000000019</c:v>
                </c:pt>
                <c:pt idx="1699">
                  <c:v>0.56399999999999995</c:v>
                </c:pt>
                <c:pt idx="1700">
                  <c:v>0.53900000000000003</c:v>
                </c:pt>
                <c:pt idx="1701">
                  <c:v>0.52200000000000002</c:v>
                </c:pt>
                <c:pt idx="1702">
                  <c:v>0.505</c:v>
                </c:pt>
                <c:pt idx="1703">
                  <c:v>0.48600000000000027</c:v>
                </c:pt>
                <c:pt idx="1704">
                  <c:v>0.46</c:v>
                </c:pt>
                <c:pt idx="1705">
                  <c:v>0.43900000000000022</c:v>
                </c:pt>
                <c:pt idx="1706">
                  <c:v>0.42400000000000027</c:v>
                </c:pt>
                <c:pt idx="1707">
                  <c:v>0.4160000000000002</c:v>
                </c:pt>
                <c:pt idx="1708">
                  <c:v>0.40400000000000008</c:v>
                </c:pt>
                <c:pt idx="1709">
                  <c:v>0.38600000000000023</c:v>
                </c:pt>
                <c:pt idx="1710">
                  <c:v>0.37000000000000022</c:v>
                </c:pt>
                <c:pt idx="1711">
                  <c:v>0.3520000000000002</c:v>
                </c:pt>
                <c:pt idx="1712">
                  <c:v>0.34600000000000031</c:v>
                </c:pt>
                <c:pt idx="1713">
                  <c:v>0.33400000000000035</c:v>
                </c:pt>
                <c:pt idx="1714">
                  <c:v>0.32600000000000023</c:v>
                </c:pt>
                <c:pt idx="1715">
                  <c:v>0.31300000000000022</c:v>
                </c:pt>
                <c:pt idx="1716">
                  <c:v>0.30500000000000027</c:v>
                </c:pt>
                <c:pt idx="1717">
                  <c:v>0.30000000000000021</c:v>
                </c:pt>
                <c:pt idx="1718">
                  <c:v>0.29700000000000026</c:v>
                </c:pt>
                <c:pt idx="1719">
                  <c:v>0.2920000000000002</c:v>
                </c:pt>
                <c:pt idx="1720">
                  <c:v>0.2890000000000002</c:v>
                </c:pt>
                <c:pt idx="1721">
                  <c:v>0.29600000000000026</c:v>
                </c:pt>
                <c:pt idx="1722">
                  <c:v>0.2930000000000002</c:v>
                </c:pt>
                <c:pt idx="1723">
                  <c:v>0.29800000000000026</c:v>
                </c:pt>
                <c:pt idx="1724">
                  <c:v>0.31100000000000022</c:v>
                </c:pt>
                <c:pt idx="1725">
                  <c:v>0.32200000000000023</c:v>
                </c:pt>
                <c:pt idx="1726">
                  <c:v>0.34100000000000036</c:v>
                </c:pt>
                <c:pt idx="1727">
                  <c:v>0.36000000000000021</c:v>
                </c:pt>
                <c:pt idx="1728">
                  <c:v>0.38600000000000023</c:v>
                </c:pt>
                <c:pt idx="1729">
                  <c:v>0.40200000000000002</c:v>
                </c:pt>
                <c:pt idx="1730">
                  <c:v>0.42600000000000027</c:v>
                </c:pt>
                <c:pt idx="1731">
                  <c:v>0.44900000000000012</c:v>
                </c:pt>
                <c:pt idx="1732">
                  <c:v>0.4710000000000002</c:v>
                </c:pt>
                <c:pt idx="1733">
                  <c:v>0.48600000000000027</c:v>
                </c:pt>
                <c:pt idx="1734">
                  <c:v>0.504</c:v>
                </c:pt>
                <c:pt idx="1735">
                  <c:v>0.52400000000000002</c:v>
                </c:pt>
                <c:pt idx="1736">
                  <c:v>0.55000000000000004</c:v>
                </c:pt>
                <c:pt idx="1737">
                  <c:v>0.56699999999999995</c:v>
                </c:pt>
                <c:pt idx="1738">
                  <c:v>0.58700000000000019</c:v>
                </c:pt>
                <c:pt idx="1739">
                  <c:v>0.61000000000000043</c:v>
                </c:pt>
                <c:pt idx="1740">
                  <c:v>0.63100000000000045</c:v>
                </c:pt>
                <c:pt idx="1741">
                  <c:v>0.65400000000000058</c:v>
                </c:pt>
                <c:pt idx="1742">
                  <c:v>0.67900000000000071</c:v>
                </c:pt>
                <c:pt idx="1743">
                  <c:v>0.69900000000000051</c:v>
                </c:pt>
                <c:pt idx="1744">
                  <c:v>0.72400000000000042</c:v>
                </c:pt>
                <c:pt idx="1745">
                  <c:v>0.74700000000000044</c:v>
                </c:pt>
                <c:pt idx="1746">
                  <c:v>0.77500000000000024</c:v>
                </c:pt>
                <c:pt idx="1747">
                  <c:v>0.80200000000000005</c:v>
                </c:pt>
                <c:pt idx="1748">
                  <c:v>0.83100000000000041</c:v>
                </c:pt>
                <c:pt idx="1749">
                  <c:v>0.85100000000000042</c:v>
                </c:pt>
                <c:pt idx="1750">
                  <c:v>0.87700000000000045</c:v>
                </c:pt>
                <c:pt idx="1751">
                  <c:v>0.89900000000000024</c:v>
                </c:pt>
                <c:pt idx="1752">
                  <c:v>0.92500000000000004</c:v>
                </c:pt>
                <c:pt idx="1753">
                  <c:v>0.9510000000000004</c:v>
                </c:pt>
                <c:pt idx="1754">
                  <c:v>0.9720000000000002</c:v>
                </c:pt>
                <c:pt idx="1755">
                  <c:v>0.99</c:v>
                </c:pt>
                <c:pt idx="1756">
                  <c:v>1.016</c:v>
                </c:pt>
                <c:pt idx="1757">
                  <c:v>1.04</c:v>
                </c:pt>
                <c:pt idx="1758">
                  <c:v>1.0640000000000001</c:v>
                </c:pt>
                <c:pt idx="1759">
                  <c:v>1.0840000000000001</c:v>
                </c:pt>
                <c:pt idx="1760">
                  <c:v>1.105</c:v>
                </c:pt>
                <c:pt idx="1761">
                  <c:v>1.127</c:v>
                </c:pt>
                <c:pt idx="1762">
                  <c:v>1.141999999999999</c:v>
                </c:pt>
                <c:pt idx="1763">
                  <c:v>1.159</c:v>
                </c:pt>
                <c:pt idx="1764">
                  <c:v>1.175</c:v>
                </c:pt>
                <c:pt idx="1765">
                  <c:v>1.1839999999999991</c:v>
                </c:pt>
                <c:pt idx="1766">
                  <c:v>1.2009999999999992</c:v>
                </c:pt>
                <c:pt idx="1767">
                  <c:v>1.2109999999999992</c:v>
                </c:pt>
                <c:pt idx="1768">
                  <c:v>1.228</c:v>
                </c:pt>
                <c:pt idx="1769">
                  <c:v>1.2369999999999992</c:v>
                </c:pt>
                <c:pt idx="1770">
                  <c:v>1.254</c:v>
                </c:pt>
                <c:pt idx="1771">
                  <c:v>1.260999999999999</c:v>
                </c:pt>
                <c:pt idx="1772">
                  <c:v>1.27</c:v>
                </c:pt>
                <c:pt idx="1773">
                  <c:v>1.278999999999999</c:v>
                </c:pt>
                <c:pt idx="1774">
                  <c:v>1.29</c:v>
                </c:pt>
                <c:pt idx="1775">
                  <c:v>1.298</c:v>
                </c:pt>
                <c:pt idx="1776">
                  <c:v>1.3089999999999991</c:v>
                </c:pt>
                <c:pt idx="1777">
                  <c:v>1.32</c:v>
                </c:pt>
                <c:pt idx="1778">
                  <c:v>1.3169999999999991</c:v>
                </c:pt>
                <c:pt idx="1779">
                  <c:v>1.3160000000000001</c:v>
                </c:pt>
                <c:pt idx="1780">
                  <c:v>1.3069999999999991</c:v>
                </c:pt>
                <c:pt idx="1781">
                  <c:v>1.302</c:v>
                </c:pt>
                <c:pt idx="1782">
                  <c:v>1.302</c:v>
                </c:pt>
                <c:pt idx="1783">
                  <c:v>1.284</c:v>
                </c:pt>
                <c:pt idx="1784">
                  <c:v>1.280999999999999</c:v>
                </c:pt>
                <c:pt idx="1785">
                  <c:v>1.276</c:v>
                </c:pt>
                <c:pt idx="1786">
                  <c:v>1.260999999999999</c:v>
                </c:pt>
                <c:pt idx="1787">
                  <c:v>1.250999999999999</c:v>
                </c:pt>
                <c:pt idx="1788">
                  <c:v>1.2329999999999992</c:v>
                </c:pt>
                <c:pt idx="1789">
                  <c:v>1.218</c:v>
                </c:pt>
                <c:pt idx="1790">
                  <c:v>1.1980000000000008</c:v>
                </c:pt>
                <c:pt idx="1791">
                  <c:v>1.1850000000000001</c:v>
                </c:pt>
                <c:pt idx="1792">
                  <c:v>1.173</c:v>
                </c:pt>
                <c:pt idx="1793">
                  <c:v>1.153999999999999</c:v>
                </c:pt>
                <c:pt idx="1794">
                  <c:v>1.135999999999999</c:v>
                </c:pt>
                <c:pt idx="1795">
                  <c:v>1.1180000000000001</c:v>
                </c:pt>
                <c:pt idx="1796">
                  <c:v>1.091</c:v>
                </c:pt>
                <c:pt idx="1797">
                  <c:v>1.069</c:v>
                </c:pt>
                <c:pt idx="1798">
                  <c:v>1.05</c:v>
                </c:pt>
                <c:pt idx="1799">
                  <c:v>1.024999999999999</c:v>
                </c:pt>
                <c:pt idx="1800">
                  <c:v>0.995</c:v>
                </c:pt>
                <c:pt idx="1801">
                  <c:v>0.9720000000000002</c:v>
                </c:pt>
                <c:pt idx="1802">
                  <c:v>0.94599999999999995</c:v>
                </c:pt>
                <c:pt idx="1803">
                  <c:v>0.91300000000000003</c:v>
                </c:pt>
                <c:pt idx="1804">
                  <c:v>0.88400000000000023</c:v>
                </c:pt>
                <c:pt idx="1805">
                  <c:v>0.84900000000000042</c:v>
                </c:pt>
                <c:pt idx="1806">
                  <c:v>0.81399999999999995</c:v>
                </c:pt>
                <c:pt idx="1807">
                  <c:v>0.77500000000000024</c:v>
                </c:pt>
                <c:pt idx="1808">
                  <c:v>0.74900000000000044</c:v>
                </c:pt>
                <c:pt idx="1809">
                  <c:v>0.72500000000000042</c:v>
                </c:pt>
                <c:pt idx="1810">
                  <c:v>0.6930000000000005</c:v>
                </c:pt>
                <c:pt idx="1811">
                  <c:v>0.66100000000000059</c:v>
                </c:pt>
                <c:pt idx="1812">
                  <c:v>0.63500000000000045</c:v>
                </c:pt>
                <c:pt idx="1813">
                  <c:v>0.60900000000000043</c:v>
                </c:pt>
                <c:pt idx="1814">
                  <c:v>0.58300000000000018</c:v>
                </c:pt>
                <c:pt idx="1815">
                  <c:v>0.55600000000000005</c:v>
                </c:pt>
                <c:pt idx="1816">
                  <c:v>0.53800000000000003</c:v>
                </c:pt>
                <c:pt idx="1817">
                  <c:v>0.51500000000000001</c:v>
                </c:pt>
                <c:pt idx="1818">
                  <c:v>0.49300000000000027</c:v>
                </c:pt>
                <c:pt idx="1819">
                  <c:v>0.4750000000000002</c:v>
                </c:pt>
                <c:pt idx="1820">
                  <c:v>0.45900000000000002</c:v>
                </c:pt>
                <c:pt idx="1821">
                  <c:v>0.44100000000000011</c:v>
                </c:pt>
                <c:pt idx="1822">
                  <c:v>0.42400000000000027</c:v>
                </c:pt>
                <c:pt idx="1823">
                  <c:v>0.40700000000000008</c:v>
                </c:pt>
                <c:pt idx="1824">
                  <c:v>0.39400000000000035</c:v>
                </c:pt>
                <c:pt idx="1825">
                  <c:v>0.37800000000000022</c:v>
                </c:pt>
                <c:pt idx="1826">
                  <c:v>0.35900000000000026</c:v>
                </c:pt>
                <c:pt idx="1827">
                  <c:v>0.3530000000000002</c:v>
                </c:pt>
                <c:pt idx="1828">
                  <c:v>0.34100000000000036</c:v>
                </c:pt>
                <c:pt idx="1829">
                  <c:v>0.32400000000000023</c:v>
                </c:pt>
                <c:pt idx="1830">
                  <c:v>0.31500000000000022</c:v>
                </c:pt>
                <c:pt idx="1831">
                  <c:v>0.30500000000000027</c:v>
                </c:pt>
                <c:pt idx="1832">
                  <c:v>0.29600000000000026</c:v>
                </c:pt>
                <c:pt idx="1833">
                  <c:v>0.2870000000000002</c:v>
                </c:pt>
                <c:pt idx="1834">
                  <c:v>0.2870000000000002</c:v>
                </c:pt>
                <c:pt idx="1835">
                  <c:v>0.28200000000000008</c:v>
                </c:pt>
                <c:pt idx="1836">
                  <c:v>0.27800000000000002</c:v>
                </c:pt>
                <c:pt idx="1837">
                  <c:v>0.2850000000000002</c:v>
                </c:pt>
                <c:pt idx="1838">
                  <c:v>0.2890000000000002</c:v>
                </c:pt>
                <c:pt idx="1839">
                  <c:v>0.2890000000000002</c:v>
                </c:pt>
                <c:pt idx="1840">
                  <c:v>0.2890000000000002</c:v>
                </c:pt>
                <c:pt idx="1841">
                  <c:v>0.30100000000000027</c:v>
                </c:pt>
                <c:pt idx="1842">
                  <c:v>0.30100000000000027</c:v>
                </c:pt>
                <c:pt idx="1843">
                  <c:v>0.30500000000000027</c:v>
                </c:pt>
                <c:pt idx="1844">
                  <c:v>0.31200000000000022</c:v>
                </c:pt>
                <c:pt idx="1845">
                  <c:v>0.32400000000000023</c:v>
                </c:pt>
                <c:pt idx="1846">
                  <c:v>0.33900000000000036</c:v>
                </c:pt>
                <c:pt idx="1847">
                  <c:v>0.35700000000000021</c:v>
                </c:pt>
                <c:pt idx="1848">
                  <c:v>0.38700000000000023</c:v>
                </c:pt>
                <c:pt idx="1849">
                  <c:v>0.4110000000000002</c:v>
                </c:pt>
                <c:pt idx="1850">
                  <c:v>0.43500000000000022</c:v>
                </c:pt>
                <c:pt idx="1851">
                  <c:v>0.45900000000000002</c:v>
                </c:pt>
                <c:pt idx="1852">
                  <c:v>0.48500000000000026</c:v>
                </c:pt>
                <c:pt idx="1853">
                  <c:v>0.51600000000000001</c:v>
                </c:pt>
                <c:pt idx="1854">
                  <c:v>0.54300000000000004</c:v>
                </c:pt>
                <c:pt idx="1855">
                  <c:v>0.58000000000000018</c:v>
                </c:pt>
                <c:pt idx="1856">
                  <c:v>0.61600000000000044</c:v>
                </c:pt>
                <c:pt idx="1857">
                  <c:v>0.65800000000000058</c:v>
                </c:pt>
                <c:pt idx="1858">
                  <c:v>0.69400000000000051</c:v>
                </c:pt>
                <c:pt idx="1859">
                  <c:v>0.72400000000000042</c:v>
                </c:pt>
                <c:pt idx="1860">
                  <c:v>0.76500000000000046</c:v>
                </c:pt>
                <c:pt idx="1861">
                  <c:v>0.80200000000000005</c:v>
                </c:pt>
                <c:pt idx="1862">
                  <c:v>0.84600000000000042</c:v>
                </c:pt>
                <c:pt idx="1863">
                  <c:v>0.88700000000000023</c:v>
                </c:pt>
                <c:pt idx="1864">
                  <c:v>0.91900000000000004</c:v>
                </c:pt>
                <c:pt idx="1865">
                  <c:v>0.96200000000000041</c:v>
                </c:pt>
                <c:pt idx="1866">
                  <c:v>0.999</c:v>
                </c:pt>
                <c:pt idx="1867">
                  <c:v>1.042</c:v>
                </c:pt>
                <c:pt idx="1868">
                  <c:v>1.087</c:v>
                </c:pt>
                <c:pt idx="1869">
                  <c:v>1.117</c:v>
                </c:pt>
                <c:pt idx="1870">
                  <c:v>1.155</c:v>
                </c:pt>
                <c:pt idx="1871">
                  <c:v>1.1990000000000001</c:v>
                </c:pt>
                <c:pt idx="1872">
                  <c:v>1.232</c:v>
                </c:pt>
                <c:pt idx="1873">
                  <c:v>1.266</c:v>
                </c:pt>
                <c:pt idx="1874">
                  <c:v>1.292</c:v>
                </c:pt>
                <c:pt idx="1875">
                  <c:v>1.325</c:v>
                </c:pt>
                <c:pt idx="1876">
                  <c:v>1.363</c:v>
                </c:pt>
                <c:pt idx="1877">
                  <c:v>1.391</c:v>
                </c:pt>
                <c:pt idx="1878">
                  <c:v>1.4219999999999982</c:v>
                </c:pt>
                <c:pt idx="1879">
                  <c:v>1.446</c:v>
                </c:pt>
                <c:pt idx="1880">
                  <c:v>1.4689999999999992</c:v>
                </c:pt>
                <c:pt idx="1881">
                  <c:v>1.5</c:v>
                </c:pt>
                <c:pt idx="1882">
                  <c:v>1.520999999999999</c:v>
                </c:pt>
                <c:pt idx="1883">
                  <c:v>1.540999999999999</c:v>
                </c:pt>
                <c:pt idx="1884">
                  <c:v>1.5589999999999991</c:v>
                </c:pt>
                <c:pt idx="1885">
                  <c:v>1.5820000000000001</c:v>
                </c:pt>
                <c:pt idx="1886">
                  <c:v>1.5880000000000001</c:v>
                </c:pt>
                <c:pt idx="1887">
                  <c:v>1.603</c:v>
                </c:pt>
                <c:pt idx="1888">
                  <c:v>1.6140000000000001</c:v>
                </c:pt>
                <c:pt idx="1889">
                  <c:v>1.619</c:v>
                </c:pt>
                <c:pt idx="1890">
                  <c:v>1.6240000000000001</c:v>
                </c:pt>
                <c:pt idx="1891">
                  <c:v>1.641</c:v>
                </c:pt>
                <c:pt idx="1892">
                  <c:v>1.647999999999999</c:v>
                </c:pt>
                <c:pt idx="1893">
                  <c:v>1.655</c:v>
                </c:pt>
                <c:pt idx="1894">
                  <c:v>1.6500000000000001</c:v>
                </c:pt>
                <c:pt idx="1895">
                  <c:v>1.661999999999999</c:v>
                </c:pt>
                <c:pt idx="1896">
                  <c:v>1.665</c:v>
                </c:pt>
                <c:pt idx="1897">
                  <c:v>1.6700000000000008</c:v>
                </c:pt>
                <c:pt idx="1898">
                  <c:v>1.655</c:v>
                </c:pt>
                <c:pt idx="1899">
                  <c:v>1.659</c:v>
                </c:pt>
                <c:pt idx="1900">
                  <c:v>1.659</c:v>
                </c:pt>
                <c:pt idx="1901">
                  <c:v>1.661</c:v>
                </c:pt>
                <c:pt idx="1902">
                  <c:v>1.651999999999999</c:v>
                </c:pt>
                <c:pt idx="1903">
                  <c:v>1.651</c:v>
                </c:pt>
                <c:pt idx="1904">
                  <c:v>1.641</c:v>
                </c:pt>
                <c:pt idx="1905">
                  <c:v>1.635</c:v>
                </c:pt>
                <c:pt idx="1906">
                  <c:v>1.631999999999999</c:v>
                </c:pt>
                <c:pt idx="1907">
                  <c:v>1.617</c:v>
                </c:pt>
                <c:pt idx="1908">
                  <c:v>1.617</c:v>
                </c:pt>
                <c:pt idx="1909">
                  <c:v>1.5980000000000001</c:v>
                </c:pt>
                <c:pt idx="1910">
                  <c:v>1.593</c:v>
                </c:pt>
                <c:pt idx="1911">
                  <c:v>1.577</c:v>
                </c:pt>
                <c:pt idx="1912">
                  <c:v>1.5609999999999991</c:v>
                </c:pt>
                <c:pt idx="1913">
                  <c:v>1.536999999999999</c:v>
                </c:pt>
                <c:pt idx="1914">
                  <c:v>1.516999999999999</c:v>
                </c:pt>
                <c:pt idx="1915">
                  <c:v>1.488</c:v>
                </c:pt>
                <c:pt idx="1916">
                  <c:v>1.4729999999999992</c:v>
                </c:pt>
                <c:pt idx="1917">
                  <c:v>1.452</c:v>
                </c:pt>
                <c:pt idx="1918">
                  <c:v>1.4259999999999982</c:v>
                </c:pt>
                <c:pt idx="1919">
                  <c:v>1.4019999999999981</c:v>
                </c:pt>
                <c:pt idx="1920">
                  <c:v>1.375999999999999</c:v>
                </c:pt>
                <c:pt idx="1921">
                  <c:v>1.3520000000000001</c:v>
                </c:pt>
                <c:pt idx="1922">
                  <c:v>1.325</c:v>
                </c:pt>
                <c:pt idx="1923">
                  <c:v>1.304999999999999</c:v>
                </c:pt>
                <c:pt idx="1924">
                  <c:v>1.272999999999999</c:v>
                </c:pt>
                <c:pt idx="1925">
                  <c:v>1.246</c:v>
                </c:pt>
                <c:pt idx="1926">
                  <c:v>1.2089999999999992</c:v>
                </c:pt>
                <c:pt idx="1927">
                  <c:v>1.175999999999999</c:v>
                </c:pt>
                <c:pt idx="1928">
                  <c:v>1.149</c:v>
                </c:pt>
                <c:pt idx="1929">
                  <c:v>1.1120000000000001</c:v>
                </c:pt>
                <c:pt idx="1930">
                  <c:v>1.077</c:v>
                </c:pt>
                <c:pt idx="1931">
                  <c:v>1.04</c:v>
                </c:pt>
                <c:pt idx="1932">
                  <c:v>1.008</c:v>
                </c:pt>
                <c:pt idx="1933">
                  <c:v>0.9750000000000002</c:v>
                </c:pt>
                <c:pt idx="1934">
                  <c:v>0.93600000000000005</c:v>
                </c:pt>
                <c:pt idx="1935">
                  <c:v>0.90500000000000003</c:v>
                </c:pt>
                <c:pt idx="1936">
                  <c:v>0.87300000000000044</c:v>
                </c:pt>
                <c:pt idx="1937">
                  <c:v>0.84700000000000042</c:v>
                </c:pt>
                <c:pt idx="1938">
                  <c:v>0.82299999999999995</c:v>
                </c:pt>
                <c:pt idx="1939">
                  <c:v>0.79800000000000004</c:v>
                </c:pt>
                <c:pt idx="1940">
                  <c:v>0.77200000000000024</c:v>
                </c:pt>
                <c:pt idx="1941">
                  <c:v>0.74900000000000044</c:v>
                </c:pt>
                <c:pt idx="1942">
                  <c:v>0.72800000000000042</c:v>
                </c:pt>
                <c:pt idx="1943">
                  <c:v>0.71300000000000041</c:v>
                </c:pt>
                <c:pt idx="1944">
                  <c:v>0.67900000000000071</c:v>
                </c:pt>
                <c:pt idx="1945">
                  <c:v>0.65600000000000058</c:v>
                </c:pt>
                <c:pt idx="1946">
                  <c:v>0.63500000000000045</c:v>
                </c:pt>
                <c:pt idx="1947">
                  <c:v>0.60800000000000043</c:v>
                </c:pt>
                <c:pt idx="1948">
                  <c:v>0.5790000000000004</c:v>
                </c:pt>
                <c:pt idx="1949">
                  <c:v>0.55600000000000005</c:v>
                </c:pt>
                <c:pt idx="1950">
                  <c:v>0.53100000000000003</c:v>
                </c:pt>
                <c:pt idx="1951">
                  <c:v>0.504</c:v>
                </c:pt>
                <c:pt idx="1952">
                  <c:v>0.4790000000000002</c:v>
                </c:pt>
                <c:pt idx="1953">
                  <c:v>0.45900000000000002</c:v>
                </c:pt>
                <c:pt idx="1954">
                  <c:v>0.42700000000000027</c:v>
                </c:pt>
                <c:pt idx="1955">
                  <c:v>0.40800000000000008</c:v>
                </c:pt>
                <c:pt idx="1956">
                  <c:v>0.38700000000000023</c:v>
                </c:pt>
                <c:pt idx="1957">
                  <c:v>0.37000000000000022</c:v>
                </c:pt>
                <c:pt idx="1958">
                  <c:v>0.34800000000000031</c:v>
                </c:pt>
                <c:pt idx="1959">
                  <c:v>0.32400000000000023</c:v>
                </c:pt>
                <c:pt idx="1960">
                  <c:v>0.29600000000000026</c:v>
                </c:pt>
                <c:pt idx="1961">
                  <c:v>0.27600000000000002</c:v>
                </c:pt>
                <c:pt idx="1962">
                  <c:v>0.25600000000000001</c:v>
                </c:pt>
                <c:pt idx="1963">
                  <c:v>0.24600000000000011</c:v>
                </c:pt>
                <c:pt idx="1964">
                  <c:v>0.22900000000000006</c:v>
                </c:pt>
                <c:pt idx="1965">
                  <c:v>0.21800000000000011</c:v>
                </c:pt>
                <c:pt idx="1966">
                  <c:v>0.2080000000000001</c:v>
                </c:pt>
                <c:pt idx="1967">
                  <c:v>0.2</c:v>
                </c:pt>
                <c:pt idx="1968">
                  <c:v>0.19200000000000006</c:v>
                </c:pt>
                <c:pt idx="1969">
                  <c:v>0.18600000000000011</c:v>
                </c:pt>
                <c:pt idx="1970">
                  <c:v>0.1790000000000001</c:v>
                </c:pt>
                <c:pt idx="1971">
                  <c:v>0.17200000000000001</c:v>
                </c:pt>
                <c:pt idx="1972">
                  <c:v>0.16800000000000007</c:v>
                </c:pt>
                <c:pt idx="1973">
                  <c:v>0.17200000000000001</c:v>
                </c:pt>
                <c:pt idx="1974">
                  <c:v>0.1770000000000001</c:v>
                </c:pt>
                <c:pt idx="1975">
                  <c:v>0.18900000000000011</c:v>
                </c:pt>
                <c:pt idx="1976">
                  <c:v>0.20500000000000004</c:v>
                </c:pt>
                <c:pt idx="1977">
                  <c:v>0.22200000000000006</c:v>
                </c:pt>
                <c:pt idx="1978">
                  <c:v>0.23700000000000004</c:v>
                </c:pt>
                <c:pt idx="1979">
                  <c:v>0.26400000000000001</c:v>
                </c:pt>
                <c:pt idx="1980">
                  <c:v>0.2900000000000002</c:v>
                </c:pt>
                <c:pt idx="1981">
                  <c:v>0.31800000000000023</c:v>
                </c:pt>
                <c:pt idx="1982">
                  <c:v>0.34200000000000036</c:v>
                </c:pt>
                <c:pt idx="1983">
                  <c:v>0.36800000000000027</c:v>
                </c:pt>
                <c:pt idx="1984">
                  <c:v>0.39700000000000035</c:v>
                </c:pt>
                <c:pt idx="1985">
                  <c:v>0.42700000000000027</c:v>
                </c:pt>
                <c:pt idx="1986">
                  <c:v>0.46100000000000002</c:v>
                </c:pt>
                <c:pt idx="1987">
                  <c:v>0.49500000000000022</c:v>
                </c:pt>
                <c:pt idx="1988">
                  <c:v>0.53100000000000003</c:v>
                </c:pt>
                <c:pt idx="1989">
                  <c:v>0.56499999999999995</c:v>
                </c:pt>
                <c:pt idx="1990">
                  <c:v>0.5980000000000002</c:v>
                </c:pt>
                <c:pt idx="1991">
                  <c:v>0.63200000000000045</c:v>
                </c:pt>
                <c:pt idx="1992">
                  <c:v>0.6630000000000007</c:v>
                </c:pt>
                <c:pt idx="1993">
                  <c:v>0.69800000000000051</c:v>
                </c:pt>
                <c:pt idx="1994">
                  <c:v>0.73600000000000043</c:v>
                </c:pt>
                <c:pt idx="1995">
                  <c:v>0.77600000000000025</c:v>
                </c:pt>
                <c:pt idx="1996">
                  <c:v>0.8200000000000004</c:v>
                </c:pt>
                <c:pt idx="1997">
                  <c:v>0.85800000000000043</c:v>
                </c:pt>
                <c:pt idx="1998">
                  <c:v>0.88800000000000023</c:v>
                </c:pt>
                <c:pt idx="1999">
                  <c:v>0.92900000000000005</c:v>
                </c:pt>
                <c:pt idx="2000">
                  <c:v>0.96800000000000042</c:v>
                </c:pt>
                <c:pt idx="2001">
                  <c:v>1.006</c:v>
                </c:pt>
                <c:pt idx="2002">
                  <c:v>1.044</c:v>
                </c:pt>
                <c:pt idx="2003">
                  <c:v>1.073</c:v>
                </c:pt>
                <c:pt idx="2004">
                  <c:v>1.103</c:v>
                </c:pt>
                <c:pt idx="2005">
                  <c:v>1.131</c:v>
                </c:pt>
                <c:pt idx="2006">
                  <c:v>1.157999999999999</c:v>
                </c:pt>
                <c:pt idx="2007">
                  <c:v>1.1830000000000001</c:v>
                </c:pt>
                <c:pt idx="2008">
                  <c:v>1.206</c:v>
                </c:pt>
                <c:pt idx="2009">
                  <c:v>1.232</c:v>
                </c:pt>
                <c:pt idx="2010">
                  <c:v>1.250999999999999</c:v>
                </c:pt>
                <c:pt idx="2011">
                  <c:v>1.27</c:v>
                </c:pt>
                <c:pt idx="2012">
                  <c:v>1.282999999999999</c:v>
                </c:pt>
                <c:pt idx="2013">
                  <c:v>1.294</c:v>
                </c:pt>
                <c:pt idx="2014">
                  <c:v>1.3</c:v>
                </c:pt>
                <c:pt idx="2015">
                  <c:v>1.3160000000000001</c:v>
                </c:pt>
                <c:pt idx="2016">
                  <c:v>1.3240000000000001</c:v>
                </c:pt>
                <c:pt idx="2017">
                  <c:v>1.3260000000000001</c:v>
                </c:pt>
                <c:pt idx="2018">
                  <c:v>1.337</c:v>
                </c:pt>
                <c:pt idx="2019">
                  <c:v>1.337</c:v>
                </c:pt>
                <c:pt idx="2020">
                  <c:v>1.35</c:v>
                </c:pt>
                <c:pt idx="2021">
                  <c:v>1.347</c:v>
                </c:pt>
                <c:pt idx="2022">
                  <c:v>1.355</c:v>
                </c:pt>
                <c:pt idx="2023">
                  <c:v>1.357</c:v>
                </c:pt>
                <c:pt idx="2024">
                  <c:v>1.365</c:v>
                </c:pt>
                <c:pt idx="2025">
                  <c:v>1.361</c:v>
                </c:pt>
                <c:pt idx="2026">
                  <c:v>1.361</c:v>
                </c:pt>
                <c:pt idx="2027">
                  <c:v>1.3580000000000001</c:v>
                </c:pt>
                <c:pt idx="2028">
                  <c:v>1.3540000000000001</c:v>
                </c:pt>
                <c:pt idx="2029">
                  <c:v>1.35</c:v>
                </c:pt>
                <c:pt idx="2030">
                  <c:v>1.339</c:v>
                </c:pt>
                <c:pt idx="2031">
                  <c:v>1.3260000000000001</c:v>
                </c:pt>
                <c:pt idx="2032">
                  <c:v>1.3069999999999991</c:v>
                </c:pt>
                <c:pt idx="2033">
                  <c:v>1.3</c:v>
                </c:pt>
                <c:pt idx="2034">
                  <c:v>1.284</c:v>
                </c:pt>
                <c:pt idx="2035">
                  <c:v>1.266</c:v>
                </c:pt>
                <c:pt idx="2036">
                  <c:v>1.250999999999999</c:v>
                </c:pt>
                <c:pt idx="2037">
                  <c:v>1.236</c:v>
                </c:pt>
                <c:pt idx="2038">
                  <c:v>1.218</c:v>
                </c:pt>
                <c:pt idx="2039">
                  <c:v>1.1960000000000008</c:v>
                </c:pt>
                <c:pt idx="2040">
                  <c:v>1.177</c:v>
                </c:pt>
                <c:pt idx="2041">
                  <c:v>1.165999999999999</c:v>
                </c:pt>
                <c:pt idx="2042">
                  <c:v>1.143</c:v>
                </c:pt>
                <c:pt idx="2043">
                  <c:v>1.127999999999999</c:v>
                </c:pt>
                <c:pt idx="2044">
                  <c:v>1.103</c:v>
                </c:pt>
                <c:pt idx="2045">
                  <c:v>1.083</c:v>
                </c:pt>
                <c:pt idx="2046">
                  <c:v>1.0620000000000001</c:v>
                </c:pt>
                <c:pt idx="2047">
                  <c:v>1.042</c:v>
                </c:pt>
                <c:pt idx="2048">
                  <c:v>1.02</c:v>
                </c:pt>
                <c:pt idx="2049">
                  <c:v>0.99</c:v>
                </c:pt>
                <c:pt idx="2050">
                  <c:v>0.9540000000000004</c:v>
                </c:pt>
                <c:pt idx="2051">
                  <c:v>0.93100000000000005</c:v>
                </c:pt>
                <c:pt idx="2052">
                  <c:v>0.89800000000000024</c:v>
                </c:pt>
                <c:pt idx="2053">
                  <c:v>0.87100000000000044</c:v>
                </c:pt>
                <c:pt idx="2054">
                  <c:v>0.84200000000000041</c:v>
                </c:pt>
                <c:pt idx="2055">
                  <c:v>0.81</c:v>
                </c:pt>
                <c:pt idx="2056">
                  <c:v>0.78600000000000003</c:v>
                </c:pt>
                <c:pt idx="2057">
                  <c:v>0.75700000000000045</c:v>
                </c:pt>
                <c:pt idx="2058">
                  <c:v>0.73000000000000043</c:v>
                </c:pt>
                <c:pt idx="2059">
                  <c:v>0.70600000000000041</c:v>
                </c:pt>
                <c:pt idx="2060">
                  <c:v>0.68600000000000061</c:v>
                </c:pt>
                <c:pt idx="2061">
                  <c:v>0.6650000000000007</c:v>
                </c:pt>
                <c:pt idx="2062">
                  <c:v>0.64500000000000046</c:v>
                </c:pt>
                <c:pt idx="2063">
                  <c:v>0.62100000000000044</c:v>
                </c:pt>
                <c:pt idx="2064">
                  <c:v>0.60100000000000042</c:v>
                </c:pt>
                <c:pt idx="2065">
                  <c:v>0.58000000000000018</c:v>
                </c:pt>
                <c:pt idx="2066">
                  <c:v>0.55700000000000005</c:v>
                </c:pt>
                <c:pt idx="2067">
                  <c:v>0.53800000000000003</c:v>
                </c:pt>
                <c:pt idx="2068">
                  <c:v>0.51600000000000001</c:v>
                </c:pt>
                <c:pt idx="2069">
                  <c:v>0.49500000000000022</c:v>
                </c:pt>
                <c:pt idx="2070">
                  <c:v>0.4740000000000002</c:v>
                </c:pt>
                <c:pt idx="2071">
                  <c:v>0.45300000000000001</c:v>
                </c:pt>
                <c:pt idx="2072">
                  <c:v>0.42400000000000027</c:v>
                </c:pt>
                <c:pt idx="2073">
                  <c:v>0.40400000000000008</c:v>
                </c:pt>
                <c:pt idx="2074">
                  <c:v>0.38500000000000023</c:v>
                </c:pt>
                <c:pt idx="2075">
                  <c:v>0.36500000000000027</c:v>
                </c:pt>
                <c:pt idx="2076">
                  <c:v>0.34500000000000014</c:v>
                </c:pt>
                <c:pt idx="2077">
                  <c:v>0.33300000000000035</c:v>
                </c:pt>
                <c:pt idx="2078">
                  <c:v>0.32200000000000023</c:v>
                </c:pt>
                <c:pt idx="2079">
                  <c:v>0.31200000000000022</c:v>
                </c:pt>
                <c:pt idx="2080">
                  <c:v>0.30000000000000021</c:v>
                </c:pt>
                <c:pt idx="2081">
                  <c:v>0.2900000000000002</c:v>
                </c:pt>
                <c:pt idx="2082">
                  <c:v>0.28100000000000008</c:v>
                </c:pt>
                <c:pt idx="2083">
                  <c:v>0.26800000000000002</c:v>
                </c:pt>
                <c:pt idx="2084">
                  <c:v>0.26300000000000001</c:v>
                </c:pt>
                <c:pt idx="2085">
                  <c:v>0.25700000000000001</c:v>
                </c:pt>
                <c:pt idx="2086">
                  <c:v>0.252</c:v>
                </c:pt>
                <c:pt idx="2087">
                  <c:v>0.24800000000000011</c:v>
                </c:pt>
                <c:pt idx="2088">
                  <c:v>0.2390000000000001</c:v>
                </c:pt>
                <c:pt idx="2089">
                  <c:v>0.23300000000000001</c:v>
                </c:pt>
                <c:pt idx="2090">
                  <c:v>0.22300000000000006</c:v>
                </c:pt>
                <c:pt idx="2091">
                  <c:v>0.22200000000000006</c:v>
                </c:pt>
                <c:pt idx="2092">
                  <c:v>0.22000000000000006</c:v>
                </c:pt>
                <c:pt idx="2093">
                  <c:v>0.21600000000000011</c:v>
                </c:pt>
                <c:pt idx="2094">
                  <c:v>0.23</c:v>
                </c:pt>
                <c:pt idx="2095">
                  <c:v>0.2410000000000001</c:v>
                </c:pt>
                <c:pt idx="2096">
                  <c:v>0.25600000000000001</c:v>
                </c:pt>
                <c:pt idx="2097">
                  <c:v>0.27600000000000002</c:v>
                </c:pt>
                <c:pt idx="2098">
                  <c:v>0.30000000000000021</c:v>
                </c:pt>
                <c:pt idx="2099">
                  <c:v>0.33300000000000035</c:v>
                </c:pt>
                <c:pt idx="2100">
                  <c:v>0.37000000000000022</c:v>
                </c:pt>
                <c:pt idx="2101">
                  <c:v>0.40200000000000002</c:v>
                </c:pt>
                <c:pt idx="2102">
                  <c:v>0.43700000000000022</c:v>
                </c:pt>
                <c:pt idx="2103">
                  <c:v>0.46900000000000008</c:v>
                </c:pt>
                <c:pt idx="2104">
                  <c:v>0.50800000000000001</c:v>
                </c:pt>
                <c:pt idx="2105">
                  <c:v>0.53800000000000003</c:v>
                </c:pt>
                <c:pt idx="2106">
                  <c:v>0.58200000000000018</c:v>
                </c:pt>
                <c:pt idx="2107">
                  <c:v>0.62600000000000044</c:v>
                </c:pt>
                <c:pt idx="2108">
                  <c:v>0.6650000000000007</c:v>
                </c:pt>
                <c:pt idx="2109">
                  <c:v>0.70900000000000041</c:v>
                </c:pt>
                <c:pt idx="2110">
                  <c:v>0.74700000000000044</c:v>
                </c:pt>
                <c:pt idx="2111">
                  <c:v>0.79</c:v>
                </c:pt>
                <c:pt idx="2112">
                  <c:v>0.83200000000000041</c:v>
                </c:pt>
                <c:pt idx="2113">
                  <c:v>0.87500000000000044</c:v>
                </c:pt>
              </c:numCache>
            </c:numRef>
          </c:yVal>
          <c:smooth val="1"/>
        </c:ser>
        <c:axId val="61128064"/>
        <c:axId val="61138432"/>
      </c:scatterChart>
      <c:scatterChart>
        <c:scatterStyle val="smoothMarker"/>
        <c:ser>
          <c:idx val="3"/>
          <c:order val="3"/>
          <c:tx>
            <c:v>RiverSonde</c:v>
          </c:tx>
          <c:marker>
            <c:symbol val="none"/>
          </c:marker>
          <c:xVal>
            <c:numRef>
              <c:f>RiverSonde!$E$3:$E$2284</c:f>
              <c:numCache>
                <c:formatCode>m/d/yy\ h:mm\ AM/PM</c:formatCode>
                <c:ptCount val="2282"/>
                <c:pt idx="0">
                  <c:v>38898.003472222204</c:v>
                </c:pt>
                <c:pt idx="1">
                  <c:v>38898.006944444474</c:v>
                </c:pt>
                <c:pt idx="2">
                  <c:v>38898.010416666664</c:v>
                </c:pt>
                <c:pt idx="3">
                  <c:v>38898.013888888891</c:v>
                </c:pt>
                <c:pt idx="4">
                  <c:v>38898.01736111108</c:v>
                </c:pt>
                <c:pt idx="5">
                  <c:v>38898.020833333336</c:v>
                </c:pt>
                <c:pt idx="6">
                  <c:v>38898.024305555555</c:v>
                </c:pt>
                <c:pt idx="7">
                  <c:v>38898.027777777774</c:v>
                </c:pt>
                <c:pt idx="8">
                  <c:v>38898.03125</c:v>
                </c:pt>
                <c:pt idx="9">
                  <c:v>38898.034722222204</c:v>
                </c:pt>
                <c:pt idx="10">
                  <c:v>38898.038194444474</c:v>
                </c:pt>
                <c:pt idx="11">
                  <c:v>38898.041666666628</c:v>
                </c:pt>
                <c:pt idx="12">
                  <c:v>38898.045138888891</c:v>
                </c:pt>
                <c:pt idx="13">
                  <c:v>38898.048611111109</c:v>
                </c:pt>
                <c:pt idx="14">
                  <c:v>38898.052083333336</c:v>
                </c:pt>
                <c:pt idx="15">
                  <c:v>38898.055555555562</c:v>
                </c:pt>
                <c:pt idx="16">
                  <c:v>38898.059027777781</c:v>
                </c:pt>
                <c:pt idx="17">
                  <c:v>38898.0625</c:v>
                </c:pt>
                <c:pt idx="18">
                  <c:v>38898.065972222204</c:v>
                </c:pt>
                <c:pt idx="19">
                  <c:v>38898.069444444445</c:v>
                </c:pt>
                <c:pt idx="20">
                  <c:v>38898.072916666664</c:v>
                </c:pt>
                <c:pt idx="21">
                  <c:v>38898.076388888891</c:v>
                </c:pt>
                <c:pt idx="22">
                  <c:v>38898.07986111108</c:v>
                </c:pt>
                <c:pt idx="23">
                  <c:v>38898.083333333336</c:v>
                </c:pt>
                <c:pt idx="24">
                  <c:v>38898.086805555562</c:v>
                </c:pt>
                <c:pt idx="25">
                  <c:v>38898.090277777781</c:v>
                </c:pt>
                <c:pt idx="26">
                  <c:v>38898.093749999985</c:v>
                </c:pt>
                <c:pt idx="27">
                  <c:v>38898.097222222204</c:v>
                </c:pt>
                <c:pt idx="28">
                  <c:v>38898.100694444474</c:v>
                </c:pt>
                <c:pt idx="29">
                  <c:v>38898.104166666628</c:v>
                </c:pt>
                <c:pt idx="30">
                  <c:v>38898.107638888891</c:v>
                </c:pt>
                <c:pt idx="31">
                  <c:v>38898.11111111108</c:v>
                </c:pt>
                <c:pt idx="32">
                  <c:v>38898.114583333336</c:v>
                </c:pt>
                <c:pt idx="33">
                  <c:v>38898.118055555562</c:v>
                </c:pt>
                <c:pt idx="34">
                  <c:v>38898.121527777774</c:v>
                </c:pt>
                <c:pt idx="35">
                  <c:v>38898.124999999993</c:v>
                </c:pt>
                <c:pt idx="36">
                  <c:v>38898.128472222204</c:v>
                </c:pt>
                <c:pt idx="37">
                  <c:v>38898.131944444445</c:v>
                </c:pt>
                <c:pt idx="38">
                  <c:v>38898.135416666628</c:v>
                </c:pt>
                <c:pt idx="39">
                  <c:v>38898.138888888891</c:v>
                </c:pt>
                <c:pt idx="40">
                  <c:v>38898.14236111108</c:v>
                </c:pt>
                <c:pt idx="41">
                  <c:v>38898.145833333336</c:v>
                </c:pt>
                <c:pt idx="42">
                  <c:v>38898.149305555555</c:v>
                </c:pt>
                <c:pt idx="43">
                  <c:v>38898.152777777781</c:v>
                </c:pt>
                <c:pt idx="44">
                  <c:v>38898.156250000029</c:v>
                </c:pt>
                <c:pt idx="45">
                  <c:v>38898.159722222204</c:v>
                </c:pt>
                <c:pt idx="46">
                  <c:v>38898.163194444445</c:v>
                </c:pt>
                <c:pt idx="47">
                  <c:v>38898.166666666628</c:v>
                </c:pt>
                <c:pt idx="48">
                  <c:v>38898.170138888891</c:v>
                </c:pt>
                <c:pt idx="49">
                  <c:v>38898.17361111108</c:v>
                </c:pt>
                <c:pt idx="50">
                  <c:v>38898.177083333307</c:v>
                </c:pt>
                <c:pt idx="51">
                  <c:v>38898.180555555562</c:v>
                </c:pt>
                <c:pt idx="52">
                  <c:v>38898.184027777781</c:v>
                </c:pt>
                <c:pt idx="53">
                  <c:v>38898.1875</c:v>
                </c:pt>
                <c:pt idx="54">
                  <c:v>38898.190972222204</c:v>
                </c:pt>
                <c:pt idx="55">
                  <c:v>38898.194444444445</c:v>
                </c:pt>
                <c:pt idx="56">
                  <c:v>38898.197916666628</c:v>
                </c:pt>
                <c:pt idx="57">
                  <c:v>38898.201388888876</c:v>
                </c:pt>
                <c:pt idx="58">
                  <c:v>38898.20486111108</c:v>
                </c:pt>
                <c:pt idx="59">
                  <c:v>38898.208333333336</c:v>
                </c:pt>
                <c:pt idx="60">
                  <c:v>38898.211805555555</c:v>
                </c:pt>
                <c:pt idx="61">
                  <c:v>38898.215277777781</c:v>
                </c:pt>
                <c:pt idx="62">
                  <c:v>38898.21875</c:v>
                </c:pt>
                <c:pt idx="63">
                  <c:v>38898.222222222204</c:v>
                </c:pt>
                <c:pt idx="64">
                  <c:v>38898.225694444445</c:v>
                </c:pt>
                <c:pt idx="65">
                  <c:v>38898.229166666606</c:v>
                </c:pt>
                <c:pt idx="66">
                  <c:v>38898.232638888891</c:v>
                </c:pt>
                <c:pt idx="67">
                  <c:v>38898.23611111108</c:v>
                </c:pt>
                <c:pt idx="68">
                  <c:v>38898.239583333307</c:v>
                </c:pt>
                <c:pt idx="69">
                  <c:v>38898.243055555555</c:v>
                </c:pt>
                <c:pt idx="70">
                  <c:v>38898.246527777781</c:v>
                </c:pt>
                <c:pt idx="71">
                  <c:v>38898.25</c:v>
                </c:pt>
                <c:pt idx="72">
                  <c:v>38898.253472222204</c:v>
                </c:pt>
                <c:pt idx="73">
                  <c:v>38898.256944444474</c:v>
                </c:pt>
                <c:pt idx="74">
                  <c:v>38898.260416666628</c:v>
                </c:pt>
                <c:pt idx="75">
                  <c:v>38898.263888888876</c:v>
                </c:pt>
                <c:pt idx="76">
                  <c:v>38898.267361111051</c:v>
                </c:pt>
                <c:pt idx="77">
                  <c:v>38898.270833333336</c:v>
                </c:pt>
                <c:pt idx="78">
                  <c:v>38898.274305555555</c:v>
                </c:pt>
                <c:pt idx="79">
                  <c:v>38898.277777777774</c:v>
                </c:pt>
                <c:pt idx="80">
                  <c:v>38898.28125</c:v>
                </c:pt>
                <c:pt idx="81">
                  <c:v>38898.284722222204</c:v>
                </c:pt>
                <c:pt idx="82">
                  <c:v>38898.288194444474</c:v>
                </c:pt>
                <c:pt idx="83">
                  <c:v>38898.291666666606</c:v>
                </c:pt>
                <c:pt idx="84">
                  <c:v>38898.295138888876</c:v>
                </c:pt>
                <c:pt idx="85">
                  <c:v>38898.29861111108</c:v>
                </c:pt>
                <c:pt idx="86">
                  <c:v>38898.302083333336</c:v>
                </c:pt>
                <c:pt idx="87">
                  <c:v>38898.305555555562</c:v>
                </c:pt>
                <c:pt idx="88">
                  <c:v>38898.309027777781</c:v>
                </c:pt>
                <c:pt idx="89">
                  <c:v>38898.312500000029</c:v>
                </c:pt>
                <c:pt idx="90">
                  <c:v>38898.315972222219</c:v>
                </c:pt>
                <c:pt idx="91">
                  <c:v>38898.319444444474</c:v>
                </c:pt>
                <c:pt idx="92">
                  <c:v>38898.322916666664</c:v>
                </c:pt>
                <c:pt idx="93">
                  <c:v>38898.326388888891</c:v>
                </c:pt>
                <c:pt idx="94">
                  <c:v>38898.32986111108</c:v>
                </c:pt>
                <c:pt idx="95">
                  <c:v>38898.333333333336</c:v>
                </c:pt>
                <c:pt idx="96">
                  <c:v>38898.336805555562</c:v>
                </c:pt>
                <c:pt idx="97">
                  <c:v>38898.34027777781</c:v>
                </c:pt>
                <c:pt idx="98">
                  <c:v>38898.34375</c:v>
                </c:pt>
                <c:pt idx="99">
                  <c:v>38898.347222222219</c:v>
                </c:pt>
                <c:pt idx="100">
                  <c:v>38898.350694444511</c:v>
                </c:pt>
                <c:pt idx="101">
                  <c:v>38898.354166666664</c:v>
                </c:pt>
                <c:pt idx="102">
                  <c:v>38898.357638888934</c:v>
                </c:pt>
                <c:pt idx="103">
                  <c:v>38898.36111111108</c:v>
                </c:pt>
                <c:pt idx="104">
                  <c:v>38898.364583333336</c:v>
                </c:pt>
                <c:pt idx="105">
                  <c:v>38898.368055555562</c:v>
                </c:pt>
                <c:pt idx="106">
                  <c:v>38898.371527777781</c:v>
                </c:pt>
                <c:pt idx="107">
                  <c:v>38898.375</c:v>
                </c:pt>
                <c:pt idx="108">
                  <c:v>38898.378472222219</c:v>
                </c:pt>
                <c:pt idx="109">
                  <c:v>38898.381944444474</c:v>
                </c:pt>
                <c:pt idx="110">
                  <c:v>38898.385416666664</c:v>
                </c:pt>
                <c:pt idx="111">
                  <c:v>38898.388888888934</c:v>
                </c:pt>
                <c:pt idx="112">
                  <c:v>38898.39236111108</c:v>
                </c:pt>
                <c:pt idx="113">
                  <c:v>38898.395833333336</c:v>
                </c:pt>
                <c:pt idx="114">
                  <c:v>38898.399305555555</c:v>
                </c:pt>
                <c:pt idx="115">
                  <c:v>38898.402777777781</c:v>
                </c:pt>
                <c:pt idx="116">
                  <c:v>38898.406250000029</c:v>
                </c:pt>
                <c:pt idx="117">
                  <c:v>38898.409722222204</c:v>
                </c:pt>
                <c:pt idx="118">
                  <c:v>38898.413194444474</c:v>
                </c:pt>
                <c:pt idx="119">
                  <c:v>38898.416666666664</c:v>
                </c:pt>
                <c:pt idx="120">
                  <c:v>38898.420138888891</c:v>
                </c:pt>
                <c:pt idx="121">
                  <c:v>38898.42361111108</c:v>
                </c:pt>
                <c:pt idx="122">
                  <c:v>38898.427083333307</c:v>
                </c:pt>
                <c:pt idx="123">
                  <c:v>38898.430555555562</c:v>
                </c:pt>
                <c:pt idx="124">
                  <c:v>38898.434027777781</c:v>
                </c:pt>
                <c:pt idx="125">
                  <c:v>38898.4375</c:v>
                </c:pt>
                <c:pt idx="126">
                  <c:v>38898.440972222219</c:v>
                </c:pt>
                <c:pt idx="127">
                  <c:v>38898.444444444474</c:v>
                </c:pt>
                <c:pt idx="128">
                  <c:v>38898.447916666664</c:v>
                </c:pt>
                <c:pt idx="129">
                  <c:v>38898.451388888891</c:v>
                </c:pt>
                <c:pt idx="130">
                  <c:v>38898.454861111109</c:v>
                </c:pt>
                <c:pt idx="131">
                  <c:v>38898.458333333343</c:v>
                </c:pt>
                <c:pt idx="132">
                  <c:v>38898.461805555555</c:v>
                </c:pt>
                <c:pt idx="133">
                  <c:v>38898.465277777781</c:v>
                </c:pt>
                <c:pt idx="134">
                  <c:v>38898.46875</c:v>
                </c:pt>
                <c:pt idx="135">
                  <c:v>38898.472222222219</c:v>
                </c:pt>
                <c:pt idx="136">
                  <c:v>38898.475694444474</c:v>
                </c:pt>
                <c:pt idx="137">
                  <c:v>38898.479166666628</c:v>
                </c:pt>
                <c:pt idx="138">
                  <c:v>38898.482638888934</c:v>
                </c:pt>
                <c:pt idx="139">
                  <c:v>38898.486111111109</c:v>
                </c:pt>
                <c:pt idx="140">
                  <c:v>38898.489583333336</c:v>
                </c:pt>
                <c:pt idx="141">
                  <c:v>38898.493055555555</c:v>
                </c:pt>
                <c:pt idx="142">
                  <c:v>38898.496527777781</c:v>
                </c:pt>
                <c:pt idx="143">
                  <c:v>38898.5</c:v>
                </c:pt>
                <c:pt idx="144">
                  <c:v>38898.503472222204</c:v>
                </c:pt>
                <c:pt idx="145">
                  <c:v>38898.506944444474</c:v>
                </c:pt>
                <c:pt idx="146">
                  <c:v>38898.510416666664</c:v>
                </c:pt>
                <c:pt idx="147">
                  <c:v>38898.513888888891</c:v>
                </c:pt>
                <c:pt idx="148">
                  <c:v>38898.51736111108</c:v>
                </c:pt>
                <c:pt idx="149">
                  <c:v>38898.520833333336</c:v>
                </c:pt>
                <c:pt idx="150">
                  <c:v>38898.524305555555</c:v>
                </c:pt>
                <c:pt idx="151">
                  <c:v>38898.527777777774</c:v>
                </c:pt>
                <c:pt idx="152">
                  <c:v>38898.53125</c:v>
                </c:pt>
                <c:pt idx="153">
                  <c:v>38898.534722222204</c:v>
                </c:pt>
                <c:pt idx="154">
                  <c:v>38898.538194444474</c:v>
                </c:pt>
                <c:pt idx="155">
                  <c:v>38898.541666666628</c:v>
                </c:pt>
                <c:pt idx="156">
                  <c:v>38898.545138888891</c:v>
                </c:pt>
                <c:pt idx="157">
                  <c:v>38898.548611111109</c:v>
                </c:pt>
                <c:pt idx="158">
                  <c:v>38898.552083333336</c:v>
                </c:pt>
                <c:pt idx="159">
                  <c:v>38898.555555555562</c:v>
                </c:pt>
                <c:pt idx="160">
                  <c:v>38898.559027777781</c:v>
                </c:pt>
                <c:pt idx="161">
                  <c:v>38898.5625</c:v>
                </c:pt>
                <c:pt idx="162">
                  <c:v>38898.565972222204</c:v>
                </c:pt>
                <c:pt idx="163">
                  <c:v>38898.569444444445</c:v>
                </c:pt>
                <c:pt idx="164">
                  <c:v>38898.572916666664</c:v>
                </c:pt>
                <c:pt idx="165">
                  <c:v>38898.576388888891</c:v>
                </c:pt>
                <c:pt idx="166">
                  <c:v>38898.57986111108</c:v>
                </c:pt>
                <c:pt idx="167">
                  <c:v>38898.583333333336</c:v>
                </c:pt>
                <c:pt idx="168">
                  <c:v>38898.586805555562</c:v>
                </c:pt>
                <c:pt idx="169">
                  <c:v>38898.590277777781</c:v>
                </c:pt>
                <c:pt idx="170">
                  <c:v>38898.593749999985</c:v>
                </c:pt>
                <c:pt idx="171">
                  <c:v>38898.597222222204</c:v>
                </c:pt>
                <c:pt idx="172">
                  <c:v>38898.600694444474</c:v>
                </c:pt>
                <c:pt idx="173">
                  <c:v>38898.604166666628</c:v>
                </c:pt>
                <c:pt idx="174">
                  <c:v>38898.607638888891</c:v>
                </c:pt>
                <c:pt idx="175">
                  <c:v>38898.61111111108</c:v>
                </c:pt>
                <c:pt idx="176">
                  <c:v>38898.614583333336</c:v>
                </c:pt>
                <c:pt idx="177">
                  <c:v>38898.618055555562</c:v>
                </c:pt>
                <c:pt idx="178">
                  <c:v>38898.621527777774</c:v>
                </c:pt>
                <c:pt idx="179">
                  <c:v>38898.624999999993</c:v>
                </c:pt>
                <c:pt idx="180">
                  <c:v>38898.628472222204</c:v>
                </c:pt>
                <c:pt idx="181">
                  <c:v>38898.631944444445</c:v>
                </c:pt>
                <c:pt idx="182">
                  <c:v>38898.635416666628</c:v>
                </c:pt>
                <c:pt idx="183">
                  <c:v>38898.638888888891</c:v>
                </c:pt>
                <c:pt idx="184">
                  <c:v>38898.64236111108</c:v>
                </c:pt>
                <c:pt idx="185">
                  <c:v>38898.645833333336</c:v>
                </c:pt>
                <c:pt idx="186">
                  <c:v>38898.649305555555</c:v>
                </c:pt>
                <c:pt idx="187">
                  <c:v>38898.652777777781</c:v>
                </c:pt>
                <c:pt idx="188">
                  <c:v>38898.656250000029</c:v>
                </c:pt>
                <c:pt idx="189">
                  <c:v>38898.659722222204</c:v>
                </c:pt>
                <c:pt idx="190">
                  <c:v>38898.663194444445</c:v>
                </c:pt>
                <c:pt idx="191">
                  <c:v>38898.666666666628</c:v>
                </c:pt>
                <c:pt idx="192">
                  <c:v>38898.670138888891</c:v>
                </c:pt>
                <c:pt idx="193">
                  <c:v>38898.67361111108</c:v>
                </c:pt>
                <c:pt idx="194">
                  <c:v>38898.677083333307</c:v>
                </c:pt>
                <c:pt idx="195">
                  <c:v>38898.680555555562</c:v>
                </c:pt>
                <c:pt idx="196">
                  <c:v>38898.684027777781</c:v>
                </c:pt>
                <c:pt idx="197">
                  <c:v>38898.6875</c:v>
                </c:pt>
                <c:pt idx="198">
                  <c:v>38898.690972222204</c:v>
                </c:pt>
                <c:pt idx="199">
                  <c:v>38898.694444444445</c:v>
                </c:pt>
                <c:pt idx="200">
                  <c:v>38898.697916666628</c:v>
                </c:pt>
                <c:pt idx="201">
                  <c:v>38898.701388888876</c:v>
                </c:pt>
                <c:pt idx="202">
                  <c:v>38898.70486111108</c:v>
                </c:pt>
                <c:pt idx="203">
                  <c:v>38898.708333333336</c:v>
                </c:pt>
                <c:pt idx="204">
                  <c:v>38898.711805555555</c:v>
                </c:pt>
                <c:pt idx="205">
                  <c:v>38898.715277777781</c:v>
                </c:pt>
                <c:pt idx="206">
                  <c:v>38898.71875</c:v>
                </c:pt>
                <c:pt idx="207">
                  <c:v>38898.722222222204</c:v>
                </c:pt>
                <c:pt idx="208">
                  <c:v>38898.725694444445</c:v>
                </c:pt>
                <c:pt idx="209">
                  <c:v>38898.729166666606</c:v>
                </c:pt>
                <c:pt idx="210">
                  <c:v>38898.732638888891</c:v>
                </c:pt>
                <c:pt idx="211">
                  <c:v>38898.73611111108</c:v>
                </c:pt>
                <c:pt idx="212">
                  <c:v>38898.739583333307</c:v>
                </c:pt>
                <c:pt idx="213">
                  <c:v>38898.743055555555</c:v>
                </c:pt>
                <c:pt idx="214">
                  <c:v>38898.746527777781</c:v>
                </c:pt>
                <c:pt idx="215">
                  <c:v>38898.75</c:v>
                </c:pt>
                <c:pt idx="216">
                  <c:v>38898.753472222204</c:v>
                </c:pt>
                <c:pt idx="217">
                  <c:v>38898.756944444474</c:v>
                </c:pt>
                <c:pt idx="218">
                  <c:v>38898.760416666628</c:v>
                </c:pt>
                <c:pt idx="219">
                  <c:v>38898.763888888876</c:v>
                </c:pt>
                <c:pt idx="220">
                  <c:v>38898.767361111051</c:v>
                </c:pt>
                <c:pt idx="221">
                  <c:v>38898.770833333336</c:v>
                </c:pt>
                <c:pt idx="222">
                  <c:v>38898.774305555555</c:v>
                </c:pt>
                <c:pt idx="223">
                  <c:v>38898.777777777774</c:v>
                </c:pt>
                <c:pt idx="224">
                  <c:v>38898.78125</c:v>
                </c:pt>
                <c:pt idx="225">
                  <c:v>38898.784722222204</c:v>
                </c:pt>
                <c:pt idx="226">
                  <c:v>38898.788194444474</c:v>
                </c:pt>
                <c:pt idx="227">
                  <c:v>38898.791666666606</c:v>
                </c:pt>
                <c:pt idx="228">
                  <c:v>38898.795138888876</c:v>
                </c:pt>
                <c:pt idx="229">
                  <c:v>38898.79861111108</c:v>
                </c:pt>
                <c:pt idx="230">
                  <c:v>38898.802083333336</c:v>
                </c:pt>
                <c:pt idx="231">
                  <c:v>38898.805555555562</c:v>
                </c:pt>
                <c:pt idx="232">
                  <c:v>38898.809027777781</c:v>
                </c:pt>
                <c:pt idx="233">
                  <c:v>38898.812500000029</c:v>
                </c:pt>
                <c:pt idx="234">
                  <c:v>38898.815972222219</c:v>
                </c:pt>
                <c:pt idx="235">
                  <c:v>38898.819444444474</c:v>
                </c:pt>
                <c:pt idx="236">
                  <c:v>38898.822916666664</c:v>
                </c:pt>
                <c:pt idx="237">
                  <c:v>38898.826388888891</c:v>
                </c:pt>
                <c:pt idx="238">
                  <c:v>38898.82986111108</c:v>
                </c:pt>
                <c:pt idx="239">
                  <c:v>38898.833333333336</c:v>
                </c:pt>
                <c:pt idx="240">
                  <c:v>38898.836805555562</c:v>
                </c:pt>
                <c:pt idx="241">
                  <c:v>38898.84027777781</c:v>
                </c:pt>
                <c:pt idx="242">
                  <c:v>38898.84375</c:v>
                </c:pt>
                <c:pt idx="243">
                  <c:v>38898.847222222219</c:v>
                </c:pt>
                <c:pt idx="244">
                  <c:v>38898.850694444511</c:v>
                </c:pt>
                <c:pt idx="245">
                  <c:v>38898.854166666664</c:v>
                </c:pt>
                <c:pt idx="246">
                  <c:v>38898.857638888934</c:v>
                </c:pt>
                <c:pt idx="247">
                  <c:v>38898.86111111108</c:v>
                </c:pt>
                <c:pt idx="248">
                  <c:v>38898.864583333336</c:v>
                </c:pt>
                <c:pt idx="249">
                  <c:v>38898.868055555562</c:v>
                </c:pt>
                <c:pt idx="250">
                  <c:v>38898.871527777781</c:v>
                </c:pt>
                <c:pt idx="251">
                  <c:v>38898.878472222219</c:v>
                </c:pt>
                <c:pt idx="252">
                  <c:v>38898.881944444474</c:v>
                </c:pt>
                <c:pt idx="253">
                  <c:v>38898.885416666664</c:v>
                </c:pt>
                <c:pt idx="254">
                  <c:v>38898.888888888934</c:v>
                </c:pt>
                <c:pt idx="255">
                  <c:v>38898.89236111108</c:v>
                </c:pt>
                <c:pt idx="256">
                  <c:v>38898.895833333336</c:v>
                </c:pt>
                <c:pt idx="257">
                  <c:v>38898.899305555555</c:v>
                </c:pt>
                <c:pt idx="258">
                  <c:v>38898.902777777781</c:v>
                </c:pt>
                <c:pt idx="259">
                  <c:v>38898.906250000029</c:v>
                </c:pt>
                <c:pt idx="260">
                  <c:v>38898.909722222204</c:v>
                </c:pt>
                <c:pt idx="261">
                  <c:v>38898.913194444474</c:v>
                </c:pt>
                <c:pt idx="262">
                  <c:v>38898.916666666664</c:v>
                </c:pt>
                <c:pt idx="263">
                  <c:v>38898.920138888891</c:v>
                </c:pt>
                <c:pt idx="264">
                  <c:v>38898.92361111108</c:v>
                </c:pt>
                <c:pt idx="265">
                  <c:v>38898.927083333307</c:v>
                </c:pt>
                <c:pt idx="266">
                  <c:v>38898.930555555562</c:v>
                </c:pt>
                <c:pt idx="267">
                  <c:v>38898.934027777781</c:v>
                </c:pt>
                <c:pt idx="268">
                  <c:v>38898.9375</c:v>
                </c:pt>
                <c:pt idx="269">
                  <c:v>38898.940972222219</c:v>
                </c:pt>
                <c:pt idx="270">
                  <c:v>38898.944444444474</c:v>
                </c:pt>
                <c:pt idx="271">
                  <c:v>38898.947916666664</c:v>
                </c:pt>
                <c:pt idx="272">
                  <c:v>38898.951388888891</c:v>
                </c:pt>
                <c:pt idx="273">
                  <c:v>38898.954861111109</c:v>
                </c:pt>
                <c:pt idx="274">
                  <c:v>38898.958333333343</c:v>
                </c:pt>
                <c:pt idx="275">
                  <c:v>38898.961805555555</c:v>
                </c:pt>
                <c:pt idx="276">
                  <c:v>38898.965277777781</c:v>
                </c:pt>
                <c:pt idx="277">
                  <c:v>38898.96875</c:v>
                </c:pt>
                <c:pt idx="278">
                  <c:v>38898.972222222219</c:v>
                </c:pt>
                <c:pt idx="279">
                  <c:v>38898.975694444474</c:v>
                </c:pt>
                <c:pt idx="280">
                  <c:v>38898.979166666628</c:v>
                </c:pt>
                <c:pt idx="281">
                  <c:v>38898.982638888934</c:v>
                </c:pt>
                <c:pt idx="282">
                  <c:v>38898.986111111109</c:v>
                </c:pt>
                <c:pt idx="283">
                  <c:v>38898.989583333336</c:v>
                </c:pt>
                <c:pt idx="284">
                  <c:v>38898.993055555555</c:v>
                </c:pt>
                <c:pt idx="285">
                  <c:v>38898.996527777781</c:v>
                </c:pt>
                <c:pt idx="286">
                  <c:v>38899</c:v>
                </c:pt>
                <c:pt idx="287">
                  <c:v>38899.003472222204</c:v>
                </c:pt>
                <c:pt idx="288">
                  <c:v>38899.006944444474</c:v>
                </c:pt>
                <c:pt idx="289">
                  <c:v>38899.010416666664</c:v>
                </c:pt>
                <c:pt idx="290">
                  <c:v>38899.013888888891</c:v>
                </c:pt>
                <c:pt idx="291">
                  <c:v>38899.01736111108</c:v>
                </c:pt>
                <c:pt idx="292">
                  <c:v>38899.020833333336</c:v>
                </c:pt>
                <c:pt idx="293">
                  <c:v>38899.024305555555</c:v>
                </c:pt>
                <c:pt idx="294">
                  <c:v>38899.027777777774</c:v>
                </c:pt>
                <c:pt idx="295">
                  <c:v>38899.03125</c:v>
                </c:pt>
                <c:pt idx="296">
                  <c:v>38899.034722222204</c:v>
                </c:pt>
                <c:pt idx="297">
                  <c:v>38899.038194444474</c:v>
                </c:pt>
                <c:pt idx="298">
                  <c:v>38899.041666666628</c:v>
                </c:pt>
                <c:pt idx="299">
                  <c:v>38899.045138888891</c:v>
                </c:pt>
                <c:pt idx="300">
                  <c:v>38899.048611111109</c:v>
                </c:pt>
                <c:pt idx="301">
                  <c:v>38899.052083333336</c:v>
                </c:pt>
                <c:pt idx="302">
                  <c:v>38899.055555555562</c:v>
                </c:pt>
                <c:pt idx="303">
                  <c:v>38899.059027777781</c:v>
                </c:pt>
                <c:pt idx="304">
                  <c:v>38899.0625</c:v>
                </c:pt>
                <c:pt idx="305">
                  <c:v>38899.065972222204</c:v>
                </c:pt>
                <c:pt idx="306">
                  <c:v>38899.069444444445</c:v>
                </c:pt>
                <c:pt idx="307">
                  <c:v>38899.072916666664</c:v>
                </c:pt>
                <c:pt idx="308">
                  <c:v>38899.076388888891</c:v>
                </c:pt>
                <c:pt idx="309">
                  <c:v>38899.07986111108</c:v>
                </c:pt>
                <c:pt idx="310">
                  <c:v>38899.083333333336</c:v>
                </c:pt>
                <c:pt idx="311">
                  <c:v>38899.086805555562</c:v>
                </c:pt>
                <c:pt idx="312">
                  <c:v>38899.090277777781</c:v>
                </c:pt>
                <c:pt idx="313">
                  <c:v>38899.093749999985</c:v>
                </c:pt>
                <c:pt idx="314">
                  <c:v>38899.097222222204</c:v>
                </c:pt>
                <c:pt idx="315">
                  <c:v>38899.100694444474</c:v>
                </c:pt>
                <c:pt idx="316">
                  <c:v>38899.104166666628</c:v>
                </c:pt>
                <c:pt idx="317">
                  <c:v>38899.107638888891</c:v>
                </c:pt>
                <c:pt idx="318">
                  <c:v>38899.11111111108</c:v>
                </c:pt>
                <c:pt idx="319">
                  <c:v>38899.114583333336</c:v>
                </c:pt>
                <c:pt idx="320">
                  <c:v>38899.118055555562</c:v>
                </c:pt>
                <c:pt idx="321">
                  <c:v>38899.121527777774</c:v>
                </c:pt>
                <c:pt idx="322">
                  <c:v>38899.124999999993</c:v>
                </c:pt>
                <c:pt idx="323">
                  <c:v>38899.128472222204</c:v>
                </c:pt>
                <c:pt idx="324">
                  <c:v>38899.131944444445</c:v>
                </c:pt>
                <c:pt idx="325">
                  <c:v>38899.135416666628</c:v>
                </c:pt>
                <c:pt idx="326">
                  <c:v>38899.138888888891</c:v>
                </c:pt>
                <c:pt idx="327">
                  <c:v>38899.14236111108</c:v>
                </c:pt>
                <c:pt idx="328">
                  <c:v>38899.145833333336</c:v>
                </c:pt>
                <c:pt idx="329">
                  <c:v>38899.149305555555</c:v>
                </c:pt>
                <c:pt idx="330">
                  <c:v>38899.152777777781</c:v>
                </c:pt>
                <c:pt idx="331">
                  <c:v>38899.156250000029</c:v>
                </c:pt>
                <c:pt idx="332">
                  <c:v>38899.159722222204</c:v>
                </c:pt>
                <c:pt idx="333">
                  <c:v>38899.163194444445</c:v>
                </c:pt>
                <c:pt idx="334">
                  <c:v>38899.166666666628</c:v>
                </c:pt>
                <c:pt idx="335">
                  <c:v>38899.170138888891</c:v>
                </c:pt>
                <c:pt idx="336">
                  <c:v>38899.17361111108</c:v>
                </c:pt>
                <c:pt idx="337">
                  <c:v>38899.177083333307</c:v>
                </c:pt>
                <c:pt idx="338">
                  <c:v>38899.180555555562</c:v>
                </c:pt>
                <c:pt idx="339">
                  <c:v>38899.184027777781</c:v>
                </c:pt>
                <c:pt idx="340">
                  <c:v>38899.1875</c:v>
                </c:pt>
                <c:pt idx="341">
                  <c:v>38899.190972222204</c:v>
                </c:pt>
                <c:pt idx="342">
                  <c:v>38899.194444444445</c:v>
                </c:pt>
                <c:pt idx="343">
                  <c:v>38899.197916666628</c:v>
                </c:pt>
                <c:pt idx="344">
                  <c:v>38899.201388888876</c:v>
                </c:pt>
                <c:pt idx="345">
                  <c:v>38899.20486111108</c:v>
                </c:pt>
                <c:pt idx="346">
                  <c:v>38899.208333333336</c:v>
                </c:pt>
                <c:pt idx="347">
                  <c:v>38899.211805555555</c:v>
                </c:pt>
                <c:pt idx="348">
                  <c:v>38899.215277777781</c:v>
                </c:pt>
                <c:pt idx="349">
                  <c:v>38899.21875</c:v>
                </c:pt>
                <c:pt idx="350">
                  <c:v>38899.222222222204</c:v>
                </c:pt>
                <c:pt idx="351">
                  <c:v>38899.225694444445</c:v>
                </c:pt>
                <c:pt idx="352">
                  <c:v>38899.229166666606</c:v>
                </c:pt>
                <c:pt idx="353">
                  <c:v>38899.232638888891</c:v>
                </c:pt>
                <c:pt idx="354">
                  <c:v>38899.23611111108</c:v>
                </c:pt>
                <c:pt idx="355">
                  <c:v>38899.239583333307</c:v>
                </c:pt>
                <c:pt idx="356">
                  <c:v>38899.243055555555</c:v>
                </c:pt>
                <c:pt idx="357">
                  <c:v>38899.246527777781</c:v>
                </c:pt>
                <c:pt idx="358">
                  <c:v>38899.25</c:v>
                </c:pt>
                <c:pt idx="359">
                  <c:v>38899.253472222204</c:v>
                </c:pt>
                <c:pt idx="360">
                  <c:v>38899.256944444474</c:v>
                </c:pt>
                <c:pt idx="361">
                  <c:v>38899.260416666628</c:v>
                </c:pt>
                <c:pt idx="362">
                  <c:v>38899.263888888876</c:v>
                </c:pt>
                <c:pt idx="363">
                  <c:v>38899.267361111051</c:v>
                </c:pt>
                <c:pt idx="364">
                  <c:v>38899.270833333336</c:v>
                </c:pt>
                <c:pt idx="365">
                  <c:v>38899.274305555555</c:v>
                </c:pt>
                <c:pt idx="366">
                  <c:v>38899.277777777774</c:v>
                </c:pt>
                <c:pt idx="367">
                  <c:v>38899.28125</c:v>
                </c:pt>
                <c:pt idx="368">
                  <c:v>38899.284722222204</c:v>
                </c:pt>
                <c:pt idx="369">
                  <c:v>38899.288194444474</c:v>
                </c:pt>
                <c:pt idx="370">
                  <c:v>38899.291666666606</c:v>
                </c:pt>
                <c:pt idx="371">
                  <c:v>38899.295138888876</c:v>
                </c:pt>
                <c:pt idx="372">
                  <c:v>38899.29861111108</c:v>
                </c:pt>
                <c:pt idx="373">
                  <c:v>38899.302083333336</c:v>
                </c:pt>
                <c:pt idx="374">
                  <c:v>38899.305555555562</c:v>
                </c:pt>
                <c:pt idx="375">
                  <c:v>38899.309027777781</c:v>
                </c:pt>
                <c:pt idx="376">
                  <c:v>38899.312500000029</c:v>
                </c:pt>
                <c:pt idx="377">
                  <c:v>38899.315972222219</c:v>
                </c:pt>
                <c:pt idx="378">
                  <c:v>38899.319444444474</c:v>
                </c:pt>
                <c:pt idx="379">
                  <c:v>38899.322916666664</c:v>
                </c:pt>
                <c:pt idx="380">
                  <c:v>38899.326388888891</c:v>
                </c:pt>
                <c:pt idx="381">
                  <c:v>38899.32986111108</c:v>
                </c:pt>
                <c:pt idx="382">
                  <c:v>38899.333333333336</c:v>
                </c:pt>
                <c:pt idx="383">
                  <c:v>38899.336805555562</c:v>
                </c:pt>
                <c:pt idx="384">
                  <c:v>38899.34027777781</c:v>
                </c:pt>
                <c:pt idx="385">
                  <c:v>38899.34375</c:v>
                </c:pt>
                <c:pt idx="386">
                  <c:v>38899.347222222219</c:v>
                </c:pt>
                <c:pt idx="387">
                  <c:v>38899.350694444511</c:v>
                </c:pt>
                <c:pt idx="388">
                  <c:v>38899.354166666664</c:v>
                </c:pt>
                <c:pt idx="389">
                  <c:v>38899.357638888934</c:v>
                </c:pt>
                <c:pt idx="390">
                  <c:v>38899.36111111108</c:v>
                </c:pt>
                <c:pt idx="391">
                  <c:v>38899.364583333336</c:v>
                </c:pt>
                <c:pt idx="392">
                  <c:v>38899.368055555562</c:v>
                </c:pt>
                <c:pt idx="393">
                  <c:v>38899.371527777781</c:v>
                </c:pt>
                <c:pt idx="394">
                  <c:v>38899.375</c:v>
                </c:pt>
                <c:pt idx="395">
                  <c:v>38899.378472222219</c:v>
                </c:pt>
                <c:pt idx="396">
                  <c:v>38899.381944444474</c:v>
                </c:pt>
                <c:pt idx="397">
                  <c:v>38899.385416666664</c:v>
                </c:pt>
                <c:pt idx="398">
                  <c:v>38899.388888888934</c:v>
                </c:pt>
                <c:pt idx="399">
                  <c:v>38899.39236111108</c:v>
                </c:pt>
                <c:pt idx="400">
                  <c:v>38899.395833333336</c:v>
                </c:pt>
                <c:pt idx="401">
                  <c:v>38899.399305555555</c:v>
                </c:pt>
                <c:pt idx="402">
                  <c:v>38899.402777777781</c:v>
                </c:pt>
                <c:pt idx="403">
                  <c:v>38899.406250000029</c:v>
                </c:pt>
                <c:pt idx="404">
                  <c:v>38899.409722222204</c:v>
                </c:pt>
                <c:pt idx="405">
                  <c:v>38899.413194444474</c:v>
                </c:pt>
                <c:pt idx="406">
                  <c:v>38899.416666666664</c:v>
                </c:pt>
                <c:pt idx="407">
                  <c:v>38899.420138888891</c:v>
                </c:pt>
                <c:pt idx="408">
                  <c:v>38899.42361111108</c:v>
                </c:pt>
                <c:pt idx="409">
                  <c:v>38899.427083333307</c:v>
                </c:pt>
                <c:pt idx="410">
                  <c:v>38899.430555555562</c:v>
                </c:pt>
                <c:pt idx="411">
                  <c:v>38899.434027777781</c:v>
                </c:pt>
                <c:pt idx="412">
                  <c:v>38899.4375</c:v>
                </c:pt>
                <c:pt idx="413">
                  <c:v>38899.440972222219</c:v>
                </c:pt>
                <c:pt idx="414">
                  <c:v>38899.444444444474</c:v>
                </c:pt>
                <c:pt idx="415">
                  <c:v>38899.447916666664</c:v>
                </c:pt>
                <c:pt idx="416">
                  <c:v>38899.451388888891</c:v>
                </c:pt>
                <c:pt idx="417">
                  <c:v>38899.454861111109</c:v>
                </c:pt>
                <c:pt idx="418">
                  <c:v>38899.458333333343</c:v>
                </c:pt>
                <c:pt idx="419">
                  <c:v>38899.461805555555</c:v>
                </c:pt>
                <c:pt idx="420">
                  <c:v>38899.465277777781</c:v>
                </c:pt>
                <c:pt idx="421">
                  <c:v>38899.46875</c:v>
                </c:pt>
                <c:pt idx="422">
                  <c:v>38899.472222222219</c:v>
                </c:pt>
                <c:pt idx="423">
                  <c:v>38899.475694444474</c:v>
                </c:pt>
                <c:pt idx="424">
                  <c:v>38899.479166666628</c:v>
                </c:pt>
                <c:pt idx="425">
                  <c:v>38899.482638888934</c:v>
                </c:pt>
                <c:pt idx="426">
                  <c:v>38899.486111111109</c:v>
                </c:pt>
                <c:pt idx="427">
                  <c:v>38899.489583333336</c:v>
                </c:pt>
                <c:pt idx="428">
                  <c:v>38899.493055555555</c:v>
                </c:pt>
                <c:pt idx="429">
                  <c:v>38899.496527777781</c:v>
                </c:pt>
                <c:pt idx="430">
                  <c:v>38899.5</c:v>
                </c:pt>
                <c:pt idx="431">
                  <c:v>38899.503472222204</c:v>
                </c:pt>
                <c:pt idx="432">
                  <c:v>38899.506944444474</c:v>
                </c:pt>
                <c:pt idx="433">
                  <c:v>38899.510416666664</c:v>
                </c:pt>
                <c:pt idx="434">
                  <c:v>38899.513888888891</c:v>
                </c:pt>
                <c:pt idx="435">
                  <c:v>38899.51736111108</c:v>
                </c:pt>
                <c:pt idx="436">
                  <c:v>38899.520833333336</c:v>
                </c:pt>
                <c:pt idx="437">
                  <c:v>38899.524305555555</c:v>
                </c:pt>
                <c:pt idx="438">
                  <c:v>38899.527777777774</c:v>
                </c:pt>
                <c:pt idx="439">
                  <c:v>38899.53125</c:v>
                </c:pt>
                <c:pt idx="440">
                  <c:v>38899.534722222204</c:v>
                </c:pt>
                <c:pt idx="441">
                  <c:v>38899.538194444474</c:v>
                </c:pt>
                <c:pt idx="442">
                  <c:v>38899.541666666628</c:v>
                </c:pt>
                <c:pt idx="443">
                  <c:v>38899.545138888891</c:v>
                </c:pt>
                <c:pt idx="444">
                  <c:v>38899.548611111109</c:v>
                </c:pt>
                <c:pt idx="445">
                  <c:v>38899.552083333336</c:v>
                </c:pt>
                <c:pt idx="446">
                  <c:v>38899.555555555562</c:v>
                </c:pt>
                <c:pt idx="447">
                  <c:v>38899.559027777781</c:v>
                </c:pt>
                <c:pt idx="448">
                  <c:v>38899.5625</c:v>
                </c:pt>
                <c:pt idx="449">
                  <c:v>38899.565972222204</c:v>
                </c:pt>
                <c:pt idx="450">
                  <c:v>38899.569444444445</c:v>
                </c:pt>
                <c:pt idx="451">
                  <c:v>38899.572916666664</c:v>
                </c:pt>
                <c:pt idx="452">
                  <c:v>38899.576388888891</c:v>
                </c:pt>
                <c:pt idx="453">
                  <c:v>38899.57986111108</c:v>
                </c:pt>
                <c:pt idx="454">
                  <c:v>38899.583333333336</c:v>
                </c:pt>
                <c:pt idx="455">
                  <c:v>38899.586805555562</c:v>
                </c:pt>
                <c:pt idx="456">
                  <c:v>38899.590277777781</c:v>
                </c:pt>
                <c:pt idx="457">
                  <c:v>38899.593749999985</c:v>
                </c:pt>
                <c:pt idx="458">
                  <c:v>38899.597222222204</c:v>
                </c:pt>
                <c:pt idx="459">
                  <c:v>38899.600694444474</c:v>
                </c:pt>
                <c:pt idx="460">
                  <c:v>38899.604166666628</c:v>
                </c:pt>
                <c:pt idx="461">
                  <c:v>38899.607638888891</c:v>
                </c:pt>
                <c:pt idx="462">
                  <c:v>38899.61111111108</c:v>
                </c:pt>
                <c:pt idx="463">
                  <c:v>38899.614583333336</c:v>
                </c:pt>
                <c:pt idx="464">
                  <c:v>38899.618055555562</c:v>
                </c:pt>
                <c:pt idx="465">
                  <c:v>38899.621527777774</c:v>
                </c:pt>
                <c:pt idx="466">
                  <c:v>38899.624999999993</c:v>
                </c:pt>
                <c:pt idx="467">
                  <c:v>38899.628472222204</c:v>
                </c:pt>
                <c:pt idx="468">
                  <c:v>38899.631944444445</c:v>
                </c:pt>
                <c:pt idx="469">
                  <c:v>38899.635416666628</c:v>
                </c:pt>
                <c:pt idx="470">
                  <c:v>38899.638888888891</c:v>
                </c:pt>
                <c:pt idx="471">
                  <c:v>38899.64236111108</c:v>
                </c:pt>
                <c:pt idx="472">
                  <c:v>38899.645833333336</c:v>
                </c:pt>
                <c:pt idx="473">
                  <c:v>38899.649305555555</c:v>
                </c:pt>
                <c:pt idx="474">
                  <c:v>38899.652777777781</c:v>
                </c:pt>
                <c:pt idx="475">
                  <c:v>38899.656250000029</c:v>
                </c:pt>
                <c:pt idx="476">
                  <c:v>38899.659722222204</c:v>
                </c:pt>
                <c:pt idx="477">
                  <c:v>38899.663194444445</c:v>
                </c:pt>
                <c:pt idx="478">
                  <c:v>38899.666666666628</c:v>
                </c:pt>
                <c:pt idx="479">
                  <c:v>38899.670138888891</c:v>
                </c:pt>
                <c:pt idx="480">
                  <c:v>38899.67361111108</c:v>
                </c:pt>
                <c:pt idx="481">
                  <c:v>38899.677083333307</c:v>
                </c:pt>
                <c:pt idx="482">
                  <c:v>38899.680555555562</c:v>
                </c:pt>
                <c:pt idx="483">
                  <c:v>38899.684027777781</c:v>
                </c:pt>
                <c:pt idx="484">
                  <c:v>38899.6875</c:v>
                </c:pt>
                <c:pt idx="485">
                  <c:v>38899.690972222204</c:v>
                </c:pt>
                <c:pt idx="486">
                  <c:v>38899.694444444445</c:v>
                </c:pt>
                <c:pt idx="487">
                  <c:v>38899.697916666628</c:v>
                </c:pt>
                <c:pt idx="488">
                  <c:v>38899.701388888876</c:v>
                </c:pt>
                <c:pt idx="489">
                  <c:v>38899.70486111108</c:v>
                </c:pt>
                <c:pt idx="490">
                  <c:v>38899.708333333336</c:v>
                </c:pt>
                <c:pt idx="491">
                  <c:v>38899.711805555555</c:v>
                </c:pt>
                <c:pt idx="492">
                  <c:v>38899.715277777781</c:v>
                </c:pt>
                <c:pt idx="493">
                  <c:v>38899.71875</c:v>
                </c:pt>
                <c:pt idx="494">
                  <c:v>38899.722222222204</c:v>
                </c:pt>
                <c:pt idx="495">
                  <c:v>38899.725694444445</c:v>
                </c:pt>
                <c:pt idx="496">
                  <c:v>38899.729166666606</c:v>
                </c:pt>
                <c:pt idx="497">
                  <c:v>38899.732638888891</c:v>
                </c:pt>
                <c:pt idx="498">
                  <c:v>38899.73611111108</c:v>
                </c:pt>
                <c:pt idx="499">
                  <c:v>38899.739583333307</c:v>
                </c:pt>
                <c:pt idx="500">
                  <c:v>38899.743055555555</c:v>
                </c:pt>
                <c:pt idx="501">
                  <c:v>38899.746527777781</c:v>
                </c:pt>
                <c:pt idx="502">
                  <c:v>38899.75</c:v>
                </c:pt>
                <c:pt idx="503">
                  <c:v>38899.753472222204</c:v>
                </c:pt>
                <c:pt idx="504">
                  <c:v>38899.756944444474</c:v>
                </c:pt>
                <c:pt idx="505">
                  <c:v>38899.760416666628</c:v>
                </c:pt>
                <c:pt idx="506">
                  <c:v>38899.763888888876</c:v>
                </c:pt>
                <c:pt idx="507">
                  <c:v>38899.767361111051</c:v>
                </c:pt>
                <c:pt idx="508">
                  <c:v>38899.770833333336</c:v>
                </c:pt>
                <c:pt idx="509">
                  <c:v>38899.774305555555</c:v>
                </c:pt>
                <c:pt idx="510">
                  <c:v>38899.777777777774</c:v>
                </c:pt>
                <c:pt idx="511">
                  <c:v>38899.78125</c:v>
                </c:pt>
                <c:pt idx="512">
                  <c:v>38899.784722222204</c:v>
                </c:pt>
                <c:pt idx="513">
                  <c:v>38899.788194444474</c:v>
                </c:pt>
                <c:pt idx="514">
                  <c:v>38899.791666666606</c:v>
                </c:pt>
                <c:pt idx="515">
                  <c:v>38899.795138888876</c:v>
                </c:pt>
                <c:pt idx="516">
                  <c:v>38899.79861111108</c:v>
                </c:pt>
                <c:pt idx="517">
                  <c:v>38899.802083333336</c:v>
                </c:pt>
                <c:pt idx="518">
                  <c:v>38899.805555555562</c:v>
                </c:pt>
                <c:pt idx="519">
                  <c:v>38899.809027777781</c:v>
                </c:pt>
                <c:pt idx="520">
                  <c:v>38899.812500000029</c:v>
                </c:pt>
                <c:pt idx="521">
                  <c:v>38899.815972222219</c:v>
                </c:pt>
                <c:pt idx="522">
                  <c:v>38899.819444444474</c:v>
                </c:pt>
                <c:pt idx="523">
                  <c:v>38899.822916666664</c:v>
                </c:pt>
                <c:pt idx="524">
                  <c:v>38899.826388888891</c:v>
                </c:pt>
                <c:pt idx="525">
                  <c:v>38899.82986111108</c:v>
                </c:pt>
                <c:pt idx="526">
                  <c:v>38899.833333333336</c:v>
                </c:pt>
                <c:pt idx="527">
                  <c:v>38899.836805555562</c:v>
                </c:pt>
                <c:pt idx="528">
                  <c:v>38899.84027777781</c:v>
                </c:pt>
                <c:pt idx="529">
                  <c:v>38899.84375</c:v>
                </c:pt>
                <c:pt idx="530">
                  <c:v>38899.847222222219</c:v>
                </c:pt>
                <c:pt idx="531">
                  <c:v>38899.850694444511</c:v>
                </c:pt>
                <c:pt idx="532">
                  <c:v>38899.854166666664</c:v>
                </c:pt>
                <c:pt idx="533">
                  <c:v>38899.857638888934</c:v>
                </c:pt>
                <c:pt idx="534">
                  <c:v>38899.86111111108</c:v>
                </c:pt>
                <c:pt idx="535">
                  <c:v>38899.864583333336</c:v>
                </c:pt>
                <c:pt idx="536">
                  <c:v>38899.868055555562</c:v>
                </c:pt>
                <c:pt idx="537">
                  <c:v>38899.871527777781</c:v>
                </c:pt>
                <c:pt idx="538">
                  <c:v>38899.875</c:v>
                </c:pt>
                <c:pt idx="539">
                  <c:v>38899.878472222219</c:v>
                </c:pt>
                <c:pt idx="540">
                  <c:v>38899.881944444474</c:v>
                </c:pt>
                <c:pt idx="541">
                  <c:v>38899.885416666664</c:v>
                </c:pt>
                <c:pt idx="542">
                  <c:v>38899.888888888934</c:v>
                </c:pt>
                <c:pt idx="543">
                  <c:v>38899.89236111108</c:v>
                </c:pt>
                <c:pt idx="544">
                  <c:v>38899.895833333336</c:v>
                </c:pt>
                <c:pt idx="545">
                  <c:v>38899.899305555555</c:v>
                </c:pt>
                <c:pt idx="546">
                  <c:v>38899.902777777781</c:v>
                </c:pt>
                <c:pt idx="547">
                  <c:v>38899.906250000029</c:v>
                </c:pt>
                <c:pt idx="548">
                  <c:v>38899.909722222204</c:v>
                </c:pt>
                <c:pt idx="549">
                  <c:v>38899.913194444474</c:v>
                </c:pt>
                <c:pt idx="550">
                  <c:v>38899.916666666664</c:v>
                </c:pt>
                <c:pt idx="551">
                  <c:v>38899.920138888891</c:v>
                </c:pt>
                <c:pt idx="552">
                  <c:v>38899.92361111108</c:v>
                </c:pt>
                <c:pt idx="553">
                  <c:v>38899.927083333307</c:v>
                </c:pt>
                <c:pt idx="554">
                  <c:v>38899.930555555562</c:v>
                </c:pt>
                <c:pt idx="555">
                  <c:v>38899.934027777781</c:v>
                </c:pt>
                <c:pt idx="556">
                  <c:v>38899.9375</c:v>
                </c:pt>
                <c:pt idx="557">
                  <c:v>38899.940972222219</c:v>
                </c:pt>
                <c:pt idx="558">
                  <c:v>38899.944444444474</c:v>
                </c:pt>
                <c:pt idx="559">
                  <c:v>38899.947916666664</c:v>
                </c:pt>
                <c:pt idx="560">
                  <c:v>38899.951388888891</c:v>
                </c:pt>
                <c:pt idx="561">
                  <c:v>38899.954861111109</c:v>
                </c:pt>
                <c:pt idx="562">
                  <c:v>38899.958333333343</c:v>
                </c:pt>
                <c:pt idx="563">
                  <c:v>38899.961805555555</c:v>
                </c:pt>
                <c:pt idx="564">
                  <c:v>38899.965277777781</c:v>
                </c:pt>
                <c:pt idx="565">
                  <c:v>38899.96875</c:v>
                </c:pt>
                <c:pt idx="566">
                  <c:v>38899.972222222219</c:v>
                </c:pt>
                <c:pt idx="567">
                  <c:v>38899.975694444474</c:v>
                </c:pt>
                <c:pt idx="568">
                  <c:v>38899.979166666628</c:v>
                </c:pt>
                <c:pt idx="569">
                  <c:v>38899.982638888934</c:v>
                </c:pt>
                <c:pt idx="570">
                  <c:v>38899.986111111109</c:v>
                </c:pt>
                <c:pt idx="571">
                  <c:v>38899.989583333336</c:v>
                </c:pt>
                <c:pt idx="572">
                  <c:v>38899.993055555555</c:v>
                </c:pt>
                <c:pt idx="573">
                  <c:v>38899.996527777781</c:v>
                </c:pt>
                <c:pt idx="574">
                  <c:v>38900</c:v>
                </c:pt>
                <c:pt idx="575">
                  <c:v>38900.003472222204</c:v>
                </c:pt>
                <c:pt idx="576">
                  <c:v>38900.006944444474</c:v>
                </c:pt>
                <c:pt idx="577">
                  <c:v>38900.010416666664</c:v>
                </c:pt>
                <c:pt idx="578">
                  <c:v>38900.013888888891</c:v>
                </c:pt>
                <c:pt idx="579">
                  <c:v>38900.01736111108</c:v>
                </c:pt>
                <c:pt idx="580">
                  <c:v>38900.020833333336</c:v>
                </c:pt>
                <c:pt idx="581">
                  <c:v>38900.024305555555</c:v>
                </c:pt>
                <c:pt idx="582">
                  <c:v>38900.027777777774</c:v>
                </c:pt>
                <c:pt idx="583">
                  <c:v>38900.03125</c:v>
                </c:pt>
                <c:pt idx="584">
                  <c:v>38900.034722222204</c:v>
                </c:pt>
                <c:pt idx="585">
                  <c:v>38900.038194444474</c:v>
                </c:pt>
                <c:pt idx="586">
                  <c:v>38900.041666666628</c:v>
                </c:pt>
                <c:pt idx="587">
                  <c:v>38900.045138888891</c:v>
                </c:pt>
                <c:pt idx="588">
                  <c:v>38900.048611111109</c:v>
                </c:pt>
                <c:pt idx="589">
                  <c:v>38900.052083333336</c:v>
                </c:pt>
                <c:pt idx="590">
                  <c:v>38900.055555555562</c:v>
                </c:pt>
                <c:pt idx="591">
                  <c:v>38900.059027777781</c:v>
                </c:pt>
                <c:pt idx="592">
                  <c:v>38900.0625</c:v>
                </c:pt>
                <c:pt idx="593">
                  <c:v>38900.065972222204</c:v>
                </c:pt>
                <c:pt idx="594">
                  <c:v>38900.069444444445</c:v>
                </c:pt>
                <c:pt idx="595">
                  <c:v>38900.072916666664</c:v>
                </c:pt>
                <c:pt idx="596">
                  <c:v>38900.076388888891</c:v>
                </c:pt>
                <c:pt idx="597">
                  <c:v>38900.07986111108</c:v>
                </c:pt>
                <c:pt idx="598">
                  <c:v>38900.083333333336</c:v>
                </c:pt>
                <c:pt idx="599">
                  <c:v>38900.086805555562</c:v>
                </c:pt>
                <c:pt idx="600">
                  <c:v>38900.090277777781</c:v>
                </c:pt>
                <c:pt idx="601">
                  <c:v>38900.093749999985</c:v>
                </c:pt>
                <c:pt idx="602">
                  <c:v>38900.097222222204</c:v>
                </c:pt>
                <c:pt idx="603">
                  <c:v>38900.100694444474</c:v>
                </c:pt>
                <c:pt idx="604">
                  <c:v>38900.104166666628</c:v>
                </c:pt>
                <c:pt idx="605">
                  <c:v>38900.107638888891</c:v>
                </c:pt>
                <c:pt idx="606">
                  <c:v>38900.11111111108</c:v>
                </c:pt>
                <c:pt idx="607">
                  <c:v>38900.114583333336</c:v>
                </c:pt>
                <c:pt idx="608">
                  <c:v>38900.118055555562</c:v>
                </c:pt>
                <c:pt idx="609">
                  <c:v>38900.121527777774</c:v>
                </c:pt>
                <c:pt idx="610">
                  <c:v>38900.124999999993</c:v>
                </c:pt>
                <c:pt idx="611">
                  <c:v>38900.128472222204</c:v>
                </c:pt>
                <c:pt idx="612">
                  <c:v>38900.131944444445</c:v>
                </c:pt>
                <c:pt idx="613">
                  <c:v>38900.135416666628</c:v>
                </c:pt>
                <c:pt idx="614">
                  <c:v>38900.138888888891</c:v>
                </c:pt>
                <c:pt idx="615">
                  <c:v>38900.14236111108</c:v>
                </c:pt>
                <c:pt idx="616">
                  <c:v>38900.145833333336</c:v>
                </c:pt>
                <c:pt idx="617">
                  <c:v>38900.149305555555</c:v>
                </c:pt>
                <c:pt idx="618">
                  <c:v>38900.152777777781</c:v>
                </c:pt>
                <c:pt idx="619">
                  <c:v>38900.156250000029</c:v>
                </c:pt>
                <c:pt idx="620">
                  <c:v>38900.159722222204</c:v>
                </c:pt>
                <c:pt idx="621">
                  <c:v>38900.163194444445</c:v>
                </c:pt>
                <c:pt idx="622">
                  <c:v>38900.166666666628</c:v>
                </c:pt>
                <c:pt idx="623">
                  <c:v>38900.170138888891</c:v>
                </c:pt>
                <c:pt idx="624">
                  <c:v>38900.17361111108</c:v>
                </c:pt>
                <c:pt idx="625">
                  <c:v>38900.177083333307</c:v>
                </c:pt>
                <c:pt idx="626">
                  <c:v>38900.180555555562</c:v>
                </c:pt>
                <c:pt idx="627">
                  <c:v>38900.184027777781</c:v>
                </c:pt>
                <c:pt idx="628">
                  <c:v>38900.1875</c:v>
                </c:pt>
                <c:pt idx="629">
                  <c:v>38900.190972222204</c:v>
                </c:pt>
                <c:pt idx="630">
                  <c:v>38900.194444444445</c:v>
                </c:pt>
                <c:pt idx="631">
                  <c:v>38900.197916666628</c:v>
                </c:pt>
                <c:pt idx="632">
                  <c:v>38900.201388888876</c:v>
                </c:pt>
                <c:pt idx="633">
                  <c:v>38900.20486111108</c:v>
                </c:pt>
                <c:pt idx="634">
                  <c:v>38900.208333333336</c:v>
                </c:pt>
                <c:pt idx="635">
                  <c:v>38900.211805555555</c:v>
                </c:pt>
                <c:pt idx="636">
                  <c:v>38900.215277777781</c:v>
                </c:pt>
                <c:pt idx="637">
                  <c:v>38900.21875</c:v>
                </c:pt>
                <c:pt idx="638">
                  <c:v>38900.222222222204</c:v>
                </c:pt>
                <c:pt idx="639">
                  <c:v>38900.225694444445</c:v>
                </c:pt>
                <c:pt idx="640">
                  <c:v>38900.229166666606</c:v>
                </c:pt>
                <c:pt idx="641">
                  <c:v>38900.232638888891</c:v>
                </c:pt>
                <c:pt idx="642">
                  <c:v>38900.23611111108</c:v>
                </c:pt>
                <c:pt idx="643">
                  <c:v>38900.239583333307</c:v>
                </c:pt>
                <c:pt idx="644">
                  <c:v>38900.243055555555</c:v>
                </c:pt>
                <c:pt idx="645">
                  <c:v>38900.246527777781</c:v>
                </c:pt>
                <c:pt idx="646">
                  <c:v>38900.25</c:v>
                </c:pt>
                <c:pt idx="647">
                  <c:v>38900.253472222204</c:v>
                </c:pt>
                <c:pt idx="648">
                  <c:v>38900.256944444474</c:v>
                </c:pt>
                <c:pt idx="649">
                  <c:v>38900.260416666628</c:v>
                </c:pt>
                <c:pt idx="650">
                  <c:v>38900.263888888876</c:v>
                </c:pt>
                <c:pt idx="651">
                  <c:v>38900.267361111051</c:v>
                </c:pt>
                <c:pt idx="652">
                  <c:v>38900.270833333336</c:v>
                </c:pt>
                <c:pt idx="653">
                  <c:v>38900.274305555555</c:v>
                </c:pt>
                <c:pt idx="654">
                  <c:v>38900.277777777774</c:v>
                </c:pt>
                <c:pt idx="655">
                  <c:v>38900.28125</c:v>
                </c:pt>
                <c:pt idx="656">
                  <c:v>38900.284722222204</c:v>
                </c:pt>
                <c:pt idx="657">
                  <c:v>38900.288194444474</c:v>
                </c:pt>
                <c:pt idx="658">
                  <c:v>38900.291666666606</c:v>
                </c:pt>
                <c:pt idx="659">
                  <c:v>38900.295138888876</c:v>
                </c:pt>
                <c:pt idx="660">
                  <c:v>38900.29861111108</c:v>
                </c:pt>
                <c:pt idx="661">
                  <c:v>38900.302083333336</c:v>
                </c:pt>
                <c:pt idx="662">
                  <c:v>38900.305555555562</c:v>
                </c:pt>
                <c:pt idx="663">
                  <c:v>38900.309027777781</c:v>
                </c:pt>
                <c:pt idx="664">
                  <c:v>38900.312500000029</c:v>
                </c:pt>
                <c:pt idx="665">
                  <c:v>38900.315972222219</c:v>
                </c:pt>
                <c:pt idx="666">
                  <c:v>38900.319444444474</c:v>
                </c:pt>
                <c:pt idx="667">
                  <c:v>38900.322916666664</c:v>
                </c:pt>
                <c:pt idx="668">
                  <c:v>38900.326388888891</c:v>
                </c:pt>
                <c:pt idx="669">
                  <c:v>38900.32986111108</c:v>
                </c:pt>
                <c:pt idx="670">
                  <c:v>38900.333333333336</c:v>
                </c:pt>
                <c:pt idx="671">
                  <c:v>38900.336805555562</c:v>
                </c:pt>
                <c:pt idx="672">
                  <c:v>38900.34027777781</c:v>
                </c:pt>
                <c:pt idx="673">
                  <c:v>38900.34375</c:v>
                </c:pt>
                <c:pt idx="674">
                  <c:v>38900.347222222219</c:v>
                </c:pt>
                <c:pt idx="675">
                  <c:v>38900.350694444511</c:v>
                </c:pt>
                <c:pt idx="676">
                  <c:v>38900.354166666664</c:v>
                </c:pt>
                <c:pt idx="677">
                  <c:v>38900.357638888934</c:v>
                </c:pt>
                <c:pt idx="678">
                  <c:v>38900.36111111108</c:v>
                </c:pt>
                <c:pt idx="679">
                  <c:v>38900.364583333336</c:v>
                </c:pt>
                <c:pt idx="680">
                  <c:v>38900.368055555562</c:v>
                </c:pt>
                <c:pt idx="681">
                  <c:v>38900.371527777781</c:v>
                </c:pt>
                <c:pt idx="682">
                  <c:v>38900.375</c:v>
                </c:pt>
                <c:pt idx="683">
                  <c:v>38900.378472222219</c:v>
                </c:pt>
                <c:pt idx="684">
                  <c:v>38900.381944444474</c:v>
                </c:pt>
                <c:pt idx="685">
                  <c:v>38900.385416666664</c:v>
                </c:pt>
                <c:pt idx="686">
                  <c:v>38900.388888888934</c:v>
                </c:pt>
                <c:pt idx="687">
                  <c:v>38900.39236111108</c:v>
                </c:pt>
                <c:pt idx="688">
                  <c:v>38900.395833333336</c:v>
                </c:pt>
                <c:pt idx="689">
                  <c:v>38900.399305555555</c:v>
                </c:pt>
                <c:pt idx="690">
                  <c:v>38900.402777777781</c:v>
                </c:pt>
                <c:pt idx="691">
                  <c:v>38900.406250000029</c:v>
                </c:pt>
                <c:pt idx="692">
                  <c:v>38900.409722222204</c:v>
                </c:pt>
                <c:pt idx="693">
                  <c:v>38900.413194444474</c:v>
                </c:pt>
                <c:pt idx="694">
                  <c:v>38900.416666666664</c:v>
                </c:pt>
                <c:pt idx="695">
                  <c:v>38900.420138888891</c:v>
                </c:pt>
                <c:pt idx="696">
                  <c:v>38900.42361111108</c:v>
                </c:pt>
                <c:pt idx="697">
                  <c:v>38900.427083333307</c:v>
                </c:pt>
                <c:pt idx="698">
                  <c:v>38900.430555555562</c:v>
                </c:pt>
                <c:pt idx="699">
                  <c:v>38900.434027777781</c:v>
                </c:pt>
                <c:pt idx="700">
                  <c:v>38900.4375</c:v>
                </c:pt>
                <c:pt idx="701">
                  <c:v>38900.440972222219</c:v>
                </c:pt>
                <c:pt idx="702">
                  <c:v>38900.444444444474</c:v>
                </c:pt>
                <c:pt idx="703">
                  <c:v>38900.447916666664</c:v>
                </c:pt>
                <c:pt idx="704">
                  <c:v>38900.451388888891</c:v>
                </c:pt>
                <c:pt idx="705">
                  <c:v>38900.454861111109</c:v>
                </c:pt>
                <c:pt idx="706">
                  <c:v>38900.458333333343</c:v>
                </c:pt>
                <c:pt idx="707">
                  <c:v>38900.461805555555</c:v>
                </c:pt>
                <c:pt idx="708">
                  <c:v>38900.465277777781</c:v>
                </c:pt>
                <c:pt idx="709">
                  <c:v>38900.46875</c:v>
                </c:pt>
                <c:pt idx="710">
                  <c:v>38900.472222222219</c:v>
                </c:pt>
                <c:pt idx="711">
                  <c:v>38900.475694444474</c:v>
                </c:pt>
                <c:pt idx="712">
                  <c:v>38900.479166666628</c:v>
                </c:pt>
                <c:pt idx="713">
                  <c:v>38900.482638888934</c:v>
                </c:pt>
                <c:pt idx="714">
                  <c:v>38900.486111111109</c:v>
                </c:pt>
                <c:pt idx="715">
                  <c:v>38900.489583333336</c:v>
                </c:pt>
                <c:pt idx="716">
                  <c:v>38900.493055555555</c:v>
                </c:pt>
                <c:pt idx="717">
                  <c:v>38900.496527777781</c:v>
                </c:pt>
                <c:pt idx="718">
                  <c:v>38900.5</c:v>
                </c:pt>
                <c:pt idx="719">
                  <c:v>38900.503472222204</c:v>
                </c:pt>
                <c:pt idx="720">
                  <c:v>38900.506944444474</c:v>
                </c:pt>
                <c:pt idx="721">
                  <c:v>38900.510416666664</c:v>
                </c:pt>
                <c:pt idx="722">
                  <c:v>38900.513888888891</c:v>
                </c:pt>
                <c:pt idx="723">
                  <c:v>38900.51736111108</c:v>
                </c:pt>
                <c:pt idx="724">
                  <c:v>38900.520833333336</c:v>
                </c:pt>
                <c:pt idx="725">
                  <c:v>38900.524305555555</c:v>
                </c:pt>
                <c:pt idx="726">
                  <c:v>38900.527777777774</c:v>
                </c:pt>
                <c:pt idx="727">
                  <c:v>38900.53125</c:v>
                </c:pt>
                <c:pt idx="728">
                  <c:v>38900.534722222204</c:v>
                </c:pt>
                <c:pt idx="729">
                  <c:v>38900.538194444474</c:v>
                </c:pt>
                <c:pt idx="730">
                  <c:v>38900.541666666628</c:v>
                </c:pt>
                <c:pt idx="731">
                  <c:v>38900.545138888891</c:v>
                </c:pt>
                <c:pt idx="732">
                  <c:v>38900.548611111109</c:v>
                </c:pt>
                <c:pt idx="733">
                  <c:v>38900.552083333336</c:v>
                </c:pt>
                <c:pt idx="734">
                  <c:v>38900.555555555562</c:v>
                </c:pt>
                <c:pt idx="735">
                  <c:v>38900.559027777781</c:v>
                </c:pt>
                <c:pt idx="736">
                  <c:v>38900.5625</c:v>
                </c:pt>
                <c:pt idx="737">
                  <c:v>38900.565972222204</c:v>
                </c:pt>
                <c:pt idx="738">
                  <c:v>38900.569444444445</c:v>
                </c:pt>
                <c:pt idx="739">
                  <c:v>38900.572916666664</c:v>
                </c:pt>
                <c:pt idx="740">
                  <c:v>38900.576388888891</c:v>
                </c:pt>
                <c:pt idx="741">
                  <c:v>38900.57986111108</c:v>
                </c:pt>
                <c:pt idx="742">
                  <c:v>38900.583333333336</c:v>
                </c:pt>
                <c:pt idx="743">
                  <c:v>38900.586805555562</c:v>
                </c:pt>
                <c:pt idx="744">
                  <c:v>38900.590277777781</c:v>
                </c:pt>
                <c:pt idx="745">
                  <c:v>38900.593749999985</c:v>
                </c:pt>
                <c:pt idx="746">
                  <c:v>38900.597222222204</c:v>
                </c:pt>
                <c:pt idx="747">
                  <c:v>38900.600694444474</c:v>
                </c:pt>
                <c:pt idx="748">
                  <c:v>38900.604166666628</c:v>
                </c:pt>
                <c:pt idx="749">
                  <c:v>38900.607638888891</c:v>
                </c:pt>
                <c:pt idx="750">
                  <c:v>38900.61111111108</c:v>
                </c:pt>
                <c:pt idx="751">
                  <c:v>38900.614583333336</c:v>
                </c:pt>
                <c:pt idx="752">
                  <c:v>38900.618055555562</c:v>
                </c:pt>
                <c:pt idx="753">
                  <c:v>38900.621527777774</c:v>
                </c:pt>
                <c:pt idx="754">
                  <c:v>38900.624999999993</c:v>
                </c:pt>
                <c:pt idx="755">
                  <c:v>38900.628472222204</c:v>
                </c:pt>
                <c:pt idx="756">
                  <c:v>38900.631944444445</c:v>
                </c:pt>
                <c:pt idx="757">
                  <c:v>38900.635416666628</c:v>
                </c:pt>
                <c:pt idx="758">
                  <c:v>38900.638888888891</c:v>
                </c:pt>
                <c:pt idx="759">
                  <c:v>38900.64236111108</c:v>
                </c:pt>
                <c:pt idx="760">
                  <c:v>38900.645833333336</c:v>
                </c:pt>
                <c:pt idx="761">
                  <c:v>38900.649305555555</c:v>
                </c:pt>
                <c:pt idx="762">
                  <c:v>38900.652777777781</c:v>
                </c:pt>
                <c:pt idx="763">
                  <c:v>38900.656250000029</c:v>
                </c:pt>
                <c:pt idx="764">
                  <c:v>38900.659722222204</c:v>
                </c:pt>
                <c:pt idx="765">
                  <c:v>38900.663194444445</c:v>
                </c:pt>
                <c:pt idx="766">
                  <c:v>38900.666666666628</c:v>
                </c:pt>
                <c:pt idx="767">
                  <c:v>38900.670138888891</c:v>
                </c:pt>
                <c:pt idx="768">
                  <c:v>38900.67361111108</c:v>
                </c:pt>
                <c:pt idx="769">
                  <c:v>38900.677083333307</c:v>
                </c:pt>
                <c:pt idx="770">
                  <c:v>38900.680555555562</c:v>
                </c:pt>
                <c:pt idx="771">
                  <c:v>38900.684027777781</c:v>
                </c:pt>
                <c:pt idx="772">
                  <c:v>38900.6875</c:v>
                </c:pt>
                <c:pt idx="773">
                  <c:v>38900.690972222204</c:v>
                </c:pt>
                <c:pt idx="774">
                  <c:v>38900.694444444445</c:v>
                </c:pt>
                <c:pt idx="775">
                  <c:v>38900.697916666628</c:v>
                </c:pt>
                <c:pt idx="776">
                  <c:v>38900.701388888876</c:v>
                </c:pt>
                <c:pt idx="777">
                  <c:v>38900.70486111108</c:v>
                </c:pt>
                <c:pt idx="778">
                  <c:v>38900.708333333336</c:v>
                </c:pt>
                <c:pt idx="779">
                  <c:v>38900.711805555555</c:v>
                </c:pt>
                <c:pt idx="780">
                  <c:v>38900.715277777781</c:v>
                </c:pt>
                <c:pt idx="781">
                  <c:v>38900.71875</c:v>
                </c:pt>
                <c:pt idx="782">
                  <c:v>38900.722222222204</c:v>
                </c:pt>
                <c:pt idx="783">
                  <c:v>38900.725694444445</c:v>
                </c:pt>
                <c:pt idx="784">
                  <c:v>38900.729166666606</c:v>
                </c:pt>
                <c:pt idx="785">
                  <c:v>38900.732638888891</c:v>
                </c:pt>
                <c:pt idx="786">
                  <c:v>38900.73611111108</c:v>
                </c:pt>
                <c:pt idx="787">
                  <c:v>38900.739583333307</c:v>
                </c:pt>
                <c:pt idx="788">
                  <c:v>38900.743055555555</c:v>
                </c:pt>
                <c:pt idx="789">
                  <c:v>38900.746527777781</c:v>
                </c:pt>
                <c:pt idx="790">
                  <c:v>38900.75</c:v>
                </c:pt>
                <c:pt idx="791">
                  <c:v>38900.753472222204</c:v>
                </c:pt>
                <c:pt idx="792">
                  <c:v>38900.756944444474</c:v>
                </c:pt>
                <c:pt idx="793">
                  <c:v>38900.760416666628</c:v>
                </c:pt>
                <c:pt idx="794">
                  <c:v>38900.763888888876</c:v>
                </c:pt>
                <c:pt idx="795">
                  <c:v>38900.767361111051</c:v>
                </c:pt>
                <c:pt idx="796">
                  <c:v>38900.770833333336</c:v>
                </c:pt>
                <c:pt idx="797">
                  <c:v>38900.774305555555</c:v>
                </c:pt>
                <c:pt idx="798">
                  <c:v>38900.777777777774</c:v>
                </c:pt>
                <c:pt idx="799">
                  <c:v>38900.78125</c:v>
                </c:pt>
                <c:pt idx="800">
                  <c:v>38900.784722222204</c:v>
                </c:pt>
                <c:pt idx="801">
                  <c:v>38900.788194444474</c:v>
                </c:pt>
                <c:pt idx="802">
                  <c:v>38900.791666666606</c:v>
                </c:pt>
                <c:pt idx="803">
                  <c:v>38900.795138888876</c:v>
                </c:pt>
                <c:pt idx="804">
                  <c:v>38900.79861111108</c:v>
                </c:pt>
                <c:pt idx="805">
                  <c:v>38900.802083333336</c:v>
                </c:pt>
                <c:pt idx="806">
                  <c:v>38900.805555555562</c:v>
                </c:pt>
                <c:pt idx="807">
                  <c:v>38900.809027777781</c:v>
                </c:pt>
                <c:pt idx="808">
                  <c:v>38900.812500000029</c:v>
                </c:pt>
                <c:pt idx="809">
                  <c:v>38900.815972222219</c:v>
                </c:pt>
                <c:pt idx="810">
                  <c:v>38900.819444444474</c:v>
                </c:pt>
                <c:pt idx="811">
                  <c:v>38900.822916666664</c:v>
                </c:pt>
                <c:pt idx="812">
                  <c:v>38900.826388888891</c:v>
                </c:pt>
                <c:pt idx="813">
                  <c:v>38900.82986111108</c:v>
                </c:pt>
                <c:pt idx="814">
                  <c:v>38900.833333333336</c:v>
                </c:pt>
                <c:pt idx="815">
                  <c:v>38900.836805555562</c:v>
                </c:pt>
                <c:pt idx="816">
                  <c:v>38900.84027777781</c:v>
                </c:pt>
                <c:pt idx="817">
                  <c:v>38900.84375</c:v>
                </c:pt>
                <c:pt idx="818">
                  <c:v>38900.847222222219</c:v>
                </c:pt>
                <c:pt idx="819">
                  <c:v>38900.850694444511</c:v>
                </c:pt>
                <c:pt idx="820">
                  <c:v>38900.854166666664</c:v>
                </c:pt>
                <c:pt idx="821">
                  <c:v>38900.857638888934</c:v>
                </c:pt>
                <c:pt idx="822">
                  <c:v>38900.86111111108</c:v>
                </c:pt>
                <c:pt idx="823">
                  <c:v>38900.864583333336</c:v>
                </c:pt>
                <c:pt idx="824">
                  <c:v>38900.868055555562</c:v>
                </c:pt>
                <c:pt idx="825">
                  <c:v>38900.871527777781</c:v>
                </c:pt>
                <c:pt idx="826">
                  <c:v>38900.875</c:v>
                </c:pt>
                <c:pt idx="827">
                  <c:v>38900.878472222219</c:v>
                </c:pt>
                <c:pt idx="828">
                  <c:v>38900.881944444474</c:v>
                </c:pt>
                <c:pt idx="829">
                  <c:v>38900.885416666664</c:v>
                </c:pt>
                <c:pt idx="830">
                  <c:v>38900.888888888934</c:v>
                </c:pt>
                <c:pt idx="831">
                  <c:v>38900.89236111108</c:v>
                </c:pt>
                <c:pt idx="832">
                  <c:v>38900.895833333336</c:v>
                </c:pt>
                <c:pt idx="833">
                  <c:v>38900.899305555555</c:v>
                </c:pt>
                <c:pt idx="834">
                  <c:v>38900.902777777781</c:v>
                </c:pt>
                <c:pt idx="835">
                  <c:v>38900.906250000029</c:v>
                </c:pt>
                <c:pt idx="836">
                  <c:v>38900.909722222204</c:v>
                </c:pt>
                <c:pt idx="837">
                  <c:v>38900.913194444474</c:v>
                </c:pt>
                <c:pt idx="838">
                  <c:v>38900.916666666664</c:v>
                </c:pt>
                <c:pt idx="839">
                  <c:v>38900.920138888891</c:v>
                </c:pt>
                <c:pt idx="840">
                  <c:v>38900.92361111108</c:v>
                </c:pt>
                <c:pt idx="841">
                  <c:v>38900.927083333307</c:v>
                </c:pt>
                <c:pt idx="842">
                  <c:v>38900.930555555562</c:v>
                </c:pt>
                <c:pt idx="843">
                  <c:v>38900.934027777781</c:v>
                </c:pt>
                <c:pt idx="844">
                  <c:v>38900.9375</c:v>
                </c:pt>
                <c:pt idx="845">
                  <c:v>38900.940972222219</c:v>
                </c:pt>
                <c:pt idx="846">
                  <c:v>38900.944444444474</c:v>
                </c:pt>
                <c:pt idx="847">
                  <c:v>38900.947916666664</c:v>
                </c:pt>
                <c:pt idx="848">
                  <c:v>38900.951388888891</c:v>
                </c:pt>
                <c:pt idx="849">
                  <c:v>38900.954861111109</c:v>
                </c:pt>
                <c:pt idx="850">
                  <c:v>38900.958333333343</c:v>
                </c:pt>
                <c:pt idx="851">
                  <c:v>38900.961805555555</c:v>
                </c:pt>
                <c:pt idx="852">
                  <c:v>38900.965277777781</c:v>
                </c:pt>
                <c:pt idx="853">
                  <c:v>38900.96875</c:v>
                </c:pt>
                <c:pt idx="854">
                  <c:v>38900.972222222219</c:v>
                </c:pt>
                <c:pt idx="855">
                  <c:v>38900.975694444474</c:v>
                </c:pt>
                <c:pt idx="856">
                  <c:v>38900.979166666628</c:v>
                </c:pt>
                <c:pt idx="857">
                  <c:v>38900.982638888934</c:v>
                </c:pt>
                <c:pt idx="858">
                  <c:v>38900.986111111109</c:v>
                </c:pt>
                <c:pt idx="859">
                  <c:v>38900.989583333336</c:v>
                </c:pt>
                <c:pt idx="860">
                  <c:v>38900.993055555555</c:v>
                </c:pt>
                <c:pt idx="861">
                  <c:v>38900.996527777781</c:v>
                </c:pt>
                <c:pt idx="862">
                  <c:v>38901</c:v>
                </c:pt>
                <c:pt idx="863">
                  <c:v>38901.003472222204</c:v>
                </c:pt>
                <c:pt idx="864">
                  <c:v>38901.006944444474</c:v>
                </c:pt>
                <c:pt idx="865">
                  <c:v>38901.010416666664</c:v>
                </c:pt>
                <c:pt idx="866">
                  <c:v>38901.013888888891</c:v>
                </c:pt>
                <c:pt idx="867">
                  <c:v>38901.01736111108</c:v>
                </c:pt>
                <c:pt idx="868">
                  <c:v>38901.020833333336</c:v>
                </c:pt>
                <c:pt idx="869">
                  <c:v>38901.024305555555</c:v>
                </c:pt>
                <c:pt idx="870">
                  <c:v>38901.027777777774</c:v>
                </c:pt>
                <c:pt idx="871">
                  <c:v>38901.03125</c:v>
                </c:pt>
                <c:pt idx="872">
                  <c:v>38901.034722222204</c:v>
                </c:pt>
                <c:pt idx="873">
                  <c:v>38901.038194444474</c:v>
                </c:pt>
                <c:pt idx="874">
                  <c:v>38901.041666666628</c:v>
                </c:pt>
                <c:pt idx="875">
                  <c:v>38901.045138888891</c:v>
                </c:pt>
                <c:pt idx="876">
                  <c:v>38901.048611111109</c:v>
                </c:pt>
                <c:pt idx="877">
                  <c:v>38901.052083333336</c:v>
                </c:pt>
                <c:pt idx="878">
                  <c:v>38901.055555555562</c:v>
                </c:pt>
                <c:pt idx="879">
                  <c:v>38901.059027777781</c:v>
                </c:pt>
                <c:pt idx="880">
                  <c:v>38901.0625</c:v>
                </c:pt>
                <c:pt idx="881">
                  <c:v>38901.065972222204</c:v>
                </c:pt>
                <c:pt idx="882">
                  <c:v>38901.069444444445</c:v>
                </c:pt>
                <c:pt idx="883">
                  <c:v>38901.072916666664</c:v>
                </c:pt>
                <c:pt idx="884">
                  <c:v>38901.076388888891</c:v>
                </c:pt>
                <c:pt idx="885">
                  <c:v>38901.07986111108</c:v>
                </c:pt>
                <c:pt idx="886">
                  <c:v>38901.083333333336</c:v>
                </c:pt>
                <c:pt idx="887">
                  <c:v>38901.086805555562</c:v>
                </c:pt>
                <c:pt idx="888">
                  <c:v>38901.090277777781</c:v>
                </c:pt>
                <c:pt idx="889">
                  <c:v>38901.093749999985</c:v>
                </c:pt>
                <c:pt idx="890">
                  <c:v>38901.097222222204</c:v>
                </c:pt>
                <c:pt idx="891">
                  <c:v>38901.100694444474</c:v>
                </c:pt>
                <c:pt idx="892">
                  <c:v>38901.104166666628</c:v>
                </c:pt>
                <c:pt idx="893">
                  <c:v>38901.107638888891</c:v>
                </c:pt>
                <c:pt idx="894">
                  <c:v>38901.11111111108</c:v>
                </c:pt>
                <c:pt idx="895">
                  <c:v>38901.114583333336</c:v>
                </c:pt>
                <c:pt idx="896">
                  <c:v>38901.118055555562</c:v>
                </c:pt>
                <c:pt idx="897">
                  <c:v>38901.121527777774</c:v>
                </c:pt>
                <c:pt idx="898">
                  <c:v>38901.124999999993</c:v>
                </c:pt>
                <c:pt idx="899">
                  <c:v>38901.128472222204</c:v>
                </c:pt>
                <c:pt idx="900">
                  <c:v>38901.131944444445</c:v>
                </c:pt>
                <c:pt idx="901">
                  <c:v>38901.135416666628</c:v>
                </c:pt>
                <c:pt idx="902">
                  <c:v>38901.138888888891</c:v>
                </c:pt>
                <c:pt idx="903">
                  <c:v>38901.14236111108</c:v>
                </c:pt>
                <c:pt idx="904">
                  <c:v>38901.145833333336</c:v>
                </c:pt>
                <c:pt idx="905">
                  <c:v>38901.149305555555</c:v>
                </c:pt>
                <c:pt idx="906">
                  <c:v>38901.152777777781</c:v>
                </c:pt>
                <c:pt idx="907">
                  <c:v>38901.156250000029</c:v>
                </c:pt>
                <c:pt idx="908">
                  <c:v>38901.159722222204</c:v>
                </c:pt>
                <c:pt idx="909">
                  <c:v>38901.163194444445</c:v>
                </c:pt>
                <c:pt idx="910">
                  <c:v>38901.166666666628</c:v>
                </c:pt>
                <c:pt idx="911">
                  <c:v>38901.170138888891</c:v>
                </c:pt>
                <c:pt idx="912">
                  <c:v>38901.17361111108</c:v>
                </c:pt>
                <c:pt idx="913">
                  <c:v>38901.177083333307</c:v>
                </c:pt>
                <c:pt idx="914">
                  <c:v>38901.180555555562</c:v>
                </c:pt>
                <c:pt idx="915">
                  <c:v>38901.184027777781</c:v>
                </c:pt>
                <c:pt idx="916">
                  <c:v>38901.1875</c:v>
                </c:pt>
                <c:pt idx="917">
                  <c:v>38901.190972222204</c:v>
                </c:pt>
                <c:pt idx="918">
                  <c:v>38901.194444444445</c:v>
                </c:pt>
                <c:pt idx="919">
                  <c:v>38901.197916666628</c:v>
                </c:pt>
                <c:pt idx="920">
                  <c:v>38901.201388888876</c:v>
                </c:pt>
                <c:pt idx="921">
                  <c:v>38901.20486111108</c:v>
                </c:pt>
                <c:pt idx="922">
                  <c:v>38901.208333333336</c:v>
                </c:pt>
                <c:pt idx="923">
                  <c:v>38901.211805555555</c:v>
                </c:pt>
                <c:pt idx="924">
                  <c:v>38901.215277777781</c:v>
                </c:pt>
                <c:pt idx="925">
                  <c:v>38901.21875</c:v>
                </c:pt>
                <c:pt idx="926">
                  <c:v>38901.222222222204</c:v>
                </c:pt>
                <c:pt idx="927">
                  <c:v>38901.225694444445</c:v>
                </c:pt>
                <c:pt idx="928">
                  <c:v>38901.229166666606</c:v>
                </c:pt>
                <c:pt idx="929">
                  <c:v>38901.232638888891</c:v>
                </c:pt>
                <c:pt idx="930">
                  <c:v>38901.23611111108</c:v>
                </c:pt>
                <c:pt idx="931">
                  <c:v>38901.239583333307</c:v>
                </c:pt>
                <c:pt idx="932">
                  <c:v>38901.243055555555</c:v>
                </c:pt>
                <c:pt idx="933">
                  <c:v>38901.246527777781</c:v>
                </c:pt>
                <c:pt idx="934">
                  <c:v>38901.25</c:v>
                </c:pt>
                <c:pt idx="935">
                  <c:v>38901.253472222204</c:v>
                </c:pt>
                <c:pt idx="936">
                  <c:v>38901.256944444474</c:v>
                </c:pt>
                <c:pt idx="937">
                  <c:v>38901.260416666628</c:v>
                </c:pt>
                <c:pt idx="938">
                  <c:v>38901.263888888876</c:v>
                </c:pt>
                <c:pt idx="939">
                  <c:v>38901.267361111051</c:v>
                </c:pt>
                <c:pt idx="940">
                  <c:v>38901.270833333336</c:v>
                </c:pt>
                <c:pt idx="941">
                  <c:v>38901.274305555555</c:v>
                </c:pt>
                <c:pt idx="942">
                  <c:v>38901.277777777774</c:v>
                </c:pt>
                <c:pt idx="943">
                  <c:v>38901.28125</c:v>
                </c:pt>
                <c:pt idx="944">
                  <c:v>38901.284722222204</c:v>
                </c:pt>
                <c:pt idx="945">
                  <c:v>38901.288194444474</c:v>
                </c:pt>
                <c:pt idx="946">
                  <c:v>38901.291666666606</c:v>
                </c:pt>
                <c:pt idx="947">
                  <c:v>38901.295138888876</c:v>
                </c:pt>
                <c:pt idx="948">
                  <c:v>38901.29861111108</c:v>
                </c:pt>
                <c:pt idx="949">
                  <c:v>38901.302083333336</c:v>
                </c:pt>
                <c:pt idx="950">
                  <c:v>38901.305555555562</c:v>
                </c:pt>
                <c:pt idx="951">
                  <c:v>38901.309027777781</c:v>
                </c:pt>
                <c:pt idx="952">
                  <c:v>38901.312500000029</c:v>
                </c:pt>
                <c:pt idx="953">
                  <c:v>38901.315972222219</c:v>
                </c:pt>
                <c:pt idx="954">
                  <c:v>38901.319444444474</c:v>
                </c:pt>
                <c:pt idx="955">
                  <c:v>38901.322916666664</c:v>
                </c:pt>
                <c:pt idx="956">
                  <c:v>38901.326388888891</c:v>
                </c:pt>
                <c:pt idx="957">
                  <c:v>38901.32986111108</c:v>
                </c:pt>
                <c:pt idx="958">
                  <c:v>38901.333333333336</c:v>
                </c:pt>
                <c:pt idx="959">
                  <c:v>38901.336805555562</c:v>
                </c:pt>
                <c:pt idx="960">
                  <c:v>38901.34027777781</c:v>
                </c:pt>
                <c:pt idx="961">
                  <c:v>38901.34375</c:v>
                </c:pt>
                <c:pt idx="962">
                  <c:v>38901.347222222219</c:v>
                </c:pt>
                <c:pt idx="963">
                  <c:v>38901.350694444511</c:v>
                </c:pt>
                <c:pt idx="964">
                  <c:v>38901.354166666664</c:v>
                </c:pt>
                <c:pt idx="965">
                  <c:v>38901.357638888934</c:v>
                </c:pt>
                <c:pt idx="966">
                  <c:v>38901.36111111108</c:v>
                </c:pt>
                <c:pt idx="967">
                  <c:v>38901.364583333336</c:v>
                </c:pt>
                <c:pt idx="968">
                  <c:v>38901.368055555562</c:v>
                </c:pt>
                <c:pt idx="969">
                  <c:v>38901.371527777781</c:v>
                </c:pt>
                <c:pt idx="970">
                  <c:v>38901.375</c:v>
                </c:pt>
                <c:pt idx="971">
                  <c:v>38901.378472222219</c:v>
                </c:pt>
                <c:pt idx="972">
                  <c:v>38901.381944444474</c:v>
                </c:pt>
                <c:pt idx="973">
                  <c:v>38901.385416666664</c:v>
                </c:pt>
                <c:pt idx="974">
                  <c:v>38901.388888888934</c:v>
                </c:pt>
                <c:pt idx="975">
                  <c:v>38901.39236111108</c:v>
                </c:pt>
                <c:pt idx="976">
                  <c:v>38901.395833333336</c:v>
                </c:pt>
                <c:pt idx="977">
                  <c:v>38901.399305555555</c:v>
                </c:pt>
                <c:pt idx="978">
                  <c:v>38901.402777777781</c:v>
                </c:pt>
                <c:pt idx="979">
                  <c:v>38901.406250000029</c:v>
                </c:pt>
                <c:pt idx="980">
                  <c:v>38901.409722222204</c:v>
                </c:pt>
                <c:pt idx="981">
                  <c:v>38901.413194444474</c:v>
                </c:pt>
                <c:pt idx="982">
                  <c:v>38901.416666666664</c:v>
                </c:pt>
                <c:pt idx="983">
                  <c:v>38901.420138888891</c:v>
                </c:pt>
                <c:pt idx="984">
                  <c:v>38901.42361111108</c:v>
                </c:pt>
                <c:pt idx="985">
                  <c:v>38901.427083333307</c:v>
                </c:pt>
                <c:pt idx="986">
                  <c:v>38901.430555555562</c:v>
                </c:pt>
                <c:pt idx="987">
                  <c:v>38901.434027777781</c:v>
                </c:pt>
                <c:pt idx="988">
                  <c:v>38901.4375</c:v>
                </c:pt>
                <c:pt idx="989">
                  <c:v>38901.440972222219</c:v>
                </c:pt>
                <c:pt idx="990">
                  <c:v>38901.444444444474</c:v>
                </c:pt>
                <c:pt idx="991">
                  <c:v>38901.447916666664</c:v>
                </c:pt>
                <c:pt idx="992">
                  <c:v>38901.451388888891</c:v>
                </c:pt>
                <c:pt idx="993">
                  <c:v>38901.454861111109</c:v>
                </c:pt>
                <c:pt idx="994">
                  <c:v>38901.458333333343</c:v>
                </c:pt>
                <c:pt idx="995">
                  <c:v>38901.461805555555</c:v>
                </c:pt>
                <c:pt idx="996">
                  <c:v>38901.465277777781</c:v>
                </c:pt>
                <c:pt idx="997">
                  <c:v>38901.46875</c:v>
                </c:pt>
                <c:pt idx="998">
                  <c:v>38901.472222222219</c:v>
                </c:pt>
                <c:pt idx="999">
                  <c:v>38901.475694444474</c:v>
                </c:pt>
                <c:pt idx="1000">
                  <c:v>38901.479166666628</c:v>
                </c:pt>
                <c:pt idx="1001">
                  <c:v>38901.482638888934</c:v>
                </c:pt>
                <c:pt idx="1002">
                  <c:v>38901.486111111109</c:v>
                </c:pt>
                <c:pt idx="1003">
                  <c:v>38901.489583333336</c:v>
                </c:pt>
                <c:pt idx="1004">
                  <c:v>38901.493055555555</c:v>
                </c:pt>
                <c:pt idx="1005">
                  <c:v>38901.496527777781</c:v>
                </c:pt>
                <c:pt idx="1006">
                  <c:v>38901.5</c:v>
                </c:pt>
                <c:pt idx="1007">
                  <c:v>38901.503472222204</c:v>
                </c:pt>
                <c:pt idx="1008">
                  <c:v>38901.506944444474</c:v>
                </c:pt>
                <c:pt idx="1009">
                  <c:v>38901.510416666664</c:v>
                </c:pt>
                <c:pt idx="1010">
                  <c:v>38901.513888888891</c:v>
                </c:pt>
                <c:pt idx="1011">
                  <c:v>38901.51736111108</c:v>
                </c:pt>
                <c:pt idx="1012">
                  <c:v>38901.520833333336</c:v>
                </c:pt>
                <c:pt idx="1013">
                  <c:v>38901.524305555555</c:v>
                </c:pt>
                <c:pt idx="1014">
                  <c:v>38901.527777777774</c:v>
                </c:pt>
                <c:pt idx="1015">
                  <c:v>38901.53125</c:v>
                </c:pt>
                <c:pt idx="1016">
                  <c:v>38901.534722222204</c:v>
                </c:pt>
                <c:pt idx="1017">
                  <c:v>38901.538194444474</c:v>
                </c:pt>
                <c:pt idx="1018">
                  <c:v>38901.541666666628</c:v>
                </c:pt>
                <c:pt idx="1019">
                  <c:v>38901.545138888891</c:v>
                </c:pt>
                <c:pt idx="1020">
                  <c:v>38901.548611111109</c:v>
                </c:pt>
                <c:pt idx="1021">
                  <c:v>38901.552083333336</c:v>
                </c:pt>
                <c:pt idx="1022">
                  <c:v>38901.555555555562</c:v>
                </c:pt>
                <c:pt idx="1023">
                  <c:v>38901.559027777781</c:v>
                </c:pt>
                <c:pt idx="1024">
                  <c:v>38901.5625</c:v>
                </c:pt>
                <c:pt idx="1025">
                  <c:v>38901.565972222204</c:v>
                </c:pt>
                <c:pt idx="1026">
                  <c:v>38901.569444444445</c:v>
                </c:pt>
                <c:pt idx="1027">
                  <c:v>38901.572916666664</c:v>
                </c:pt>
                <c:pt idx="1028">
                  <c:v>38901.576388888891</c:v>
                </c:pt>
                <c:pt idx="1029">
                  <c:v>38901.57986111108</c:v>
                </c:pt>
                <c:pt idx="1030">
                  <c:v>38901.583333333336</c:v>
                </c:pt>
                <c:pt idx="1031">
                  <c:v>38901.586805555562</c:v>
                </c:pt>
                <c:pt idx="1032">
                  <c:v>38901.590277777781</c:v>
                </c:pt>
                <c:pt idx="1033">
                  <c:v>38901.593749999985</c:v>
                </c:pt>
                <c:pt idx="1034">
                  <c:v>38901.597222222204</c:v>
                </c:pt>
                <c:pt idx="1035">
                  <c:v>38901.600694444474</c:v>
                </c:pt>
                <c:pt idx="1036">
                  <c:v>38901.604166666628</c:v>
                </c:pt>
                <c:pt idx="1037">
                  <c:v>38901.607638888891</c:v>
                </c:pt>
                <c:pt idx="1038">
                  <c:v>38901.61111111108</c:v>
                </c:pt>
                <c:pt idx="1039">
                  <c:v>38901.614583333336</c:v>
                </c:pt>
                <c:pt idx="1040">
                  <c:v>38901.618055555562</c:v>
                </c:pt>
                <c:pt idx="1041">
                  <c:v>38901.621527777774</c:v>
                </c:pt>
                <c:pt idx="1042">
                  <c:v>38901.624999999993</c:v>
                </c:pt>
                <c:pt idx="1043">
                  <c:v>38901.628472222204</c:v>
                </c:pt>
                <c:pt idx="1044">
                  <c:v>38901.631944444445</c:v>
                </c:pt>
                <c:pt idx="1045">
                  <c:v>38901.635416666628</c:v>
                </c:pt>
                <c:pt idx="1046">
                  <c:v>38901.638888888891</c:v>
                </c:pt>
                <c:pt idx="1047">
                  <c:v>38901.64236111108</c:v>
                </c:pt>
                <c:pt idx="1048">
                  <c:v>38901.645833333336</c:v>
                </c:pt>
                <c:pt idx="1049">
                  <c:v>38901.649305555555</c:v>
                </c:pt>
                <c:pt idx="1050">
                  <c:v>38901.652777777781</c:v>
                </c:pt>
                <c:pt idx="1051">
                  <c:v>38901.656250000029</c:v>
                </c:pt>
                <c:pt idx="1052">
                  <c:v>38901.659722222204</c:v>
                </c:pt>
                <c:pt idx="1053">
                  <c:v>38901.663194444445</c:v>
                </c:pt>
                <c:pt idx="1054">
                  <c:v>38901.666666666628</c:v>
                </c:pt>
                <c:pt idx="1055">
                  <c:v>38901.670138888891</c:v>
                </c:pt>
                <c:pt idx="1056">
                  <c:v>38901.67361111108</c:v>
                </c:pt>
                <c:pt idx="1057">
                  <c:v>38901.677083333307</c:v>
                </c:pt>
                <c:pt idx="1058">
                  <c:v>38901.684027777781</c:v>
                </c:pt>
                <c:pt idx="1059">
                  <c:v>38901.6875</c:v>
                </c:pt>
                <c:pt idx="1060">
                  <c:v>38901.690972222204</c:v>
                </c:pt>
                <c:pt idx="1061">
                  <c:v>38901.694444444445</c:v>
                </c:pt>
                <c:pt idx="1062">
                  <c:v>38901.697916666628</c:v>
                </c:pt>
                <c:pt idx="1063">
                  <c:v>38901.701388888876</c:v>
                </c:pt>
                <c:pt idx="1064">
                  <c:v>38901.70486111108</c:v>
                </c:pt>
                <c:pt idx="1065">
                  <c:v>38901.708333333336</c:v>
                </c:pt>
                <c:pt idx="1066">
                  <c:v>38901.711805555555</c:v>
                </c:pt>
                <c:pt idx="1067">
                  <c:v>38901.715277777781</c:v>
                </c:pt>
                <c:pt idx="1068">
                  <c:v>38901.71875</c:v>
                </c:pt>
                <c:pt idx="1069">
                  <c:v>38901.722222222204</c:v>
                </c:pt>
                <c:pt idx="1070">
                  <c:v>38901.725694444445</c:v>
                </c:pt>
                <c:pt idx="1071">
                  <c:v>38901.729166666606</c:v>
                </c:pt>
                <c:pt idx="1072">
                  <c:v>38901.732638888891</c:v>
                </c:pt>
                <c:pt idx="1073">
                  <c:v>38901.73611111108</c:v>
                </c:pt>
                <c:pt idx="1074">
                  <c:v>38901.739583333307</c:v>
                </c:pt>
                <c:pt idx="1075">
                  <c:v>38901.743055555555</c:v>
                </c:pt>
                <c:pt idx="1076">
                  <c:v>38901.746527777781</c:v>
                </c:pt>
                <c:pt idx="1077">
                  <c:v>38901.75</c:v>
                </c:pt>
                <c:pt idx="1078">
                  <c:v>38901.753472222204</c:v>
                </c:pt>
                <c:pt idx="1079">
                  <c:v>38901.756944444474</c:v>
                </c:pt>
                <c:pt idx="1080">
                  <c:v>38901.760416666628</c:v>
                </c:pt>
                <c:pt idx="1081">
                  <c:v>38901.763888888876</c:v>
                </c:pt>
                <c:pt idx="1082">
                  <c:v>38901.767361111051</c:v>
                </c:pt>
                <c:pt idx="1083">
                  <c:v>38901.770833333336</c:v>
                </c:pt>
                <c:pt idx="1084">
                  <c:v>38901.774305555555</c:v>
                </c:pt>
                <c:pt idx="1085">
                  <c:v>38901.777777777774</c:v>
                </c:pt>
                <c:pt idx="1086">
                  <c:v>38901.78125</c:v>
                </c:pt>
                <c:pt idx="1087">
                  <c:v>38901.784722222204</c:v>
                </c:pt>
                <c:pt idx="1088">
                  <c:v>38901.788194444474</c:v>
                </c:pt>
                <c:pt idx="1089">
                  <c:v>38901.791666666606</c:v>
                </c:pt>
                <c:pt idx="1090">
                  <c:v>38901.795138888876</c:v>
                </c:pt>
                <c:pt idx="1091">
                  <c:v>38901.79861111108</c:v>
                </c:pt>
                <c:pt idx="1092">
                  <c:v>38901.802083333336</c:v>
                </c:pt>
                <c:pt idx="1093">
                  <c:v>38901.805555555562</c:v>
                </c:pt>
                <c:pt idx="1094">
                  <c:v>38901.809027777781</c:v>
                </c:pt>
                <c:pt idx="1095">
                  <c:v>38901.812500000029</c:v>
                </c:pt>
                <c:pt idx="1096">
                  <c:v>38901.815972222219</c:v>
                </c:pt>
                <c:pt idx="1097">
                  <c:v>38901.819444444474</c:v>
                </c:pt>
                <c:pt idx="1098">
                  <c:v>38901.822916666664</c:v>
                </c:pt>
                <c:pt idx="1099">
                  <c:v>38901.826388888891</c:v>
                </c:pt>
                <c:pt idx="1100">
                  <c:v>38901.82986111108</c:v>
                </c:pt>
                <c:pt idx="1101">
                  <c:v>38901.833333333336</c:v>
                </c:pt>
                <c:pt idx="1102">
                  <c:v>38901.836805555562</c:v>
                </c:pt>
                <c:pt idx="1103">
                  <c:v>38901.84027777781</c:v>
                </c:pt>
                <c:pt idx="1104">
                  <c:v>38901.84375</c:v>
                </c:pt>
                <c:pt idx="1105">
                  <c:v>38901.847222222219</c:v>
                </c:pt>
                <c:pt idx="1106">
                  <c:v>38901.850694444511</c:v>
                </c:pt>
                <c:pt idx="1107">
                  <c:v>38901.854166666664</c:v>
                </c:pt>
                <c:pt idx="1108">
                  <c:v>38901.857638888934</c:v>
                </c:pt>
                <c:pt idx="1109">
                  <c:v>38901.86111111108</c:v>
                </c:pt>
                <c:pt idx="1110">
                  <c:v>38901.864583333336</c:v>
                </c:pt>
                <c:pt idx="1111">
                  <c:v>38901.868055555562</c:v>
                </c:pt>
                <c:pt idx="1112">
                  <c:v>38901.871527777781</c:v>
                </c:pt>
                <c:pt idx="1113">
                  <c:v>38901.875</c:v>
                </c:pt>
                <c:pt idx="1114">
                  <c:v>38901.878472222219</c:v>
                </c:pt>
                <c:pt idx="1115">
                  <c:v>38901.881944444474</c:v>
                </c:pt>
                <c:pt idx="1116">
                  <c:v>38901.885416666664</c:v>
                </c:pt>
                <c:pt idx="1117">
                  <c:v>38901.888888888934</c:v>
                </c:pt>
                <c:pt idx="1118">
                  <c:v>38901.89236111108</c:v>
                </c:pt>
                <c:pt idx="1119">
                  <c:v>38901.895833333336</c:v>
                </c:pt>
                <c:pt idx="1120">
                  <c:v>38901.899305555555</c:v>
                </c:pt>
                <c:pt idx="1121">
                  <c:v>38901.902777777781</c:v>
                </c:pt>
                <c:pt idx="1122">
                  <c:v>38901.906250000029</c:v>
                </c:pt>
                <c:pt idx="1123">
                  <c:v>38901.909722222204</c:v>
                </c:pt>
                <c:pt idx="1124">
                  <c:v>38901.913194444474</c:v>
                </c:pt>
                <c:pt idx="1125">
                  <c:v>38901.916666666664</c:v>
                </c:pt>
                <c:pt idx="1126">
                  <c:v>38901.920138888891</c:v>
                </c:pt>
                <c:pt idx="1127">
                  <c:v>38901.92361111108</c:v>
                </c:pt>
                <c:pt idx="1128">
                  <c:v>38901.927083333307</c:v>
                </c:pt>
                <c:pt idx="1129">
                  <c:v>38901.930555555562</c:v>
                </c:pt>
                <c:pt idx="1130">
                  <c:v>38901.934027777781</c:v>
                </c:pt>
                <c:pt idx="1131">
                  <c:v>38901.9375</c:v>
                </c:pt>
                <c:pt idx="1132">
                  <c:v>38901.940972222219</c:v>
                </c:pt>
                <c:pt idx="1133">
                  <c:v>38901.944444444474</c:v>
                </c:pt>
                <c:pt idx="1134">
                  <c:v>38901.947916666664</c:v>
                </c:pt>
                <c:pt idx="1135">
                  <c:v>38901.951388888891</c:v>
                </c:pt>
                <c:pt idx="1136">
                  <c:v>38901.954861111109</c:v>
                </c:pt>
                <c:pt idx="1137">
                  <c:v>38901.958333333343</c:v>
                </c:pt>
                <c:pt idx="1138">
                  <c:v>38901.961805555555</c:v>
                </c:pt>
                <c:pt idx="1139">
                  <c:v>38901.965277777781</c:v>
                </c:pt>
                <c:pt idx="1140">
                  <c:v>38901.96875</c:v>
                </c:pt>
                <c:pt idx="1141">
                  <c:v>38901.972222222219</c:v>
                </c:pt>
                <c:pt idx="1142">
                  <c:v>38901.975694444474</c:v>
                </c:pt>
                <c:pt idx="1143">
                  <c:v>38901.979166666628</c:v>
                </c:pt>
                <c:pt idx="1144">
                  <c:v>38901.982638888934</c:v>
                </c:pt>
                <c:pt idx="1145">
                  <c:v>38901.986111111109</c:v>
                </c:pt>
                <c:pt idx="1146">
                  <c:v>38901.989583333336</c:v>
                </c:pt>
                <c:pt idx="1147">
                  <c:v>38901.993055555555</c:v>
                </c:pt>
                <c:pt idx="1148">
                  <c:v>38901.996527777781</c:v>
                </c:pt>
                <c:pt idx="1149">
                  <c:v>38902</c:v>
                </c:pt>
                <c:pt idx="1150">
                  <c:v>38902.003472222204</c:v>
                </c:pt>
                <c:pt idx="1151">
                  <c:v>38902.006944444474</c:v>
                </c:pt>
                <c:pt idx="1152">
                  <c:v>38902.010416666664</c:v>
                </c:pt>
                <c:pt idx="1153">
                  <c:v>38902.013888888891</c:v>
                </c:pt>
                <c:pt idx="1154">
                  <c:v>38902.01736111108</c:v>
                </c:pt>
                <c:pt idx="1155">
                  <c:v>38902.020833333336</c:v>
                </c:pt>
                <c:pt idx="1156">
                  <c:v>38902.024305555555</c:v>
                </c:pt>
                <c:pt idx="1157">
                  <c:v>38902.027777777774</c:v>
                </c:pt>
                <c:pt idx="1158">
                  <c:v>38902.03125</c:v>
                </c:pt>
                <c:pt idx="1159">
                  <c:v>38902.034722222204</c:v>
                </c:pt>
                <c:pt idx="1160">
                  <c:v>38902.038194444474</c:v>
                </c:pt>
                <c:pt idx="1161">
                  <c:v>38902.041666666628</c:v>
                </c:pt>
                <c:pt idx="1162">
                  <c:v>38902.045138888891</c:v>
                </c:pt>
                <c:pt idx="1163">
                  <c:v>38902.048611111109</c:v>
                </c:pt>
                <c:pt idx="1164">
                  <c:v>38902.052083333336</c:v>
                </c:pt>
                <c:pt idx="1165">
                  <c:v>38902.055555555562</c:v>
                </c:pt>
                <c:pt idx="1166">
                  <c:v>38902.059027777781</c:v>
                </c:pt>
                <c:pt idx="1167">
                  <c:v>38902.0625</c:v>
                </c:pt>
                <c:pt idx="1168">
                  <c:v>38902.065972222204</c:v>
                </c:pt>
                <c:pt idx="1169">
                  <c:v>38902.069444444445</c:v>
                </c:pt>
                <c:pt idx="1170">
                  <c:v>38902.072916666664</c:v>
                </c:pt>
                <c:pt idx="1171">
                  <c:v>38902.076388888891</c:v>
                </c:pt>
                <c:pt idx="1172">
                  <c:v>38902.07986111108</c:v>
                </c:pt>
                <c:pt idx="1173">
                  <c:v>38902.083333333336</c:v>
                </c:pt>
                <c:pt idx="1174">
                  <c:v>38902.086805555562</c:v>
                </c:pt>
                <c:pt idx="1175">
                  <c:v>38902.090277777781</c:v>
                </c:pt>
                <c:pt idx="1176">
                  <c:v>38902.093749999985</c:v>
                </c:pt>
                <c:pt idx="1177">
                  <c:v>38902.097222222204</c:v>
                </c:pt>
                <c:pt idx="1178">
                  <c:v>38902.100694444474</c:v>
                </c:pt>
                <c:pt idx="1179">
                  <c:v>38902.104166666628</c:v>
                </c:pt>
                <c:pt idx="1180">
                  <c:v>38902.107638888891</c:v>
                </c:pt>
                <c:pt idx="1181">
                  <c:v>38902.11111111108</c:v>
                </c:pt>
                <c:pt idx="1182">
                  <c:v>38902.114583333336</c:v>
                </c:pt>
                <c:pt idx="1183">
                  <c:v>38902.118055555562</c:v>
                </c:pt>
                <c:pt idx="1184">
                  <c:v>38902.121527777774</c:v>
                </c:pt>
                <c:pt idx="1185">
                  <c:v>38902.124999999993</c:v>
                </c:pt>
                <c:pt idx="1186">
                  <c:v>38902.128472222204</c:v>
                </c:pt>
                <c:pt idx="1187">
                  <c:v>38902.131944444445</c:v>
                </c:pt>
                <c:pt idx="1188">
                  <c:v>38902.135416666628</c:v>
                </c:pt>
                <c:pt idx="1189">
                  <c:v>38902.138888888891</c:v>
                </c:pt>
                <c:pt idx="1190">
                  <c:v>38902.14236111108</c:v>
                </c:pt>
                <c:pt idx="1191">
                  <c:v>38902.145833333336</c:v>
                </c:pt>
                <c:pt idx="1192">
                  <c:v>38902.149305555555</c:v>
                </c:pt>
                <c:pt idx="1193">
                  <c:v>38902.152777777781</c:v>
                </c:pt>
                <c:pt idx="1194">
                  <c:v>38902.156250000029</c:v>
                </c:pt>
                <c:pt idx="1195">
                  <c:v>38902.159722222204</c:v>
                </c:pt>
                <c:pt idx="1196">
                  <c:v>38902.163194444445</c:v>
                </c:pt>
                <c:pt idx="1197">
                  <c:v>38902.166666666628</c:v>
                </c:pt>
                <c:pt idx="1198">
                  <c:v>38902.170138888891</c:v>
                </c:pt>
                <c:pt idx="1199">
                  <c:v>38902.17361111108</c:v>
                </c:pt>
                <c:pt idx="1200">
                  <c:v>38902.177083333307</c:v>
                </c:pt>
                <c:pt idx="1201">
                  <c:v>38902.180555555562</c:v>
                </c:pt>
                <c:pt idx="1202">
                  <c:v>38902.184027777781</c:v>
                </c:pt>
                <c:pt idx="1203">
                  <c:v>38902.1875</c:v>
                </c:pt>
                <c:pt idx="1204">
                  <c:v>38902.190972222204</c:v>
                </c:pt>
                <c:pt idx="1205">
                  <c:v>38902.194444444445</c:v>
                </c:pt>
                <c:pt idx="1206">
                  <c:v>38902.197916666628</c:v>
                </c:pt>
                <c:pt idx="1207">
                  <c:v>38902.201388888876</c:v>
                </c:pt>
                <c:pt idx="1208">
                  <c:v>38902.20486111108</c:v>
                </c:pt>
                <c:pt idx="1209">
                  <c:v>38902.208333333336</c:v>
                </c:pt>
                <c:pt idx="1210">
                  <c:v>38902.211805555555</c:v>
                </c:pt>
                <c:pt idx="1211">
                  <c:v>38902.215277777781</c:v>
                </c:pt>
                <c:pt idx="1212">
                  <c:v>38902.21875</c:v>
                </c:pt>
                <c:pt idx="1213">
                  <c:v>38902.222222222204</c:v>
                </c:pt>
                <c:pt idx="1214">
                  <c:v>38902.225694444445</c:v>
                </c:pt>
                <c:pt idx="1215">
                  <c:v>38902.229166666606</c:v>
                </c:pt>
                <c:pt idx="1216">
                  <c:v>38902.232638888891</c:v>
                </c:pt>
                <c:pt idx="1217">
                  <c:v>38902.23611111108</c:v>
                </c:pt>
                <c:pt idx="1218">
                  <c:v>38902.239583333307</c:v>
                </c:pt>
                <c:pt idx="1219">
                  <c:v>38902.243055555555</c:v>
                </c:pt>
                <c:pt idx="1220">
                  <c:v>38902.246527777781</c:v>
                </c:pt>
                <c:pt idx="1221">
                  <c:v>38902.25</c:v>
                </c:pt>
                <c:pt idx="1222">
                  <c:v>38902.253472222204</c:v>
                </c:pt>
                <c:pt idx="1223">
                  <c:v>38902.256944444474</c:v>
                </c:pt>
                <c:pt idx="1224">
                  <c:v>38902.260416666628</c:v>
                </c:pt>
                <c:pt idx="1225">
                  <c:v>38902.263888888876</c:v>
                </c:pt>
                <c:pt idx="1226">
                  <c:v>38902.267361111051</c:v>
                </c:pt>
                <c:pt idx="1227">
                  <c:v>38902.270833333336</c:v>
                </c:pt>
                <c:pt idx="1228">
                  <c:v>38902.274305555555</c:v>
                </c:pt>
                <c:pt idx="1229">
                  <c:v>38902.277777777774</c:v>
                </c:pt>
                <c:pt idx="1230">
                  <c:v>38902.28125</c:v>
                </c:pt>
                <c:pt idx="1231">
                  <c:v>38902.284722222204</c:v>
                </c:pt>
                <c:pt idx="1232">
                  <c:v>38902.288194444474</c:v>
                </c:pt>
                <c:pt idx="1233">
                  <c:v>38902.291666666606</c:v>
                </c:pt>
                <c:pt idx="1234">
                  <c:v>38902.295138888876</c:v>
                </c:pt>
                <c:pt idx="1235">
                  <c:v>38902.29861111108</c:v>
                </c:pt>
                <c:pt idx="1236">
                  <c:v>38902.302083333336</c:v>
                </c:pt>
                <c:pt idx="1237">
                  <c:v>38902.305555555562</c:v>
                </c:pt>
                <c:pt idx="1238">
                  <c:v>38902.309027777781</c:v>
                </c:pt>
                <c:pt idx="1239">
                  <c:v>38902.312500000029</c:v>
                </c:pt>
                <c:pt idx="1240">
                  <c:v>38902.315972222219</c:v>
                </c:pt>
                <c:pt idx="1241">
                  <c:v>38902.319444444474</c:v>
                </c:pt>
                <c:pt idx="1242">
                  <c:v>38902.322916666664</c:v>
                </c:pt>
                <c:pt idx="1243">
                  <c:v>38902.326388888891</c:v>
                </c:pt>
                <c:pt idx="1244">
                  <c:v>38902.32986111108</c:v>
                </c:pt>
                <c:pt idx="1245">
                  <c:v>38902.333333333336</c:v>
                </c:pt>
                <c:pt idx="1246">
                  <c:v>38902.336805555562</c:v>
                </c:pt>
                <c:pt idx="1247">
                  <c:v>38902.34027777781</c:v>
                </c:pt>
                <c:pt idx="1248">
                  <c:v>38902.34375</c:v>
                </c:pt>
                <c:pt idx="1249">
                  <c:v>38902.347222222219</c:v>
                </c:pt>
                <c:pt idx="1250">
                  <c:v>38902.350694444511</c:v>
                </c:pt>
                <c:pt idx="1251">
                  <c:v>38902.354166666664</c:v>
                </c:pt>
                <c:pt idx="1252">
                  <c:v>38902.357638888934</c:v>
                </c:pt>
                <c:pt idx="1253">
                  <c:v>38902.36111111108</c:v>
                </c:pt>
                <c:pt idx="1254">
                  <c:v>38902.364583333336</c:v>
                </c:pt>
                <c:pt idx="1255">
                  <c:v>38902.368055555562</c:v>
                </c:pt>
                <c:pt idx="1256">
                  <c:v>38902.371527777781</c:v>
                </c:pt>
                <c:pt idx="1257">
                  <c:v>38902.375</c:v>
                </c:pt>
                <c:pt idx="1258">
                  <c:v>38902.378472222219</c:v>
                </c:pt>
                <c:pt idx="1259">
                  <c:v>38902.381944444474</c:v>
                </c:pt>
                <c:pt idx="1260">
                  <c:v>38902.385416666664</c:v>
                </c:pt>
                <c:pt idx="1261">
                  <c:v>38902.388888888934</c:v>
                </c:pt>
                <c:pt idx="1262">
                  <c:v>38902.39236111108</c:v>
                </c:pt>
                <c:pt idx="1263">
                  <c:v>38902.395833333336</c:v>
                </c:pt>
                <c:pt idx="1264">
                  <c:v>38902.399305555555</c:v>
                </c:pt>
                <c:pt idx="1265">
                  <c:v>38902.402777777781</c:v>
                </c:pt>
                <c:pt idx="1266">
                  <c:v>38902.406250000029</c:v>
                </c:pt>
                <c:pt idx="1267">
                  <c:v>38902.409722222204</c:v>
                </c:pt>
                <c:pt idx="1268">
                  <c:v>38902.413194444474</c:v>
                </c:pt>
                <c:pt idx="1269">
                  <c:v>38902.416666666664</c:v>
                </c:pt>
                <c:pt idx="1270">
                  <c:v>38902.420138888891</c:v>
                </c:pt>
                <c:pt idx="1271">
                  <c:v>38902.42361111108</c:v>
                </c:pt>
                <c:pt idx="1272">
                  <c:v>38902.427083333307</c:v>
                </c:pt>
                <c:pt idx="1273">
                  <c:v>38902.430555555562</c:v>
                </c:pt>
                <c:pt idx="1274">
                  <c:v>38902.434027777781</c:v>
                </c:pt>
                <c:pt idx="1275">
                  <c:v>38902.4375</c:v>
                </c:pt>
                <c:pt idx="1276">
                  <c:v>38902.440972222219</c:v>
                </c:pt>
                <c:pt idx="1277">
                  <c:v>38902.444444444474</c:v>
                </c:pt>
                <c:pt idx="1278">
                  <c:v>38902.447916666664</c:v>
                </c:pt>
                <c:pt idx="1279">
                  <c:v>38902.451388888891</c:v>
                </c:pt>
                <c:pt idx="1280">
                  <c:v>38902.454861111109</c:v>
                </c:pt>
                <c:pt idx="1281">
                  <c:v>38902.458333333343</c:v>
                </c:pt>
                <c:pt idx="1282">
                  <c:v>38902.461805555555</c:v>
                </c:pt>
                <c:pt idx="1283">
                  <c:v>38902.465277777781</c:v>
                </c:pt>
                <c:pt idx="1284">
                  <c:v>38902.46875</c:v>
                </c:pt>
                <c:pt idx="1285">
                  <c:v>38902.472222222219</c:v>
                </c:pt>
                <c:pt idx="1286">
                  <c:v>38902.475694444474</c:v>
                </c:pt>
                <c:pt idx="1287">
                  <c:v>38902.479166666628</c:v>
                </c:pt>
                <c:pt idx="1288">
                  <c:v>38902.482638888934</c:v>
                </c:pt>
                <c:pt idx="1289">
                  <c:v>38902.486111111109</c:v>
                </c:pt>
                <c:pt idx="1290">
                  <c:v>38902.489583333336</c:v>
                </c:pt>
                <c:pt idx="1291">
                  <c:v>38902.493055555555</c:v>
                </c:pt>
                <c:pt idx="1292">
                  <c:v>38902.496527777781</c:v>
                </c:pt>
                <c:pt idx="1293">
                  <c:v>38902.5</c:v>
                </c:pt>
                <c:pt idx="1294">
                  <c:v>38902.503472222204</c:v>
                </c:pt>
                <c:pt idx="1295">
                  <c:v>38902.506944444474</c:v>
                </c:pt>
                <c:pt idx="1296">
                  <c:v>38902.510416666664</c:v>
                </c:pt>
                <c:pt idx="1297">
                  <c:v>38902.513888888891</c:v>
                </c:pt>
                <c:pt idx="1298">
                  <c:v>38902.51736111108</c:v>
                </c:pt>
                <c:pt idx="1299">
                  <c:v>38902.520833333336</c:v>
                </c:pt>
                <c:pt idx="1300">
                  <c:v>38902.524305555555</c:v>
                </c:pt>
                <c:pt idx="1301">
                  <c:v>38902.527777777774</c:v>
                </c:pt>
                <c:pt idx="1302">
                  <c:v>38902.53125</c:v>
                </c:pt>
                <c:pt idx="1303">
                  <c:v>38902.534722222204</c:v>
                </c:pt>
                <c:pt idx="1304">
                  <c:v>38902.538194444474</c:v>
                </c:pt>
                <c:pt idx="1305">
                  <c:v>38902.541666666628</c:v>
                </c:pt>
                <c:pt idx="1306">
                  <c:v>38902.545138888891</c:v>
                </c:pt>
                <c:pt idx="1307">
                  <c:v>38902.548611111109</c:v>
                </c:pt>
                <c:pt idx="1308">
                  <c:v>38902.552083333336</c:v>
                </c:pt>
                <c:pt idx="1309">
                  <c:v>38902.555555555562</c:v>
                </c:pt>
                <c:pt idx="1310">
                  <c:v>38902.559027777781</c:v>
                </c:pt>
                <c:pt idx="1311">
                  <c:v>38902.5625</c:v>
                </c:pt>
                <c:pt idx="1312">
                  <c:v>38902.565972222204</c:v>
                </c:pt>
                <c:pt idx="1313">
                  <c:v>38902.569444444445</c:v>
                </c:pt>
                <c:pt idx="1314">
                  <c:v>38902.572916666664</c:v>
                </c:pt>
                <c:pt idx="1315">
                  <c:v>38902.576388888891</c:v>
                </c:pt>
                <c:pt idx="1316">
                  <c:v>38902.57986111108</c:v>
                </c:pt>
                <c:pt idx="1317">
                  <c:v>38902.583333333336</c:v>
                </c:pt>
                <c:pt idx="1318">
                  <c:v>38902.586805555562</c:v>
                </c:pt>
                <c:pt idx="1319">
                  <c:v>38902.590277777781</c:v>
                </c:pt>
                <c:pt idx="1320">
                  <c:v>38902.593749999985</c:v>
                </c:pt>
                <c:pt idx="1321">
                  <c:v>38902.597222222204</c:v>
                </c:pt>
                <c:pt idx="1322">
                  <c:v>38902.600694444474</c:v>
                </c:pt>
                <c:pt idx="1323">
                  <c:v>38902.604166666628</c:v>
                </c:pt>
                <c:pt idx="1324">
                  <c:v>38902.607638888891</c:v>
                </c:pt>
                <c:pt idx="1325">
                  <c:v>38902.61111111108</c:v>
                </c:pt>
                <c:pt idx="1326">
                  <c:v>38902.614583333336</c:v>
                </c:pt>
                <c:pt idx="1327">
                  <c:v>38902.618055555562</c:v>
                </c:pt>
                <c:pt idx="1328">
                  <c:v>38902.621527777774</c:v>
                </c:pt>
                <c:pt idx="1329">
                  <c:v>38902.624999999993</c:v>
                </c:pt>
                <c:pt idx="1330">
                  <c:v>38902.628472222204</c:v>
                </c:pt>
                <c:pt idx="1331">
                  <c:v>38902.631944444445</c:v>
                </c:pt>
                <c:pt idx="1332">
                  <c:v>38902.635416666628</c:v>
                </c:pt>
                <c:pt idx="1333">
                  <c:v>38902.638888888891</c:v>
                </c:pt>
                <c:pt idx="1334">
                  <c:v>38902.64236111108</c:v>
                </c:pt>
                <c:pt idx="1335">
                  <c:v>38902.645833333336</c:v>
                </c:pt>
                <c:pt idx="1336">
                  <c:v>38902.649305555555</c:v>
                </c:pt>
                <c:pt idx="1337">
                  <c:v>38902.652777777781</c:v>
                </c:pt>
                <c:pt idx="1338">
                  <c:v>38902.656250000029</c:v>
                </c:pt>
                <c:pt idx="1339">
                  <c:v>38902.659722222204</c:v>
                </c:pt>
                <c:pt idx="1340">
                  <c:v>38902.663194444445</c:v>
                </c:pt>
                <c:pt idx="1341">
                  <c:v>38902.666666666628</c:v>
                </c:pt>
                <c:pt idx="1342">
                  <c:v>38902.670138888891</c:v>
                </c:pt>
                <c:pt idx="1343">
                  <c:v>38902.67361111108</c:v>
                </c:pt>
                <c:pt idx="1344">
                  <c:v>38902.677083333307</c:v>
                </c:pt>
                <c:pt idx="1345">
                  <c:v>38902.680555555562</c:v>
                </c:pt>
                <c:pt idx="1346">
                  <c:v>38902.684027777781</c:v>
                </c:pt>
                <c:pt idx="1347">
                  <c:v>38902.6875</c:v>
                </c:pt>
                <c:pt idx="1348">
                  <c:v>38902.690972222204</c:v>
                </c:pt>
                <c:pt idx="1349">
                  <c:v>38902.694444444445</c:v>
                </c:pt>
                <c:pt idx="1350">
                  <c:v>38902.697916666628</c:v>
                </c:pt>
                <c:pt idx="1351">
                  <c:v>38902.701388888876</c:v>
                </c:pt>
                <c:pt idx="1352">
                  <c:v>38902.70486111108</c:v>
                </c:pt>
                <c:pt idx="1353">
                  <c:v>38902.708333333336</c:v>
                </c:pt>
                <c:pt idx="1354">
                  <c:v>38902.711805555555</c:v>
                </c:pt>
                <c:pt idx="1355">
                  <c:v>38902.715277777781</c:v>
                </c:pt>
                <c:pt idx="1356">
                  <c:v>38902.71875</c:v>
                </c:pt>
                <c:pt idx="1357">
                  <c:v>38902.722222222204</c:v>
                </c:pt>
                <c:pt idx="1358">
                  <c:v>38902.725694444445</c:v>
                </c:pt>
                <c:pt idx="1359">
                  <c:v>38902.729166666606</c:v>
                </c:pt>
                <c:pt idx="1360">
                  <c:v>38902.732638888891</c:v>
                </c:pt>
                <c:pt idx="1361">
                  <c:v>38902.73611111108</c:v>
                </c:pt>
                <c:pt idx="1362">
                  <c:v>38902.739583333307</c:v>
                </c:pt>
                <c:pt idx="1363">
                  <c:v>38902.743055555555</c:v>
                </c:pt>
                <c:pt idx="1364">
                  <c:v>38902.746527777781</c:v>
                </c:pt>
                <c:pt idx="1365">
                  <c:v>38902.75</c:v>
                </c:pt>
                <c:pt idx="1366">
                  <c:v>38902.753472222204</c:v>
                </c:pt>
                <c:pt idx="1367">
                  <c:v>38902.756944444474</c:v>
                </c:pt>
                <c:pt idx="1368">
                  <c:v>38902.760416666628</c:v>
                </c:pt>
                <c:pt idx="1369">
                  <c:v>38902.763888888876</c:v>
                </c:pt>
                <c:pt idx="1370">
                  <c:v>38902.767361111051</c:v>
                </c:pt>
                <c:pt idx="1371">
                  <c:v>38902.770833333336</c:v>
                </c:pt>
                <c:pt idx="1372">
                  <c:v>38902.774305555555</c:v>
                </c:pt>
                <c:pt idx="1373">
                  <c:v>38902.777777777774</c:v>
                </c:pt>
                <c:pt idx="1374">
                  <c:v>38902.78125</c:v>
                </c:pt>
                <c:pt idx="1375">
                  <c:v>38902.784722222204</c:v>
                </c:pt>
                <c:pt idx="1376">
                  <c:v>38902.788194444474</c:v>
                </c:pt>
                <c:pt idx="1377">
                  <c:v>38902.791666666606</c:v>
                </c:pt>
                <c:pt idx="1378">
                  <c:v>38902.795138888876</c:v>
                </c:pt>
                <c:pt idx="1379">
                  <c:v>38902.79861111108</c:v>
                </c:pt>
                <c:pt idx="1380">
                  <c:v>38902.802083333336</c:v>
                </c:pt>
                <c:pt idx="1381">
                  <c:v>38902.805555555562</c:v>
                </c:pt>
                <c:pt idx="1382">
                  <c:v>38902.809027777781</c:v>
                </c:pt>
                <c:pt idx="1383">
                  <c:v>38902.812500000029</c:v>
                </c:pt>
                <c:pt idx="1384">
                  <c:v>38902.815972222219</c:v>
                </c:pt>
                <c:pt idx="1385">
                  <c:v>38902.819444444474</c:v>
                </c:pt>
                <c:pt idx="1386">
                  <c:v>38902.822916666664</c:v>
                </c:pt>
                <c:pt idx="1387">
                  <c:v>38902.826388888891</c:v>
                </c:pt>
                <c:pt idx="1388">
                  <c:v>38902.82986111108</c:v>
                </c:pt>
                <c:pt idx="1389">
                  <c:v>38902.833333333336</c:v>
                </c:pt>
                <c:pt idx="1390">
                  <c:v>38902.836805555562</c:v>
                </c:pt>
                <c:pt idx="1391">
                  <c:v>38902.84027777781</c:v>
                </c:pt>
                <c:pt idx="1392">
                  <c:v>38902.84375</c:v>
                </c:pt>
                <c:pt idx="1393">
                  <c:v>38902.847222222219</c:v>
                </c:pt>
                <c:pt idx="1394">
                  <c:v>38902.850694444511</c:v>
                </c:pt>
                <c:pt idx="1395">
                  <c:v>38902.854166666664</c:v>
                </c:pt>
                <c:pt idx="1396">
                  <c:v>38902.857638888934</c:v>
                </c:pt>
                <c:pt idx="1397">
                  <c:v>38902.86111111108</c:v>
                </c:pt>
                <c:pt idx="1398">
                  <c:v>38902.864583333336</c:v>
                </c:pt>
                <c:pt idx="1399">
                  <c:v>38902.868055555562</c:v>
                </c:pt>
                <c:pt idx="1400">
                  <c:v>38902.871527777781</c:v>
                </c:pt>
                <c:pt idx="1401">
                  <c:v>38902.875</c:v>
                </c:pt>
                <c:pt idx="1402">
                  <c:v>38902.878472222219</c:v>
                </c:pt>
                <c:pt idx="1403">
                  <c:v>38902.881944444474</c:v>
                </c:pt>
                <c:pt idx="1404">
                  <c:v>38902.885416666664</c:v>
                </c:pt>
                <c:pt idx="1405">
                  <c:v>38902.888888888934</c:v>
                </c:pt>
                <c:pt idx="1406">
                  <c:v>38902.89236111108</c:v>
                </c:pt>
                <c:pt idx="1407">
                  <c:v>38902.895833333336</c:v>
                </c:pt>
                <c:pt idx="1408">
                  <c:v>38902.899305555555</c:v>
                </c:pt>
                <c:pt idx="1409">
                  <c:v>38902.902777777781</c:v>
                </c:pt>
                <c:pt idx="1410">
                  <c:v>38902.906250000029</c:v>
                </c:pt>
                <c:pt idx="1411">
                  <c:v>38902.909722222204</c:v>
                </c:pt>
                <c:pt idx="1412">
                  <c:v>38902.913194444474</c:v>
                </c:pt>
                <c:pt idx="1413">
                  <c:v>38902.916666666664</c:v>
                </c:pt>
                <c:pt idx="1414">
                  <c:v>38902.920138888891</c:v>
                </c:pt>
                <c:pt idx="1415">
                  <c:v>38902.92361111108</c:v>
                </c:pt>
                <c:pt idx="1416">
                  <c:v>38902.927083333307</c:v>
                </c:pt>
                <c:pt idx="1417">
                  <c:v>38902.930555555562</c:v>
                </c:pt>
                <c:pt idx="1418">
                  <c:v>38902.934027777781</c:v>
                </c:pt>
                <c:pt idx="1419">
                  <c:v>38902.9375</c:v>
                </c:pt>
                <c:pt idx="1420">
                  <c:v>38902.940972222219</c:v>
                </c:pt>
                <c:pt idx="1421">
                  <c:v>38902.944444444474</c:v>
                </c:pt>
                <c:pt idx="1422">
                  <c:v>38902.947916666664</c:v>
                </c:pt>
                <c:pt idx="1423">
                  <c:v>38902.951388888891</c:v>
                </c:pt>
                <c:pt idx="1424">
                  <c:v>38902.954861111109</c:v>
                </c:pt>
                <c:pt idx="1425">
                  <c:v>38902.958333333343</c:v>
                </c:pt>
                <c:pt idx="1426">
                  <c:v>38902.961805555555</c:v>
                </c:pt>
                <c:pt idx="1427">
                  <c:v>38902.965277777781</c:v>
                </c:pt>
                <c:pt idx="1428">
                  <c:v>38902.96875</c:v>
                </c:pt>
                <c:pt idx="1429">
                  <c:v>38902.972222222219</c:v>
                </c:pt>
                <c:pt idx="1430">
                  <c:v>38902.975694444474</c:v>
                </c:pt>
                <c:pt idx="1431">
                  <c:v>38902.979166666628</c:v>
                </c:pt>
                <c:pt idx="1432">
                  <c:v>38902.982638888934</c:v>
                </c:pt>
                <c:pt idx="1433">
                  <c:v>38902.986111111109</c:v>
                </c:pt>
                <c:pt idx="1434">
                  <c:v>38902.989583333336</c:v>
                </c:pt>
                <c:pt idx="1435">
                  <c:v>38902.993055555555</c:v>
                </c:pt>
                <c:pt idx="1436">
                  <c:v>38902.996527777781</c:v>
                </c:pt>
                <c:pt idx="1437">
                  <c:v>38903</c:v>
                </c:pt>
                <c:pt idx="1438">
                  <c:v>38903.003472222204</c:v>
                </c:pt>
                <c:pt idx="1439">
                  <c:v>38903.006944444474</c:v>
                </c:pt>
                <c:pt idx="1440">
                  <c:v>38903.010416666664</c:v>
                </c:pt>
                <c:pt idx="1441">
                  <c:v>38903.013888888891</c:v>
                </c:pt>
                <c:pt idx="1442">
                  <c:v>38903.01736111108</c:v>
                </c:pt>
                <c:pt idx="1443">
                  <c:v>38903.020833333336</c:v>
                </c:pt>
                <c:pt idx="1444">
                  <c:v>38903.024305555555</c:v>
                </c:pt>
                <c:pt idx="1445">
                  <c:v>38903.027777777774</c:v>
                </c:pt>
                <c:pt idx="1446">
                  <c:v>38903.03125</c:v>
                </c:pt>
                <c:pt idx="1447">
                  <c:v>38903.034722222204</c:v>
                </c:pt>
                <c:pt idx="1448">
                  <c:v>38903.038194444474</c:v>
                </c:pt>
                <c:pt idx="1449">
                  <c:v>38903.041666666628</c:v>
                </c:pt>
                <c:pt idx="1450">
                  <c:v>38903.045138888891</c:v>
                </c:pt>
                <c:pt idx="1451">
                  <c:v>38903.048611111109</c:v>
                </c:pt>
                <c:pt idx="1452">
                  <c:v>38903.052083333336</c:v>
                </c:pt>
                <c:pt idx="1453">
                  <c:v>38903.055555555562</c:v>
                </c:pt>
                <c:pt idx="1454">
                  <c:v>38903.059027777781</c:v>
                </c:pt>
                <c:pt idx="1455">
                  <c:v>38903.0625</c:v>
                </c:pt>
                <c:pt idx="1456">
                  <c:v>38903.065972222204</c:v>
                </c:pt>
                <c:pt idx="1457">
                  <c:v>38903.069444444445</c:v>
                </c:pt>
                <c:pt idx="1458">
                  <c:v>38903.072916666664</c:v>
                </c:pt>
                <c:pt idx="1459">
                  <c:v>38903.076388888891</c:v>
                </c:pt>
                <c:pt idx="1460">
                  <c:v>38903.07986111108</c:v>
                </c:pt>
                <c:pt idx="1461">
                  <c:v>38903.083333333336</c:v>
                </c:pt>
                <c:pt idx="1462">
                  <c:v>38903.086805555562</c:v>
                </c:pt>
                <c:pt idx="1463">
                  <c:v>38903.090277777781</c:v>
                </c:pt>
                <c:pt idx="1464">
                  <c:v>38903.093749999985</c:v>
                </c:pt>
                <c:pt idx="1465">
                  <c:v>38903.097222222204</c:v>
                </c:pt>
                <c:pt idx="1466">
                  <c:v>38903.100694444474</c:v>
                </c:pt>
                <c:pt idx="1467">
                  <c:v>38903.104166666628</c:v>
                </c:pt>
                <c:pt idx="1468">
                  <c:v>38903.107638888891</c:v>
                </c:pt>
                <c:pt idx="1469">
                  <c:v>38903.11111111108</c:v>
                </c:pt>
                <c:pt idx="1470">
                  <c:v>38903.114583333336</c:v>
                </c:pt>
                <c:pt idx="1471">
                  <c:v>38903.118055555562</c:v>
                </c:pt>
                <c:pt idx="1472">
                  <c:v>38903.121527777774</c:v>
                </c:pt>
                <c:pt idx="1473">
                  <c:v>38903.124999999993</c:v>
                </c:pt>
                <c:pt idx="1474">
                  <c:v>38903.128472222204</c:v>
                </c:pt>
                <c:pt idx="1475">
                  <c:v>38903.131944444445</c:v>
                </c:pt>
                <c:pt idx="1476">
                  <c:v>38903.135416666628</c:v>
                </c:pt>
                <c:pt idx="1477">
                  <c:v>38903.138888888891</c:v>
                </c:pt>
                <c:pt idx="1478">
                  <c:v>38903.14236111108</c:v>
                </c:pt>
                <c:pt idx="1479">
                  <c:v>38903.145833333336</c:v>
                </c:pt>
                <c:pt idx="1480">
                  <c:v>38903.149305555555</c:v>
                </c:pt>
                <c:pt idx="1481">
                  <c:v>38903.152777777781</c:v>
                </c:pt>
                <c:pt idx="1482">
                  <c:v>38903.156250000029</c:v>
                </c:pt>
                <c:pt idx="1483">
                  <c:v>38903.159722222204</c:v>
                </c:pt>
                <c:pt idx="1484">
                  <c:v>38903.163194444445</c:v>
                </c:pt>
                <c:pt idx="1485">
                  <c:v>38903.166666666628</c:v>
                </c:pt>
                <c:pt idx="1486">
                  <c:v>38903.170138888891</c:v>
                </c:pt>
                <c:pt idx="1487">
                  <c:v>38903.17361111108</c:v>
                </c:pt>
                <c:pt idx="1488">
                  <c:v>38903.177083333307</c:v>
                </c:pt>
                <c:pt idx="1489">
                  <c:v>38903.180555555562</c:v>
                </c:pt>
                <c:pt idx="1490">
                  <c:v>38903.184027777781</c:v>
                </c:pt>
                <c:pt idx="1491">
                  <c:v>38903.1875</c:v>
                </c:pt>
                <c:pt idx="1492">
                  <c:v>38903.190972222204</c:v>
                </c:pt>
                <c:pt idx="1493">
                  <c:v>38903.194444444445</c:v>
                </c:pt>
                <c:pt idx="1494">
                  <c:v>38903.197916666628</c:v>
                </c:pt>
                <c:pt idx="1495">
                  <c:v>38903.201388888876</c:v>
                </c:pt>
                <c:pt idx="1496">
                  <c:v>38903.20486111108</c:v>
                </c:pt>
                <c:pt idx="1497">
                  <c:v>38903.208333333336</c:v>
                </c:pt>
                <c:pt idx="1498">
                  <c:v>38903.211805555555</c:v>
                </c:pt>
                <c:pt idx="1499">
                  <c:v>38903.215277777781</c:v>
                </c:pt>
                <c:pt idx="1500">
                  <c:v>38903.21875</c:v>
                </c:pt>
                <c:pt idx="1501">
                  <c:v>38903.222222222204</c:v>
                </c:pt>
                <c:pt idx="1502">
                  <c:v>38903.225694444445</c:v>
                </c:pt>
                <c:pt idx="1503">
                  <c:v>38903.229166666606</c:v>
                </c:pt>
                <c:pt idx="1504">
                  <c:v>38903.232638888891</c:v>
                </c:pt>
                <c:pt idx="1505">
                  <c:v>38903.23611111108</c:v>
                </c:pt>
                <c:pt idx="1506">
                  <c:v>38903.239583333307</c:v>
                </c:pt>
                <c:pt idx="1507">
                  <c:v>38903.243055555555</c:v>
                </c:pt>
                <c:pt idx="1508">
                  <c:v>38903.246527777781</c:v>
                </c:pt>
                <c:pt idx="1509">
                  <c:v>38903.25</c:v>
                </c:pt>
                <c:pt idx="1510">
                  <c:v>38903.253472222204</c:v>
                </c:pt>
                <c:pt idx="1511">
                  <c:v>38903.256944444474</c:v>
                </c:pt>
                <c:pt idx="1512">
                  <c:v>38903.260416666628</c:v>
                </c:pt>
                <c:pt idx="1513">
                  <c:v>38903.263888888876</c:v>
                </c:pt>
                <c:pt idx="1514">
                  <c:v>38903.267361111051</c:v>
                </c:pt>
                <c:pt idx="1515">
                  <c:v>38903.270833333336</c:v>
                </c:pt>
                <c:pt idx="1516">
                  <c:v>38903.274305555555</c:v>
                </c:pt>
                <c:pt idx="1517">
                  <c:v>38903.277777777774</c:v>
                </c:pt>
                <c:pt idx="1518">
                  <c:v>38903.28125</c:v>
                </c:pt>
                <c:pt idx="1519">
                  <c:v>38903.284722222204</c:v>
                </c:pt>
                <c:pt idx="1520">
                  <c:v>38903.288194444474</c:v>
                </c:pt>
                <c:pt idx="1521">
                  <c:v>38903.291666666606</c:v>
                </c:pt>
                <c:pt idx="1522">
                  <c:v>38903.295138888876</c:v>
                </c:pt>
                <c:pt idx="1523">
                  <c:v>38903.29861111108</c:v>
                </c:pt>
                <c:pt idx="1524">
                  <c:v>38903.302083333336</c:v>
                </c:pt>
                <c:pt idx="1525">
                  <c:v>38903.305555555562</c:v>
                </c:pt>
                <c:pt idx="1526">
                  <c:v>38903.309027777781</c:v>
                </c:pt>
                <c:pt idx="1527">
                  <c:v>38903.312500000029</c:v>
                </c:pt>
                <c:pt idx="1528">
                  <c:v>38903.315972222219</c:v>
                </c:pt>
                <c:pt idx="1529">
                  <c:v>38903.319444444474</c:v>
                </c:pt>
                <c:pt idx="1530">
                  <c:v>38903.322916666664</c:v>
                </c:pt>
                <c:pt idx="1531">
                  <c:v>38903.326388888891</c:v>
                </c:pt>
                <c:pt idx="1532">
                  <c:v>38903.32986111108</c:v>
                </c:pt>
                <c:pt idx="1533">
                  <c:v>38903.333333333336</c:v>
                </c:pt>
                <c:pt idx="1534">
                  <c:v>38903.336805555562</c:v>
                </c:pt>
                <c:pt idx="1535">
                  <c:v>38903.34027777781</c:v>
                </c:pt>
                <c:pt idx="1536">
                  <c:v>38903.34375</c:v>
                </c:pt>
                <c:pt idx="1537">
                  <c:v>38903.347222222219</c:v>
                </c:pt>
                <c:pt idx="1538">
                  <c:v>38903.350694444511</c:v>
                </c:pt>
                <c:pt idx="1539">
                  <c:v>38903.354166666664</c:v>
                </c:pt>
                <c:pt idx="1540">
                  <c:v>38903.357638888934</c:v>
                </c:pt>
                <c:pt idx="1541">
                  <c:v>38903.36111111108</c:v>
                </c:pt>
                <c:pt idx="1542">
                  <c:v>38903.364583333336</c:v>
                </c:pt>
                <c:pt idx="1543">
                  <c:v>38903.368055555562</c:v>
                </c:pt>
                <c:pt idx="1544">
                  <c:v>38903.371527777781</c:v>
                </c:pt>
                <c:pt idx="1545">
                  <c:v>38903.375</c:v>
                </c:pt>
                <c:pt idx="1546">
                  <c:v>38903.378472222219</c:v>
                </c:pt>
                <c:pt idx="1547">
                  <c:v>38903.381944444474</c:v>
                </c:pt>
                <c:pt idx="1548">
                  <c:v>38903.385416666664</c:v>
                </c:pt>
                <c:pt idx="1549">
                  <c:v>38903.388888888934</c:v>
                </c:pt>
                <c:pt idx="1550">
                  <c:v>38903.39236111108</c:v>
                </c:pt>
                <c:pt idx="1551">
                  <c:v>38903.395833333336</c:v>
                </c:pt>
                <c:pt idx="1552">
                  <c:v>38903.399305555555</c:v>
                </c:pt>
                <c:pt idx="1553">
                  <c:v>38903.402777777781</c:v>
                </c:pt>
                <c:pt idx="1554">
                  <c:v>38903.406250000029</c:v>
                </c:pt>
                <c:pt idx="1555">
                  <c:v>38903.409722222204</c:v>
                </c:pt>
                <c:pt idx="1556">
                  <c:v>38903.413194444474</c:v>
                </c:pt>
                <c:pt idx="1557">
                  <c:v>38903.416666666664</c:v>
                </c:pt>
                <c:pt idx="1558">
                  <c:v>38903.420138888891</c:v>
                </c:pt>
                <c:pt idx="1559">
                  <c:v>38903.42361111108</c:v>
                </c:pt>
                <c:pt idx="1560">
                  <c:v>38903.427083333307</c:v>
                </c:pt>
                <c:pt idx="1561">
                  <c:v>38903.430555555562</c:v>
                </c:pt>
                <c:pt idx="1562">
                  <c:v>38903.434027777781</c:v>
                </c:pt>
                <c:pt idx="1563">
                  <c:v>38903.4375</c:v>
                </c:pt>
                <c:pt idx="1564">
                  <c:v>38903.440972222219</c:v>
                </c:pt>
                <c:pt idx="1565">
                  <c:v>38903.444444444474</c:v>
                </c:pt>
                <c:pt idx="1566">
                  <c:v>38903.447916666664</c:v>
                </c:pt>
                <c:pt idx="1567">
                  <c:v>38903.451388888891</c:v>
                </c:pt>
                <c:pt idx="1568">
                  <c:v>38903.454861111109</c:v>
                </c:pt>
                <c:pt idx="1569">
                  <c:v>38903.458333333343</c:v>
                </c:pt>
                <c:pt idx="1570">
                  <c:v>38903.461805555555</c:v>
                </c:pt>
                <c:pt idx="1571">
                  <c:v>38903.465277777781</c:v>
                </c:pt>
                <c:pt idx="1572">
                  <c:v>38903.46875</c:v>
                </c:pt>
                <c:pt idx="1573">
                  <c:v>38903.472222222219</c:v>
                </c:pt>
                <c:pt idx="1574">
                  <c:v>38903.475694444474</c:v>
                </c:pt>
                <c:pt idx="1575">
                  <c:v>38903.479166666628</c:v>
                </c:pt>
                <c:pt idx="1576">
                  <c:v>38903.482638888934</c:v>
                </c:pt>
                <c:pt idx="1577">
                  <c:v>38903.486111111109</c:v>
                </c:pt>
                <c:pt idx="1578">
                  <c:v>38903.489583333336</c:v>
                </c:pt>
                <c:pt idx="1579">
                  <c:v>38903.493055555555</c:v>
                </c:pt>
                <c:pt idx="1580">
                  <c:v>38903.496527777781</c:v>
                </c:pt>
                <c:pt idx="1581">
                  <c:v>38903.5</c:v>
                </c:pt>
                <c:pt idx="1582">
                  <c:v>38903.503472222204</c:v>
                </c:pt>
                <c:pt idx="1583">
                  <c:v>38903.506944444474</c:v>
                </c:pt>
                <c:pt idx="1584">
                  <c:v>38903.510416666664</c:v>
                </c:pt>
                <c:pt idx="1585">
                  <c:v>38903.513888888891</c:v>
                </c:pt>
                <c:pt idx="1586">
                  <c:v>38903.51736111108</c:v>
                </c:pt>
                <c:pt idx="1587">
                  <c:v>38903.520833333336</c:v>
                </c:pt>
                <c:pt idx="1588">
                  <c:v>38903.524305555555</c:v>
                </c:pt>
                <c:pt idx="1589">
                  <c:v>38903.527777777774</c:v>
                </c:pt>
                <c:pt idx="1590">
                  <c:v>38903.53125</c:v>
                </c:pt>
                <c:pt idx="1591">
                  <c:v>38903.534722222204</c:v>
                </c:pt>
                <c:pt idx="1592">
                  <c:v>38903.538194444474</c:v>
                </c:pt>
                <c:pt idx="1593">
                  <c:v>38903.541666666628</c:v>
                </c:pt>
                <c:pt idx="1594">
                  <c:v>38903.545138888891</c:v>
                </c:pt>
                <c:pt idx="1595">
                  <c:v>38903.548611111109</c:v>
                </c:pt>
                <c:pt idx="1596">
                  <c:v>38903.552083333336</c:v>
                </c:pt>
                <c:pt idx="1597">
                  <c:v>38903.555555555562</c:v>
                </c:pt>
                <c:pt idx="1598">
                  <c:v>38903.559027777781</c:v>
                </c:pt>
                <c:pt idx="1599">
                  <c:v>38903.5625</c:v>
                </c:pt>
                <c:pt idx="1600">
                  <c:v>38903.565972222204</c:v>
                </c:pt>
                <c:pt idx="1601">
                  <c:v>38903.569444444445</c:v>
                </c:pt>
                <c:pt idx="1602">
                  <c:v>38903.572916666664</c:v>
                </c:pt>
                <c:pt idx="1603">
                  <c:v>38903.576388888891</c:v>
                </c:pt>
                <c:pt idx="1604">
                  <c:v>38903.57986111108</c:v>
                </c:pt>
                <c:pt idx="1605">
                  <c:v>38903.583333333336</c:v>
                </c:pt>
                <c:pt idx="1606">
                  <c:v>38903.586805555562</c:v>
                </c:pt>
                <c:pt idx="1607">
                  <c:v>38903.590277777781</c:v>
                </c:pt>
                <c:pt idx="1608">
                  <c:v>38903.593749999985</c:v>
                </c:pt>
                <c:pt idx="1609">
                  <c:v>38903.597222222204</c:v>
                </c:pt>
                <c:pt idx="1610">
                  <c:v>38903.600694444474</c:v>
                </c:pt>
                <c:pt idx="1611">
                  <c:v>38903.604166666628</c:v>
                </c:pt>
                <c:pt idx="1612">
                  <c:v>38903.607638888891</c:v>
                </c:pt>
                <c:pt idx="1613">
                  <c:v>38903.61111111108</c:v>
                </c:pt>
                <c:pt idx="1614">
                  <c:v>38903.614583333336</c:v>
                </c:pt>
                <c:pt idx="1615">
                  <c:v>38903.618055555562</c:v>
                </c:pt>
                <c:pt idx="1616">
                  <c:v>38903.621527777774</c:v>
                </c:pt>
                <c:pt idx="1617">
                  <c:v>38903.624999999993</c:v>
                </c:pt>
                <c:pt idx="1618">
                  <c:v>38903.628472222204</c:v>
                </c:pt>
                <c:pt idx="1619">
                  <c:v>38903.631944444445</c:v>
                </c:pt>
                <c:pt idx="1620">
                  <c:v>38903.635416666628</c:v>
                </c:pt>
                <c:pt idx="1621">
                  <c:v>38903.638888888891</c:v>
                </c:pt>
                <c:pt idx="1622">
                  <c:v>38903.64236111108</c:v>
                </c:pt>
                <c:pt idx="1623">
                  <c:v>38903.645833333336</c:v>
                </c:pt>
                <c:pt idx="1624">
                  <c:v>38903.649305555555</c:v>
                </c:pt>
                <c:pt idx="1625">
                  <c:v>38903.652777777781</c:v>
                </c:pt>
                <c:pt idx="1626">
                  <c:v>38903.656250000029</c:v>
                </c:pt>
                <c:pt idx="1627">
                  <c:v>38903.659722222204</c:v>
                </c:pt>
                <c:pt idx="1628">
                  <c:v>38903.663194444445</c:v>
                </c:pt>
                <c:pt idx="1629">
                  <c:v>38903.666666666628</c:v>
                </c:pt>
                <c:pt idx="1630">
                  <c:v>38903.670138888891</c:v>
                </c:pt>
                <c:pt idx="1631">
                  <c:v>38903.67361111108</c:v>
                </c:pt>
                <c:pt idx="1632">
                  <c:v>38903.677083333307</c:v>
                </c:pt>
                <c:pt idx="1633">
                  <c:v>38903.680555555562</c:v>
                </c:pt>
                <c:pt idx="1634">
                  <c:v>38903.684027777781</c:v>
                </c:pt>
                <c:pt idx="1635">
                  <c:v>38903.6875</c:v>
                </c:pt>
                <c:pt idx="1636">
                  <c:v>38903.690972222204</c:v>
                </c:pt>
                <c:pt idx="1637">
                  <c:v>38903.694444444445</c:v>
                </c:pt>
                <c:pt idx="1638">
                  <c:v>38903.697916666628</c:v>
                </c:pt>
                <c:pt idx="1639">
                  <c:v>38903.701388888876</c:v>
                </c:pt>
                <c:pt idx="1640">
                  <c:v>38903.70486111108</c:v>
                </c:pt>
                <c:pt idx="1641">
                  <c:v>38903.708333333336</c:v>
                </c:pt>
                <c:pt idx="1642">
                  <c:v>38903.711805555555</c:v>
                </c:pt>
                <c:pt idx="1643">
                  <c:v>38903.715277777781</c:v>
                </c:pt>
                <c:pt idx="1644">
                  <c:v>38903.71875</c:v>
                </c:pt>
                <c:pt idx="1645">
                  <c:v>38903.722222222204</c:v>
                </c:pt>
                <c:pt idx="1646">
                  <c:v>38903.725694444445</c:v>
                </c:pt>
                <c:pt idx="1647">
                  <c:v>38903.729166666606</c:v>
                </c:pt>
                <c:pt idx="1648">
                  <c:v>38903.732638888891</c:v>
                </c:pt>
                <c:pt idx="1649">
                  <c:v>38903.73611111108</c:v>
                </c:pt>
                <c:pt idx="1650">
                  <c:v>38903.739583333307</c:v>
                </c:pt>
                <c:pt idx="1651">
                  <c:v>38903.743055555555</c:v>
                </c:pt>
                <c:pt idx="1652">
                  <c:v>38903.746527777781</c:v>
                </c:pt>
                <c:pt idx="1653">
                  <c:v>38903.75</c:v>
                </c:pt>
                <c:pt idx="1654">
                  <c:v>38903.753472222204</c:v>
                </c:pt>
                <c:pt idx="1655">
                  <c:v>38903.756944444474</c:v>
                </c:pt>
                <c:pt idx="1656">
                  <c:v>38903.760416666628</c:v>
                </c:pt>
                <c:pt idx="1657">
                  <c:v>38903.763888888876</c:v>
                </c:pt>
                <c:pt idx="1658">
                  <c:v>38903.767361111051</c:v>
                </c:pt>
                <c:pt idx="1659">
                  <c:v>38903.770833333336</c:v>
                </c:pt>
                <c:pt idx="1660">
                  <c:v>38903.774305555555</c:v>
                </c:pt>
                <c:pt idx="1661">
                  <c:v>38903.777777777774</c:v>
                </c:pt>
                <c:pt idx="1662">
                  <c:v>38903.78125</c:v>
                </c:pt>
                <c:pt idx="1663">
                  <c:v>38903.784722222204</c:v>
                </c:pt>
                <c:pt idx="1664">
                  <c:v>38903.788194444474</c:v>
                </c:pt>
                <c:pt idx="1665">
                  <c:v>38903.791666666606</c:v>
                </c:pt>
                <c:pt idx="1666">
                  <c:v>38903.795138888876</c:v>
                </c:pt>
                <c:pt idx="1667">
                  <c:v>38903.79861111108</c:v>
                </c:pt>
                <c:pt idx="1668">
                  <c:v>38903.802083333336</c:v>
                </c:pt>
                <c:pt idx="1669">
                  <c:v>38903.805555555562</c:v>
                </c:pt>
                <c:pt idx="1670">
                  <c:v>38903.809027777781</c:v>
                </c:pt>
                <c:pt idx="1671">
                  <c:v>38903.812500000029</c:v>
                </c:pt>
                <c:pt idx="1672">
                  <c:v>38903.815972222219</c:v>
                </c:pt>
                <c:pt idx="1673">
                  <c:v>38903.819444444474</c:v>
                </c:pt>
                <c:pt idx="1674">
                  <c:v>38903.822916666664</c:v>
                </c:pt>
                <c:pt idx="1675">
                  <c:v>38903.826388888891</c:v>
                </c:pt>
                <c:pt idx="1676">
                  <c:v>38903.82986111108</c:v>
                </c:pt>
                <c:pt idx="1677">
                  <c:v>38903.833333333336</c:v>
                </c:pt>
                <c:pt idx="1678">
                  <c:v>38903.836805555562</c:v>
                </c:pt>
                <c:pt idx="1679">
                  <c:v>38903.84027777781</c:v>
                </c:pt>
                <c:pt idx="1680">
                  <c:v>38903.84375</c:v>
                </c:pt>
                <c:pt idx="1681">
                  <c:v>38903.847222222219</c:v>
                </c:pt>
                <c:pt idx="1682">
                  <c:v>38903.850694444511</c:v>
                </c:pt>
                <c:pt idx="1683">
                  <c:v>38903.854166666664</c:v>
                </c:pt>
                <c:pt idx="1684">
                  <c:v>38903.857638888934</c:v>
                </c:pt>
                <c:pt idx="1685">
                  <c:v>38903.86111111108</c:v>
                </c:pt>
                <c:pt idx="1686">
                  <c:v>38903.864583333336</c:v>
                </c:pt>
                <c:pt idx="1687">
                  <c:v>38903.868055555562</c:v>
                </c:pt>
                <c:pt idx="1688">
                  <c:v>38903.871527777781</c:v>
                </c:pt>
                <c:pt idx="1689">
                  <c:v>38903.875</c:v>
                </c:pt>
                <c:pt idx="1690">
                  <c:v>38903.878472222219</c:v>
                </c:pt>
                <c:pt idx="1691">
                  <c:v>38903.881944444474</c:v>
                </c:pt>
                <c:pt idx="1692">
                  <c:v>38903.885416666664</c:v>
                </c:pt>
                <c:pt idx="1693">
                  <c:v>38903.888888888934</c:v>
                </c:pt>
                <c:pt idx="1694">
                  <c:v>38903.89236111108</c:v>
                </c:pt>
                <c:pt idx="1695">
                  <c:v>38903.895833333336</c:v>
                </c:pt>
                <c:pt idx="1696">
                  <c:v>38903.899305555555</c:v>
                </c:pt>
                <c:pt idx="1697">
                  <c:v>38903.902777777781</c:v>
                </c:pt>
                <c:pt idx="1698">
                  <c:v>38903.906250000029</c:v>
                </c:pt>
                <c:pt idx="1699">
                  <c:v>38903.909722222204</c:v>
                </c:pt>
                <c:pt idx="1700">
                  <c:v>38903.913194444474</c:v>
                </c:pt>
                <c:pt idx="1701">
                  <c:v>38903.916666666664</c:v>
                </c:pt>
                <c:pt idx="1702">
                  <c:v>38903.920138888891</c:v>
                </c:pt>
                <c:pt idx="1703">
                  <c:v>38903.92361111108</c:v>
                </c:pt>
                <c:pt idx="1704">
                  <c:v>38903.927083333307</c:v>
                </c:pt>
                <c:pt idx="1705">
                  <c:v>38903.930555555562</c:v>
                </c:pt>
                <c:pt idx="1706">
                  <c:v>38903.934027777781</c:v>
                </c:pt>
                <c:pt idx="1707">
                  <c:v>38903.9375</c:v>
                </c:pt>
                <c:pt idx="1708">
                  <c:v>38903.940972222219</c:v>
                </c:pt>
                <c:pt idx="1709">
                  <c:v>38903.944444444474</c:v>
                </c:pt>
                <c:pt idx="1710">
                  <c:v>38903.947916666664</c:v>
                </c:pt>
                <c:pt idx="1711">
                  <c:v>38903.951388888891</c:v>
                </c:pt>
                <c:pt idx="1712">
                  <c:v>38903.954861111109</c:v>
                </c:pt>
                <c:pt idx="1713">
                  <c:v>38903.958333333343</c:v>
                </c:pt>
                <c:pt idx="1714">
                  <c:v>38903.961805555555</c:v>
                </c:pt>
                <c:pt idx="1715">
                  <c:v>38903.965277777781</c:v>
                </c:pt>
                <c:pt idx="1716">
                  <c:v>38903.96875</c:v>
                </c:pt>
                <c:pt idx="1717">
                  <c:v>38903.972222222219</c:v>
                </c:pt>
                <c:pt idx="1718">
                  <c:v>38903.975694444474</c:v>
                </c:pt>
                <c:pt idx="1719">
                  <c:v>38903.979166666628</c:v>
                </c:pt>
                <c:pt idx="1720">
                  <c:v>38903.982638888934</c:v>
                </c:pt>
                <c:pt idx="1721">
                  <c:v>38903.986111111109</c:v>
                </c:pt>
                <c:pt idx="1722">
                  <c:v>38903.989583333336</c:v>
                </c:pt>
                <c:pt idx="1723">
                  <c:v>38903.993055555555</c:v>
                </c:pt>
                <c:pt idx="1724">
                  <c:v>38903.996527777781</c:v>
                </c:pt>
                <c:pt idx="1725">
                  <c:v>38904</c:v>
                </c:pt>
                <c:pt idx="1726">
                  <c:v>38904.003472222204</c:v>
                </c:pt>
                <c:pt idx="1727">
                  <c:v>38904.006944444474</c:v>
                </c:pt>
                <c:pt idx="1728">
                  <c:v>38904.010416666664</c:v>
                </c:pt>
                <c:pt idx="1729">
                  <c:v>38904.013888888891</c:v>
                </c:pt>
                <c:pt idx="1730">
                  <c:v>38904.01736111108</c:v>
                </c:pt>
                <c:pt idx="1731">
                  <c:v>38904.020833333336</c:v>
                </c:pt>
                <c:pt idx="1732">
                  <c:v>38904.024305555555</c:v>
                </c:pt>
                <c:pt idx="1733">
                  <c:v>38904.027777777774</c:v>
                </c:pt>
                <c:pt idx="1734">
                  <c:v>38904.03125</c:v>
                </c:pt>
                <c:pt idx="1735">
                  <c:v>38904.034722222204</c:v>
                </c:pt>
                <c:pt idx="1736">
                  <c:v>38904.038194444474</c:v>
                </c:pt>
                <c:pt idx="1737">
                  <c:v>38904.041666666628</c:v>
                </c:pt>
                <c:pt idx="1738">
                  <c:v>38904.045138888891</c:v>
                </c:pt>
                <c:pt idx="1739">
                  <c:v>38904.048611111109</c:v>
                </c:pt>
                <c:pt idx="1740">
                  <c:v>38904.052083333336</c:v>
                </c:pt>
                <c:pt idx="1741">
                  <c:v>38904.055555555562</c:v>
                </c:pt>
                <c:pt idx="1742">
                  <c:v>38904.059027777781</c:v>
                </c:pt>
                <c:pt idx="1743">
                  <c:v>38904.0625</c:v>
                </c:pt>
                <c:pt idx="1744">
                  <c:v>38904.065972222204</c:v>
                </c:pt>
                <c:pt idx="1745">
                  <c:v>38904.069444444445</c:v>
                </c:pt>
                <c:pt idx="1746">
                  <c:v>38904.072916666664</c:v>
                </c:pt>
                <c:pt idx="1747">
                  <c:v>38904.076388888891</c:v>
                </c:pt>
                <c:pt idx="1748">
                  <c:v>38904.07986111108</c:v>
                </c:pt>
                <c:pt idx="1749">
                  <c:v>38904.083333333336</c:v>
                </c:pt>
                <c:pt idx="1750">
                  <c:v>38904.086805555562</c:v>
                </c:pt>
                <c:pt idx="1751">
                  <c:v>38904.090277777781</c:v>
                </c:pt>
                <c:pt idx="1752">
                  <c:v>38904.093749999985</c:v>
                </c:pt>
                <c:pt idx="1753">
                  <c:v>38904.097222222204</c:v>
                </c:pt>
                <c:pt idx="1754">
                  <c:v>38904.100694444474</c:v>
                </c:pt>
                <c:pt idx="1755">
                  <c:v>38904.104166666628</c:v>
                </c:pt>
                <c:pt idx="1756">
                  <c:v>38904.107638888891</c:v>
                </c:pt>
                <c:pt idx="1757">
                  <c:v>38904.11111111108</c:v>
                </c:pt>
                <c:pt idx="1758">
                  <c:v>38904.114583333336</c:v>
                </c:pt>
                <c:pt idx="1759">
                  <c:v>38904.118055555562</c:v>
                </c:pt>
                <c:pt idx="1760">
                  <c:v>38904.121527777774</c:v>
                </c:pt>
                <c:pt idx="1761">
                  <c:v>38904.124999999993</c:v>
                </c:pt>
                <c:pt idx="1762">
                  <c:v>38904.128472222204</c:v>
                </c:pt>
                <c:pt idx="1763">
                  <c:v>38904.131944444445</c:v>
                </c:pt>
                <c:pt idx="1764">
                  <c:v>38904.135416666628</c:v>
                </c:pt>
                <c:pt idx="1765">
                  <c:v>38904.138888888891</c:v>
                </c:pt>
                <c:pt idx="1766">
                  <c:v>38904.14236111108</c:v>
                </c:pt>
                <c:pt idx="1767">
                  <c:v>38904.145833333336</c:v>
                </c:pt>
                <c:pt idx="1768">
                  <c:v>38904.149305555555</c:v>
                </c:pt>
                <c:pt idx="1769">
                  <c:v>38904.152777777781</c:v>
                </c:pt>
                <c:pt idx="1770">
                  <c:v>38904.156250000029</c:v>
                </c:pt>
                <c:pt idx="1771">
                  <c:v>38904.159722222204</c:v>
                </c:pt>
                <c:pt idx="1772">
                  <c:v>38904.163194444445</c:v>
                </c:pt>
                <c:pt idx="1773">
                  <c:v>38904.166666666628</c:v>
                </c:pt>
                <c:pt idx="1774">
                  <c:v>38904.170138888891</c:v>
                </c:pt>
                <c:pt idx="1775">
                  <c:v>38904.17361111108</c:v>
                </c:pt>
                <c:pt idx="1776">
                  <c:v>38904.177083333307</c:v>
                </c:pt>
                <c:pt idx="1777">
                  <c:v>38904.180555555562</c:v>
                </c:pt>
                <c:pt idx="1778">
                  <c:v>38904.184027777781</c:v>
                </c:pt>
                <c:pt idx="1779">
                  <c:v>38904.1875</c:v>
                </c:pt>
                <c:pt idx="1780">
                  <c:v>38904.190972222204</c:v>
                </c:pt>
                <c:pt idx="1781">
                  <c:v>38904.194444444445</c:v>
                </c:pt>
                <c:pt idx="1782">
                  <c:v>38904.197916666628</c:v>
                </c:pt>
                <c:pt idx="1783">
                  <c:v>38904.201388888876</c:v>
                </c:pt>
                <c:pt idx="1784">
                  <c:v>38904.20486111108</c:v>
                </c:pt>
                <c:pt idx="1785">
                  <c:v>38904.208333333336</c:v>
                </c:pt>
                <c:pt idx="1786">
                  <c:v>38904.211805555555</c:v>
                </c:pt>
                <c:pt idx="1787">
                  <c:v>38904.215277777781</c:v>
                </c:pt>
                <c:pt idx="1788">
                  <c:v>38904.21875</c:v>
                </c:pt>
                <c:pt idx="1789">
                  <c:v>38904.222222222204</c:v>
                </c:pt>
                <c:pt idx="1790">
                  <c:v>38904.225694444445</c:v>
                </c:pt>
                <c:pt idx="1791">
                  <c:v>38904.229166666606</c:v>
                </c:pt>
                <c:pt idx="1792">
                  <c:v>38904.232638888891</c:v>
                </c:pt>
                <c:pt idx="1793">
                  <c:v>38904.23611111108</c:v>
                </c:pt>
                <c:pt idx="1794">
                  <c:v>38904.239583333307</c:v>
                </c:pt>
                <c:pt idx="1795">
                  <c:v>38904.243055555555</c:v>
                </c:pt>
                <c:pt idx="1796">
                  <c:v>38904.246527777781</c:v>
                </c:pt>
                <c:pt idx="1797">
                  <c:v>38904.25</c:v>
                </c:pt>
                <c:pt idx="1798">
                  <c:v>38904.253472222204</c:v>
                </c:pt>
                <c:pt idx="1799">
                  <c:v>38904.256944444474</c:v>
                </c:pt>
                <c:pt idx="1800">
                  <c:v>38904.260416666628</c:v>
                </c:pt>
                <c:pt idx="1801">
                  <c:v>38904.263888888876</c:v>
                </c:pt>
                <c:pt idx="1802">
                  <c:v>38904.267361111051</c:v>
                </c:pt>
                <c:pt idx="1803">
                  <c:v>38904.270833333336</c:v>
                </c:pt>
                <c:pt idx="1804">
                  <c:v>38904.274305555555</c:v>
                </c:pt>
                <c:pt idx="1805">
                  <c:v>38904.277777777774</c:v>
                </c:pt>
                <c:pt idx="1806">
                  <c:v>38904.28125</c:v>
                </c:pt>
                <c:pt idx="1807">
                  <c:v>38904.284722222204</c:v>
                </c:pt>
                <c:pt idx="1808">
                  <c:v>38904.288194444474</c:v>
                </c:pt>
                <c:pt idx="1809">
                  <c:v>38904.291666666606</c:v>
                </c:pt>
                <c:pt idx="1810">
                  <c:v>38904.295138888876</c:v>
                </c:pt>
                <c:pt idx="1811">
                  <c:v>38904.29861111108</c:v>
                </c:pt>
                <c:pt idx="1812">
                  <c:v>38904.302083333336</c:v>
                </c:pt>
                <c:pt idx="1813">
                  <c:v>38904.305555555562</c:v>
                </c:pt>
                <c:pt idx="1814">
                  <c:v>38904.309027777781</c:v>
                </c:pt>
                <c:pt idx="1815">
                  <c:v>38904.312500000029</c:v>
                </c:pt>
                <c:pt idx="1816">
                  <c:v>38904.315972222219</c:v>
                </c:pt>
                <c:pt idx="1817">
                  <c:v>38904.319444444474</c:v>
                </c:pt>
                <c:pt idx="1818">
                  <c:v>38904.322916666664</c:v>
                </c:pt>
                <c:pt idx="1819">
                  <c:v>38904.326388888891</c:v>
                </c:pt>
                <c:pt idx="1820">
                  <c:v>38904.32986111108</c:v>
                </c:pt>
                <c:pt idx="1821">
                  <c:v>38904.333333333336</c:v>
                </c:pt>
                <c:pt idx="1822">
                  <c:v>38904.336805555562</c:v>
                </c:pt>
                <c:pt idx="1823">
                  <c:v>38904.34027777781</c:v>
                </c:pt>
                <c:pt idx="1824">
                  <c:v>38904.34375</c:v>
                </c:pt>
                <c:pt idx="1825">
                  <c:v>38904.347222222219</c:v>
                </c:pt>
                <c:pt idx="1826">
                  <c:v>38904.350694444511</c:v>
                </c:pt>
                <c:pt idx="1827">
                  <c:v>38904.354166666664</c:v>
                </c:pt>
                <c:pt idx="1828">
                  <c:v>38904.357638888934</c:v>
                </c:pt>
                <c:pt idx="1829">
                  <c:v>38904.36111111108</c:v>
                </c:pt>
                <c:pt idx="1830">
                  <c:v>38904.364583333336</c:v>
                </c:pt>
                <c:pt idx="1831">
                  <c:v>38904.368055555562</c:v>
                </c:pt>
                <c:pt idx="1832">
                  <c:v>38904.371527777781</c:v>
                </c:pt>
                <c:pt idx="1833">
                  <c:v>38904.375</c:v>
                </c:pt>
                <c:pt idx="1834">
                  <c:v>38904.378472222219</c:v>
                </c:pt>
                <c:pt idx="1835">
                  <c:v>38904.381944444474</c:v>
                </c:pt>
                <c:pt idx="1836">
                  <c:v>38904.385416666664</c:v>
                </c:pt>
                <c:pt idx="1837">
                  <c:v>38904.388888888934</c:v>
                </c:pt>
                <c:pt idx="1838">
                  <c:v>38904.39236111108</c:v>
                </c:pt>
                <c:pt idx="1839">
                  <c:v>38904.395833333336</c:v>
                </c:pt>
                <c:pt idx="1840">
                  <c:v>38904.399305555555</c:v>
                </c:pt>
                <c:pt idx="1841">
                  <c:v>38904.402777777781</c:v>
                </c:pt>
                <c:pt idx="1842">
                  <c:v>38904.406250000029</c:v>
                </c:pt>
                <c:pt idx="1843">
                  <c:v>38904.409722222204</c:v>
                </c:pt>
                <c:pt idx="1844">
                  <c:v>38904.413194444474</c:v>
                </c:pt>
                <c:pt idx="1845">
                  <c:v>38904.416666666664</c:v>
                </c:pt>
                <c:pt idx="1846">
                  <c:v>38904.420138888891</c:v>
                </c:pt>
                <c:pt idx="1847">
                  <c:v>38904.42361111108</c:v>
                </c:pt>
                <c:pt idx="1848">
                  <c:v>38904.427083333307</c:v>
                </c:pt>
                <c:pt idx="1849">
                  <c:v>38904.430555555562</c:v>
                </c:pt>
                <c:pt idx="1850">
                  <c:v>38904.434027777781</c:v>
                </c:pt>
                <c:pt idx="1851">
                  <c:v>38904.4375</c:v>
                </c:pt>
                <c:pt idx="1852">
                  <c:v>38904.440972222219</c:v>
                </c:pt>
                <c:pt idx="1853">
                  <c:v>38904.444444444474</c:v>
                </c:pt>
                <c:pt idx="1854">
                  <c:v>38904.447916666664</c:v>
                </c:pt>
                <c:pt idx="1855">
                  <c:v>38904.451388888891</c:v>
                </c:pt>
                <c:pt idx="1856">
                  <c:v>38904.454861111109</c:v>
                </c:pt>
                <c:pt idx="1857">
                  <c:v>38904.458333333343</c:v>
                </c:pt>
                <c:pt idx="1858">
                  <c:v>38904.461805555555</c:v>
                </c:pt>
                <c:pt idx="1859">
                  <c:v>38904.465277777781</c:v>
                </c:pt>
                <c:pt idx="1860">
                  <c:v>38904.46875</c:v>
                </c:pt>
                <c:pt idx="1861">
                  <c:v>38904.472222222219</c:v>
                </c:pt>
                <c:pt idx="1862">
                  <c:v>38904.475694444474</c:v>
                </c:pt>
                <c:pt idx="1863">
                  <c:v>38904.479166666628</c:v>
                </c:pt>
                <c:pt idx="1864">
                  <c:v>38904.482638888934</c:v>
                </c:pt>
                <c:pt idx="1865">
                  <c:v>38904.486111111109</c:v>
                </c:pt>
                <c:pt idx="1866">
                  <c:v>38904.489583333336</c:v>
                </c:pt>
                <c:pt idx="1867">
                  <c:v>38904.493055555555</c:v>
                </c:pt>
                <c:pt idx="1868">
                  <c:v>38904.496527777781</c:v>
                </c:pt>
                <c:pt idx="1869">
                  <c:v>38904.5</c:v>
                </c:pt>
                <c:pt idx="1870">
                  <c:v>38904.503472222204</c:v>
                </c:pt>
                <c:pt idx="1871">
                  <c:v>38904.506944444474</c:v>
                </c:pt>
                <c:pt idx="1872">
                  <c:v>38904.510416666664</c:v>
                </c:pt>
                <c:pt idx="1873">
                  <c:v>38904.513888888891</c:v>
                </c:pt>
                <c:pt idx="1874">
                  <c:v>38904.51736111108</c:v>
                </c:pt>
                <c:pt idx="1875">
                  <c:v>38904.520833333336</c:v>
                </c:pt>
                <c:pt idx="1876">
                  <c:v>38904.524305555555</c:v>
                </c:pt>
                <c:pt idx="1877">
                  <c:v>38904.527777777774</c:v>
                </c:pt>
                <c:pt idx="1878">
                  <c:v>38904.53125</c:v>
                </c:pt>
                <c:pt idx="1879">
                  <c:v>38904.534722222204</c:v>
                </c:pt>
                <c:pt idx="1880">
                  <c:v>38904.538194444474</c:v>
                </c:pt>
                <c:pt idx="1881">
                  <c:v>38904.541666666628</c:v>
                </c:pt>
                <c:pt idx="1882">
                  <c:v>38904.545138888891</c:v>
                </c:pt>
                <c:pt idx="1883">
                  <c:v>38904.548611111109</c:v>
                </c:pt>
                <c:pt idx="1884">
                  <c:v>38904.552083333336</c:v>
                </c:pt>
                <c:pt idx="1885">
                  <c:v>38904.555555555562</c:v>
                </c:pt>
                <c:pt idx="1886">
                  <c:v>38904.559027777781</c:v>
                </c:pt>
                <c:pt idx="1887">
                  <c:v>38904.5625</c:v>
                </c:pt>
                <c:pt idx="1888">
                  <c:v>38904.565972222204</c:v>
                </c:pt>
                <c:pt idx="1889">
                  <c:v>38904.569444444445</c:v>
                </c:pt>
                <c:pt idx="1890">
                  <c:v>38904.572916666664</c:v>
                </c:pt>
                <c:pt idx="1891">
                  <c:v>38904.576388888891</c:v>
                </c:pt>
                <c:pt idx="1892">
                  <c:v>38904.57986111108</c:v>
                </c:pt>
                <c:pt idx="1893">
                  <c:v>38904.583333333336</c:v>
                </c:pt>
                <c:pt idx="1894">
                  <c:v>38904.586805555562</c:v>
                </c:pt>
                <c:pt idx="1895">
                  <c:v>38904.590277777781</c:v>
                </c:pt>
                <c:pt idx="1896">
                  <c:v>38904.593749999985</c:v>
                </c:pt>
                <c:pt idx="1897">
                  <c:v>38904.597222222204</c:v>
                </c:pt>
                <c:pt idx="1898">
                  <c:v>38904.600694444474</c:v>
                </c:pt>
                <c:pt idx="1899">
                  <c:v>38904.604166666628</c:v>
                </c:pt>
                <c:pt idx="1900">
                  <c:v>38904.607638888891</c:v>
                </c:pt>
                <c:pt idx="1901">
                  <c:v>38904.61111111108</c:v>
                </c:pt>
                <c:pt idx="1902">
                  <c:v>38904.614583333336</c:v>
                </c:pt>
                <c:pt idx="1903">
                  <c:v>38904.618055555562</c:v>
                </c:pt>
                <c:pt idx="1904">
                  <c:v>38904.621527777774</c:v>
                </c:pt>
                <c:pt idx="1905">
                  <c:v>38904.624999999993</c:v>
                </c:pt>
                <c:pt idx="1906">
                  <c:v>38904.628472222204</c:v>
                </c:pt>
                <c:pt idx="1907">
                  <c:v>38904.631944444445</c:v>
                </c:pt>
                <c:pt idx="1908">
                  <c:v>38904.635416666628</c:v>
                </c:pt>
                <c:pt idx="1909">
                  <c:v>38904.638888888891</c:v>
                </c:pt>
                <c:pt idx="1910">
                  <c:v>38904.64236111108</c:v>
                </c:pt>
                <c:pt idx="1911">
                  <c:v>38904.645833333336</c:v>
                </c:pt>
                <c:pt idx="1912">
                  <c:v>38904.649305555555</c:v>
                </c:pt>
                <c:pt idx="1913">
                  <c:v>38904.652777777781</c:v>
                </c:pt>
                <c:pt idx="1914">
                  <c:v>38904.656250000029</c:v>
                </c:pt>
                <c:pt idx="1915">
                  <c:v>38904.659722222204</c:v>
                </c:pt>
                <c:pt idx="1916">
                  <c:v>38904.663194444445</c:v>
                </c:pt>
                <c:pt idx="1917">
                  <c:v>38904.666666666628</c:v>
                </c:pt>
                <c:pt idx="1918">
                  <c:v>38904.670138888891</c:v>
                </c:pt>
                <c:pt idx="1919">
                  <c:v>38904.67361111108</c:v>
                </c:pt>
                <c:pt idx="1920">
                  <c:v>38904.677083333307</c:v>
                </c:pt>
                <c:pt idx="1921">
                  <c:v>38904.680555555562</c:v>
                </c:pt>
                <c:pt idx="1922">
                  <c:v>38904.684027777781</c:v>
                </c:pt>
                <c:pt idx="1923">
                  <c:v>38904.6875</c:v>
                </c:pt>
                <c:pt idx="1924">
                  <c:v>38904.690972222204</c:v>
                </c:pt>
                <c:pt idx="1925">
                  <c:v>38904.694444444445</c:v>
                </c:pt>
                <c:pt idx="1926">
                  <c:v>38904.697916666628</c:v>
                </c:pt>
                <c:pt idx="1927">
                  <c:v>38904.701388888876</c:v>
                </c:pt>
                <c:pt idx="1928">
                  <c:v>38904.70486111108</c:v>
                </c:pt>
                <c:pt idx="1929">
                  <c:v>38904.708333333336</c:v>
                </c:pt>
                <c:pt idx="1930">
                  <c:v>38904.711805555555</c:v>
                </c:pt>
                <c:pt idx="1931">
                  <c:v>38904.715277777781</c:v>
                </c:pt>
                <c:pt idx="1932">
                  <c:v>38904.71875</c:v>
                </c:pt>
                <c:pt idx="1933">
                  <c:v>38904.722222222204</c:v>
                </c:pt>
                <c:pt idx="1934">
                  <c:v>38904.725694444445</c:v>
                </c:pt>
                <c:pt idx="1935">
                  <c:v>38904.729166666606</c:v>
                </c:pt>
                <c:pt idx="1936">
                  <c:v>38904.732638888891</c:v>
                </c:pt>
                <c:pt idx="1937">
                  <c:v>38904.73611111108</c:v>
                </c:pt>
                <c:pt idx="1938">
                  <c:v>38904.739583333307</c:v>
                </c:pt>
                <c:pt idx="1939">
                  <c:v>38904.743055555555</c:v>
                </c:pt>
                <c:pt idx="1940">
                  <c:v>38904.746527777781</c:v>
                </c:pt>
                <c:pt idx="1941">
                  <c:v>38904.75</c:v>
                </c:pt>
                <c:pt idx="1942">
                  <c:v>38904.753472222204</c:v>
                </c:pt>
                <c:pt idx="1943">
                  <c:v>38904.756944444474</c:v>
                </c:pt>
                <c:pt idx="1944">
                  <c:v>38904.760416666628</c:v>
                </c:pt>
                <c:pt idx="1945">
                  <c:v>38904.763888888876</c:v>
                </c:pt>
                <c:pt idx="1946">
                  <c:v>38904.767361111051</c:v>
                </c:pt>
                <c:pt idx="1947">
                  <c:v>38904.770833333336</c:v>
                </c:pt>
                <c:pt idx="1948">
                  <c:v>38904.774305555555</c:v>
                </c:pt>
                <c:pt idx="1949">
                  <c:v>38904.777777777774</c:v>
                </c:pt>
                <c:pt idx="1950">
                  <c:v>38904.78125</c:v>
                </c:pt>
                <c:pt idx="1951">
                  <c:v>38904.784722222204</c:v>
                </c:pt>
                <c:pt idx="1952">
                  <c:v>38904.788194444474</c:v>
                </c:pt>
                <c:pt idx="1953">
                  <c:v>38904.791666666606</c:v>
                </c:pt>
                <c:pt idx="1954">
                  <c:v>38904.795138888876</c:v>
                </c:pt>
                <c:pt idx="1955">
                  <c:v>38904.79861111108</c:v>
                </c:pt>
                <c:pt idx="1956">
                  <c:v>38904.802083333336</c:v>
                </c:pt>
                <c:pt idx="1957">
                  <c:v>38904.805555555562</c:v>
                </c:pt>
                <c:pt idx="1958">
                  <c:v>38904.809027777781</c:v>
                </c:pt>
                <c:pt idx="1959">
                  <c:v>38904.812500000029</c:v>
                </c:pt>
                <c:pt idx="1960">
                  <c:v>38904.815972222219</c:v>
                </c:pt>
                <c:pt idx="1961">
                  <c:v>38904.819444444474</c:v>
                </c:pt>
                <c:pt idx="1962">
                  <c:v>38904.822916666664</c:v>
                </c:pt>
                <c:pt idx="1963">
                  <c:v>38904.826388888891</c:v>
                </c:pt>
                <c:pt idx="1964">
                  <c:v>38904.82986111108</c:v>
                </c:pt>
                <c:pt idx="1965">
                  <c:v>38904.833333333336</c:v>
                </c:pt>
                <c:pt idx="1966">
                  <c:v>38904.836805555562</c:v>
                </c:pt>
                <c:pt idx="1967">
                  <c:v>38904.84027777781</c:v>
                </c:pt>
                <c:pt idx="1968">
                  <c:v>38904.84375</c:v>
                </c:pt>
                <c:pt idx="1969">
                  <c:v>38904.847222222219</c:v>
                </c:pt>
                <c:pt idx="1970">
                  <c:v>38904.850694444511</c:v>
                </c:pt>
                <c:pt idx="1971">
                  <c:v>38904.854166666664</c:v>
                </c:pt>
                <c:pt idx="1972">
                  <c:v>38904.857638888934</c:v>
                </c:pt>
                <c:pt idx="1973">
                  <c:v>38904.86111111108</c:v>
                </c:pt>
                <c:pt idx="1974">
                  <c:v>38904.864583333336</c:v>
                </c:pt>
                <c:pt idx="1975">
                  <c:v>38904.868055555562</c:v>
                </c:pt>
                <c:pt idx="1976">
                  <c:v>38904.871527777781</c:v>
                </c:pt>
                <c:pt idx="1977">
                  <c:v>38904.875</c:v>
                </c:pt>
                <c:pt idx="1978">
                  <c:v>38904.878472222219</c:v>
                </c:pt>
                <c:pt idx="1979">
                  <c:v>38904.881944444474</c:v>
                </c:pt>
                <c:pt idx="1980">
                  <c:v>38904.885416666664</c:v>
                </c:pt>
                <c:pt idx="1981">
                  <c:v>38904.888888888934</c:v>
                </c:pt>
                <c:pt idx="1982">
                  <c:v>38904.89236111108</c:v>
                </c:pt>
                <c:pt idx="1983">
                  <c:v>38904.895833333336</c:v>
                </c:pt>
                <c:pt idx="1984">
                  <c:v>38904.899305555555</c:v>
                </c:pt>
                <c:pt idx="1985">
                  <c:v>38904.902777777781</c:v>
                </c:pt>
                <c:pt idx="1986">
                  <c:v>38904.906250000029</c:v>
                </c:pt>
                <c:pt idx="1987">
                  <c:v>38904.909722222204</c:v>
                </c:pt>
                <c:pt idx="1988">
                  <c:v>38904.913194444474</c:v>
                </c:pt>
                <c:pt idx="1989">
                  <c:v>38904.916666666664</c:v>
                </c:pt>
                <c:pt idx="1990">
                  <c:v>38904.920138888891</c:v>
                </c:pt>
                <c:pt idx="1991">
                  <c:v>38904.92361111108</c:v>
                </c:pt>
                <c:pt idx="1992">
                  <c:v>38904.927083333307</c:v>
                </c:pt>
                <c:pt idx="1993">
                  <c:v>38904.930555555562</c:v>
                </c:pt>
                <c:pt idx="1994">
                  <c:v>38904.934027777781</c:v>
                </c:pt>
                <c:pt idx="1995">
                  <c:v>38904.9375</c:v>
                </c:pt>
                <c:pt idx="1996">
                  <c:v>38904.940972222219</c:v>
                </c:pt>
                <c:pt idx="1997">
                  <c:v>38904.944444444474</c:v>
                </c:pt>
                <c:pt idx="1998">
                  <c:v>38904.947916666664</c:v>
                </c:pt>
                <c:pt idx="1999">
                  <c:v>38904.951388888891</c:v>
                </c:pt>
                <c:pt idx="2000">
                  <c:v>38904.954861111109</c:v>
                </c:pt>
                <c:pt idx="2001">
                  <c:v>38904.958333333343</c:v>
                </c:pt>
                <c:pt idx="2002">
                  <c:v>38904.961805555555</c:v>
                </c:pt>
                <c:pt idx="2003">
                  <c:v>38904.965277777781</c:v>
                </c:pt>
                <c:pt idx="2004">
                  <c:v>38904.96875</c:v>
                </c:pt>
                <c:pt idx="2005">
                  <c:v>38904.972222222219</c:v>
                </c:pt>
                <c:pt idx="2006">
                  <c:v>38904.975694444474</c:v>
                </c:pt>
                <c:pt idx="2007">
                  <c:v>38904.979166666628</c:v>
                </c:pt>
                <c:pt idx="2008">
                  <c:v>38904.982638888934</c:v>
                </c:pt>
                <c:pt idx="2009">
                  <c:v>38904.986111111109</c:v>
                </c:pt>
                <c:pt idx="2010">
                  <c:v>38904.989583333336</c:v>
                </c:pt>
                <c:pt idx="2011">
                  <c:v>38904.993055555555</c:v>
                </c:pt>
                <c:pt idx="2012">
                  <c:v>38904.996527777781</c:v>
                </c:pt>
                <c:pt idx="2013">
                  <c:v>38905</c:v>
                </c:pt>
                <c:pt idx="2014">
                  <c:v>38905.003472222204</c:v>
                </c:pt>
                <c:pt idx="2015">
                  <c:v>38905.006944444474</c:v>
                </c:pt>
                <c:pt idx="2016">
                  <c:v>38905.010416666664</c:v>
                </c:pt>
                <c:pt idx="2017">
                  <c:v>38905.013888888891</c:v>
                </c:pt>
                <c:pt idx="2018">
                  <c:v>38905.01736111108</c:v>
                </c:pt>
                <c:pt idx="2019">
                  <c:v>38905.020833333336</c:v>
                </c:pt>
                <c:pt idx="2020">
                  <c:v>38905.024305555555</c:v>
                </c:pt>
                <c:pt idx="2021">
                  <c:v>38905.027777777774</c:v>
                </c:pt>
                <c:pt idx="2022">
                  <c:v>38905.03125</c:v>
                </c:pt>
                <c:pt idx="2023">
                  <c:v>38905.034722222204</c:v>
                </c:pt>
                <c:pt idx="2024">
                  <c:v>38905.038194444474</c:v>
                </c:pt>
                <c:pt idx="2025">
                  <c:v>38905.041666666628</c:v>
                </c:pt>
                <c:pt idx="2026">
                  <c:v>38905.045138888891</c:v>
                </c:pt>
                <c:pt idx="2027">
                  <c:v>38905.048611111109</c:v>
                </c:pt>
                <c:pt idx="2028">
                  <c:v>38905.052083333336</c:v>
                </c:pt>
                <c:pt idx="2029">
                  <c:v>38905.055555555562</c:v>
                </c:pt>
                <c:pt idx="2030">
                  <c:v>38905.059027777781</c:v>
                </c:pt>
                <c:pt idx="2031">
                  <c:v>38905.0625</c:v>
                </c:pt>
                <c:pt idx="2032">
                  <c:v>38905.065972222204</c:v>
                </c:pt>
                <c:pt idx="2033">
                  <c:v>38905.069444444445</c:v>
                </c:pt>
                <c:pt idx="2034">
                  <c:v>38905.072916666664</c:v>
                </c:pt>
                <c:pt idx="2035">
                  <c:v>38905.076388888891</c:v>
                </c:pt>
                <c:pt idx="2036">
                  <c:v>38905.07986111108</c:v>
                </c:pt>
                <c:pt idx="2037">
                  <c:v>38905.083333333336</c:v>
                </c:pt>
                <c:pt idx="2038">
                  <c:v>38905.086805555562</c:v>
                </c:pt>
                <c:pt idx="2039">
                  <c:v>38905.090277777781</c:v>
                </c:pt>
                <c:pt idx="2040">
                  <c:v>38905.093749999985</c:v>
                </c:pt>
                <c:pt idx="2041">
                  <c:v>38905.097222222204</c:v>
                </c:pt>
                <c:pt idx="2042">
                  <c:v>38905.100694444474</c:v>
                </c:pt>
                <c:pt idx="2043">
                  <c:v>38905.104166666628</c:v>
                </c:pt>
                <c:pt idx="2044">
                  <c:v>38905.107638888891</c:v>
                </c:pt>
                <c:pt idx="2045">
                  <c:v>38905.11111111108</c:v>
                </c:pt>
                <c:pt idx="2046">
                  <c:v>38905.114583333336</c:v>
                </c:pt>
                <c:pt idx="2047">
                  <c:v>38905.118055555562</c:v>
                </c:pt>
                <c:pt idx="2048">
                  <c:v>38905.121527777774</c:v>
                </c:pt>
                <c:pt idx="2049">
                  <c:v>38905.124999999993</c:v>
                </c:pt>
                <c:pt idx="2050">
                  <c:v>38905.128472222204</c:v>
                </c:pt>
                <c:pt idx="2051">
                  <c:v>38905.131944444445</c:v>
                </c:pt>
                <c:pt idx="2052">
                  <c:v>38905.135416666628</c:v>
                </c:pt>
                <c:pt idx="2053">
                  <c:v>38905.138888888891</c:v>
                </c:pt>
                <c:pt idx="2054">
                  <c:v>38905.14236111108</c:v>
                </c:pt>
                <c:pt idx="2055">
                  <c:v>38905.145833333336</c:v>
                </c:pt>
                <c:pt idx="2056">
                  <c:v>38905.149305555555</c:v>
                </c:pt>
                <c:pt idx="2057">
                  <c:v>38905.152777777781</c:v>
                </c:pt>
                <c:pt idx="2058">
                  <c:v>38905.156250000029</c:v>
                </c:pt>
                <c:pt idx="2059">
                  <c:v>38905.159722222204</c:v>
                </c:pt>
                <c:pt idx="2060">
                  <c:v>38905.163194444445</c:v>
                </c:pt>
                <c:pt idx="2061">
                  <c:v>38905.166666666628</c:v>
                </c:pt>
                <c:pt idx="2062">
                  <c:v>38905.170138888891</c:v>
                </c:pt>
                <c:pt idx="2063">
                  <c:v>38905.17361111108</c:v>
                </c:pt>
                <c:pt idx="2064">
                  <c:v>38905.177083333307</c:v>
                </c:pt>
                <c:pt idx="2065">
                  <c:v>38905.180555555562</c:v>
                </c:pt>
                <c:pt idx="2066">
                  <c:v>38905.184027777781</c:v>
                </c:pt>
                <c:pt idx="2067">
                  <c:v>38905.1875</c:v>
                </c:pt>
                <c:pt idx="2068">
                  <c:v>38905.190972222204</c:v>
                </c:pt>
                <c:pt idx="2069">
                  <c:v>38905.194444444445</c:v>
                </c:pt>
                <c:pt idx="2070">
                  <c:v>38905.197916666628</c:v>
                </c:pt>
                <c:pt idx="2071">
                  <c:v>38905.201388888876</c:v>
                </c:pt>
                <c:pt idx="2072">
                  <c:v>38905.20486111108</c:v>
                </c:pt>
                <c:pt idx="2073">
                  <c:v>38905.208333333336</c:v>
                </c:pt>
                <c:pt idx="2074">
                  <c:v>38905.211805555555</c:v>
                </c:pt>
                <c:pt idx="2075">
                  <c:v>38905.215277777781</c:v>
                </c:pt>
                <c:pt idx="2076">
                  <c:v>38905.21875</c:v>
                </c:pt>
                <c:pt idx="2077">
                  <c:v>38905.222222222204</c:v>
                </c:pt>
                <c:pt idx="2078">
                  <c:v>38905.225694444445</c:v>
                </c:pt>
                <c:pt idx="2079">
                  <c:v>38905.229166666606</c:v>
                </c:pt>
                <c:pt idx="2080">
                  <c:v>38905.232638888891</c:v>
                </c:pt>
                <c:pt idx="2081">
                  <c:v>38905.23611111108</c:v>
                </c:pt>
                <c:pt idx="2082">
                  <c:v>38905.239583333307</c:v>
                </c:pt>
                <c:pt idx="2083">
                  <c:v>38905.243055555555</c:v>
                </c:pt>
                <c:pt idx="2084">
                  <c:v>38905.246527777781</c:v>
                </c:pt>
                <c:pt idx="2085">
                  <c:v>38905.25</c:v>
                </c:pt>
                <c:pt idx="2086">
                  <c:v>38905.253472222204</c:v>
                </c:pt>
                <c:pt idx="2087">
                  <c:v>38905.256944444474</c:v>
                </c:pt>
                <c:pt idx="2088">
                  <c:v>38905.260416666628</c:v>
                </c:pt>
                <c:pt idx="2089">
                  <c:v>38905.263888888876</c:v>
                </c:pt>
                <c:pt idx="2090">
                  <c:v>38905.267361111051</c:v>
                </c:pt>
                <c:pt idx="2091">
                  <c:v>38905.270833333336</c:v>
                </c:pt>
                <c:pt idx="2092">
                  <c:v>38905.274305555555</c:v>
                </c:pt>
                <c:pt idx="2093">
                  <c:v>38905.277777777774</c:v>
                </c:pt>
                <c:pt idx="2094">
                  <c:v>38905.28125</c:v>
                </c:pt>
                <c:pt idx="2095">
                  <c:v>38905.284722222204</c:v>
                </c:pt>
                <c:pt idx="2096">
                  <c:v>38905.288194444474</c:v>
                </c:pt>
                <c:pt idx="2097">
                  <c:v>38905.291666666606</c:v>
                </c:pt>
                <c:pt idx="2098">
                  <c:v>38905.295138888876</c:v>
                </c:pt>
                <c:pt idx="2099">
                  <c:v>38905.29861111108</c:v>
                </c:pt>
                <c:pt idx="2100">
                  <c:v>38905.302083333336</c:v>
                </c:pt>
                <c:pt idx="2101">
                  <c:v>38905.305555555562</c:v>
                </c:pt>
                <c:pt idx="2102">
                  <c:v>38905.309027777781</c:v>
                </c:pt>
                <c:pt idx="2103">
                  <c:v>38905.312500000029</c:v>
                </c:pt>
                <c:pt idx="2104">
                  <c:v>38905.315972222219</c:v>
                </c:pt>
                <c:pt idx="2105">
                  <c:v>38905.319444444474</c:v>
                </c:pt>
                <c:pt idx="2106">
                  <c:v>38905.322916666664</c:v>
                </c:pt>
                <c:pt idx="2107">
                  <c:v>38905.326388888891</c:v>
                </c:pt>
                <c:pt idx="2108">
                  <c:v>38905.32986111108</c:v>
                </c:pt>
                <c:pt idx="2109">
                  <c:v>38905.333333333336</c:v>
                </c:pt>
                <c:pt idx="2110">
                  <c:v>38905.336805555562</c:v>
                </c:pt>
                <c:pt idx="2111">
                  <c:v>38905.34027777781</c:v>
                </c:pt>
                <c:pt idx="2112">
                  <c:v>38905.34375</c:v>
                </c:pt>
                <c:pt idx="2113">
                  <c:v>38905.347222222219</c:v>
                </c:pt>
                <c:pt idx="2114">
                  <c:v>38905.350694444511</c:v>
                </c:pt>
                <c:pt idx="2115">
                  <c:v>38905.354166666664</c:v>
                </c:pt>
                <c:pt idx="2116">
                  <c:v>38905.357638888934</c:v>
                </c:pt>
                <c:pt idx="2117">
                  <c:v>38905.36111111108</c:v>
                </c:pt>
                <c:pt idx="2118">
                  <c:v>38905.364583333336</c:v>
                </c:pt>
                <c:pt idx="2119">
                  <c:v>38905.368055555562</c:v>
                </c:pt>
                <c:pt idx="2120">
                  <c:v>38905.371527777781</c:v>
                </c:pt>
                <c:pt idx="2121">
                  <c:v>38905.375</c:v>
                </c:pt>
                <c:pt idx="2122">
                  <c:v>38905.378472222219</c:v>
                </c:pt>
                <c:pt idx="2123">
                  <c:v>38905.381944444474</c:v>
                </c:pt>
                <c:pt idx="2124">
                  <c:v>38905.385416666664</c:v>
                </c:pt>
                <c:pt idx="2125">
                  <c:v>38905.388888888934</c:v>
                </c:pt>
                <c:pt idx="2126">
                  <c:v>38905.39236111108</c:v>
                </c:pt>
                <c:pt idx="2127">
                  <c:v>38905.395833333336</c:v>
                </c:pt>
                <c:pt idx="2128">
                  <c:v>38905.399305555555</c:v>
                </c:pt>
                <c:pt idx="2129">
                  <c:v>38905.402777777781</c:v>
                </c:pt>
                <c:pt idx="2130">
                  <c:v>38905.406250000029</c:v>
                </c:pt>
                <c:pt idx="2131">
                  <c:v>38905.409722222204</c:v>
                </c:pt>
                <c:pt idx="2132">
                  <c:v>38905.413194444474</c:v>
                </c:pt>
                <c:pt idx="2133">
                  <c:v>38905.416666666664</c:v>
                </c:pt>
                <c:pt idx="2134">
                  <c:v>38905.420138888891</c:v>
                </c:pt>
                <c:pt idx="2135">
                  <c:v>38905.42361111108</c:v>
                </c:pt>
                <c:pt idx="2136">
                  <c:v>38905.427083333307</c:v>
                </c:pt>
                <c:pt idx="2137">
                  <c:v>38905.430555555562</c:v>
                </c:pt>
                <c:pt idx="2138">
                  <c:v>38905.434027777781</c:v>
                </c:pt>
                <c:pt idx="2139">
                  <c:v>38905.4375</c:v>
                </c:pt>
                <c:pt idx="2140">
                  <c:v>38905.440972222219</c:v>
                </c:pt>
                <c:pt idx="2141">
                  <c:v>38905.444444444474</c:v>
                </c:pt>
                <c:pt idx="2142">
                  <c:v>38905.447916666664</c:v>
                </c:pt>
                <c:pt idx="2143">
                  <c:v>38905.451388888891</c:v>
                </c:pt>
                <c:pt idx="2144">
                  <c:v>38905.454861111109</c:v>
                </c:pt>
                <c:pt idx="2145">
                  <c:v>38905.458333333343</c:v>
                </c:pt>
                <c:pt idx="2146">
                  <c:v>38905.461805555555</c:v>
                </c:pt>
                <c:pt idx="2147">
                  <c:v>38905.465277777781</c:v>
                </c:pt>
                <c:pt idx="2148">
                  <c:v>38905.46875</c:v>
                </c:pt>
                <c:pt idx="2149">
                  <c:v>38905.472222222219</c:v>
                </c:pt>
                <c:pt idx="2150">
                  <c:v>38905.475694444474</c:v>
                </c:pt>
                <c:pt idx="2151">
                  <c:v>38905.479166666628</c:v>
                </c:pt>
                <c:pt idx="2152">
                  <c:v>38905.482638888934</c:v>
                </c:pt>
                <c:pt idx="2153">
                  <c:v>38905.486111111109</c:v>
                </c:pt>
                <c:pt idx="2154">
                  <c:v>38905.489583333336</c:v>
                </c:pt>
                <c:pt idx="2155">
                  <c:v>38905.493055555555</c:v>
                </c:pt>
                <c:pt idx="2156">
                  <c:v>38905.496527777781</c:v>
                </c:pt>
                <c:pt idx="2157">
                  <c:v>38905.5</c:v>
                </c:pt>
                <c:pt idx="2158">
                  <c:v>38905.503472222204</c:v>
                </c:pt>
                <c:pt idx="2159">
                  <c:v>38905.506944444474</c:v>
                </c:pt>
                <c:pt idx="2160">
                  <c:v>38905.510416666664</c:v>
                </c:pt>
                <c:pt idx="2161">
                  <c:v>38905.513888888891</c:v>
                </c:pt>
                <c:pt idx="2162">
                  <c:v>38905.51736111108</c:v>
                </c:pt>
                <c:pt idx="2163">
                  <c:v>38905.520833333336</c:v>
                </c:pt>
                <c:pt idx="2164">
                  <c:v>38905.524305555555</c:v>
                </c:pt>
                <c:pt idx="2165">
                  <c:v>38905.527777777774</c:v>
                </c:pt>
                <c:pt idx="2166">
                  <c:v>38905.53125</c:v>
                </c:pt>
                <c:pt idx="2167">
                  <c:v>38905.534722222204</c:v>
                </c:pt>
                <c:pt idx="2168">
                  <c:v>38905.538194444474</c:v>
                </c:pt>
                <c:pt idx="2169">
                  <c:v>38905.541666666628</c:v>
                </c:pt>
                <c:pt idx="2170">
                  <c:v>38905.545138888891</c:v>
                </c:pt>
                <c:pt idx="2171">
                  <c:v>38905.548611111109</c:v>
                </c:pt>
                <c:pt idx="2172">
                  <c:v>38905.552083333336</c:v>
                </c:pt>
                <c:pt idx="2173">
                  <c:v>38905.555555555562</c:v>
                </c:pt>
                <c:pt idx="2174">
                  <c:v>38905.559027777781</c:v>
                </c:pt>
                <c:pt idx="2175">
                  <c:v>38905.5625</c:v>
                </c:pt>
                <c:pt idx="2176">
                  <c:v>38905.565972222204</c:v>
                </c:pt>
                <c:pt idx="2177">
                  <c:v>38905.569444444445</c:v>
                </c:pt>
                <c:pt idx="2178">
                  <c:v>38905.572916666664</c:v>
                </c:pt>
                <c:pt idx="2179">
                  <c:v>38905.576388888891</c:v>
                </c:pt>
                <c:pt idx="2180">
                  <c:v>38905.57986111108</c:v>
                </c:pt>
                <c:pt idx="2181">
                  <c:v>38905.583333333336</c:v>
                </c:pt>
                <c:pt idx="2182">
                  <c:v>38905.586805555562</c:v>
                </c:pt>
                <c:pt idx="2183">
                  <c:v>38905.590277777781</c:v>
                </c:pt>
                <c:pt idx="2184">
                  <c:v>38905.593749999985</c:v>
                </c:pt>
                <c:pt idx="2185">
                  <c:v>38905.597222222204</c:v>
                </c:pt>
                <c:pt idx="2186">
                  <c:v>38905.600694444474</c:v>
                </c:pt>
                <c:pt idx="2187">
                  <c:v>38905.604166666628</c:v>
                </c:pt>
                <c:pt idx="2188">
                  <c:v>38905.607638888891</c:v>
                </c:pt>
                <c:pt idx="2189">
                  <c:v>38905.61111111108</c:v>
                </c:pt>
                <c:pt idx="2190">
                  <c:v>38905.614583333336</c:v>
                </c:pt>
                <c:pt idx="2191">
                  <c:v>38905.618055555562</c:v>
                </c:pt>
                <c:pt idx="2192">
                  <c:v>38905.621527777774</c:v>
                </c:pt>
                <c:pt idx="2193">
                  <c:v>38905.624999999993</c:v>
                </c:pt>
                <c:pt idx="2194">
                  <c:v>38905.628472222204</c:v>
                </c:pt>
                <c:pt idx="2195">
                  <c:v>38905.631944444445</c:v>
                </c:pt>
                <c:pt idx="2196">
                  <c:v>38905.635416666628</c:v>
                </c:pt>
                <c:pt idx="2197">
                  <c:v>38905.638888888891</c:v>
                </c:pt>
                <c:pt idx="2198">
                  <c:v>38905.64236111108</c:v>
                </c:pt>
                <c:pt idx="2199">
                  <c:v>38905.645833333336</c:v>
                </c:pt>
                <c:pt idx="2200">
                  <c:v>38905.649305555555</c:v>
                </c:pt>
                <c:pt idx="2201">
                  <c:v>38905.652777777781</c:v>
                </c:pt>
                <c:pt idx="2202">
                  <c:v>38905.656250000029</c:v>
                </c:pt>
                <c:pt idx="2203">
                  <c:v>38905.659722222204</c:v>
                </c:pt>
                <c:pt idx="2204">
                  <c:v>38905.663194444445</c:v>
                </c:pt>
                <c:pt idx="2205">
                  <c:v>38905.666666666628</c:v>
                </c:pt>
                <c:pt idx="2206">
                  <c:v>38905.670138888891</c:v>
                </c:pt>
                <c:pt idx="2207">
                  <c:v>38905.67361111108</c:v>
                </c:pt>
                <c:pt idx="2208">
                  <c:v>38905.677083333307</c:v>
                </c:pt>
                <c:pt idx="2209">
                  <c:v>38905.680555555562</c:v>
                </c:pt>
                <c:pt idx="2210">
                  <c:v>38905.684027777781</c:v>
                </c:pt>
                <c:pt idx="2211">
                  <c:v>38905.6875</c:v>
                </c:pt>
                <c:pt idx="2212">
                  <c:v>38905.690972222204</c:v>
                </c:pt>
                <c:pt idx="2213">
                  <c:v>38905.694444444445</c:v>
                </c:pt>
                <c:pt idx="2214">
                  <c:v>38905.697916666628</c:v>
                </c:pt>
                <c:pt idx="2215">
                  <c:v>38905.701388888876</c:v>
                </c:pt>
                <c:pt idx="2216">
                  <c:v>38905.70486111108</c:v>
                </c:pt>
                <c:pt idx="2217">
                  <c:v>38905.708333333336</c:v>
                </c:pt>
                <c:pt idx="2218">
                  <c:v>38905.711805555555</c:v>
                </c:pt>
                <c:pt idx="2219">
                  <c:v>38905.715277777781</c:v>
                </c:pt>
                <c:pt idx="2220">
                  <c:v>38905.71875</c:v>
                </c:pt>
                <c:pt idx="2221">
                  <c:v>38905.722222222204</c:v>
                </c:pt>
                <c:pt idx="2222">
                  <c:v>38905.725694444445</c:v>
                </c:pt>
                <c:pt idx="2223">
                  <c:v>38905.729166666606</c:v>
                </c:pt>
                <c:pt idx="2224">
                  <c:v>38905.732638888891</c:v>
                </c:pt>
                <c:pt idx="2225">
                  <c:v>38905.73611111108</c:v>
                </c:pt>
                <c:pt idx="2226">
                  <c:v>38905.739583333307</c:v>
                </c:pt>
                <c:pt idx="2227">
                  <c:v>38905.743055555555</c:v>
                </c:pt>
                <c:pt idx="2228">
                  <c:v>38905.746527777781</c:v>
                </c:pt>
                <c:pt idx="2229">
                  <c:v>38905.75</c:v>
                </c:pt>
                <c:pt idx="2230">
                  <c:v>38905.753472222204</c:v>
                </c:pt>
                <c:pt idx="2231">
                  <c:v>38905.756944444474</c:v>
                </c:pt>
                <c:pt idx="2232">
                  <c:v>38905.760416666628</c:v>
                </c:pt>
                <c:pt idx="2233">
                  <c:v>38905.763888888876</c:v>
                </c:pt>
                <c:pt idx="2234">
                  <c:v>38905.767361111051</c:v>
                </c:pt>
                <c:pt idx="2235">
                  <c:v>38905.770833333336</c:v>
                </c:pt>
                <c:pt idx="2236">
                  <c:v>38905.774305555555</c:v>
                </c:pt>
                <c:pt idx="2237">
                  <c:v>38905.777777777774</c:v>
                </c:pt>
                <c:pt idx="2238">
                  <c:v>38905.78125</c:v>
                </c:pt>
                <c:pt idx="2239">
                  <c:v>38905.784722222204</c:v>
                </c:pt>
                <c:pt idx="2240">
                  <c:v>38905.788194444474</c:v>
                </c:pt>
                <c:pt idx="2241">
                  <c:v>38905.791666666606</c:v>
                </c:pt>
                <c:pt idx="2242">
                  <c:v>38905.795138888876</c:v>
                </c:pt>
                <c:pt idx="2243">
                  <c:v>38905.79861111108</c:v>
                </c:pt>
                <c:pt idx="2244">
                  <c:v>38905.802083333336</c:v>
                </c:pt>
                <c:pt idx="2245">
                  <c:v>38905.805555555562</c:v>
                </c:pt>
                <c:pt idx="2246">
                  <c:v>38905.809027777781</c:v>
                </c:pt>
                <c:pt idx="2247">
                  <c:v>38905.812500000029</c:v>
                </c:pt>
                <c:pt idx="2248">
                  <c:v>38905.815972222219</c:v>
                </c:pt>
                <c:pt idx="2249">
                  <c:v>38905.819444444474</c:v>
                </c:pt>
                <c:pt idx="2250">
                  <c:v>38905.822916666664</c:v>
                </c:pt>
                <c:pt idx="2251">
                  <c:v>38905.826388888891</c:v>
                </c:pt>
                <c:pt idx="2252">
                  <c:v>38905.82986111108</c:v>
                </c:pt>
                <c:pt idx="2253">
                  <c:v>38905.833333333336</c:v>
                </c:pt>
                <c:pt idx="2254">
                  <c:v>38905.836805555562</c:v>
                </c:pt>
                <c:pt idx="2255">
                  <c:v>38905.84027777781</c:v>
                </c:pt>
                <c:pt idx="2256">
                  <c:v>38905.84375</c:v>
                </c:pt>
                <c:pt idx="2257">
                  <c:v>38905.847222222219</c:v>
                </c:pt>
                <c:pt idx="2258">
                  <c:v>38905.850694444511</c:v>
                </c:pt>
                <c:pt idx="2259">
                  <c:v>38905.854166666664</c:v>
                </c:pt>
                <c:pt idx="2260">
                  <c:v>38905.857638888934</c:v>
                </c:pt>
                <c:pt idx="2261">
                  <c:v>38905.86111111108</c:v>
                </c:pt>
                <c:pt idx="2262">
                  <c:v>38905.864583333336</c:v>
                </c:pt>
                <c:pt idx="2263">
                  <c:v>38905.868055555562</c:v>
                </c:pt>
                <c:pt idx="2264">
                  <c:v>38905.871527777781</c:v>
                </c:pt>
                <c:pt idx="2265">
                  <c:v>38905.875</c:v>
                </c:pt>
                <c:pt idx="2266">
                  <c:v>38905.878472222219</c:v>
                </c:pt>
                <c:pt idx="2267">
                  <c:v>38905.881944444474</c:v>
                </c:pt>
                <c:pt idx="2268">
                  <c:v>38905.885416666664</c:v>
                </c:pt>
                <c:pt idx="2269">
                  <c:v>38905.888888888934</c:v>
                </c:pt>
                <c:pt idx="2270">
                  <c:v>38905.89236111108</c:v>
                </c:pt>
                <c:pt idx="2271">
                  <c:v>38905.895833333336</c:v>
                </c:pt>
                <c:pt idx="2272">
                  <c:v>38905.899305555555</c:v>
                </c:pt>
                <c:pt idx="2273">
                  <c:v>38905.902777777781</c:v>
                </c:pt>
                <c:pt idx="2274">
                  <c:v>38905.906250000029</c:v>
                </c:pt>
                <c:pt idx="2275">
                  <c:v>38905.909722222204</c:v>
                </c:pt>
                <c:pt idx="2276">
                  <c:v>38905.913194444474</c:v>
                </c:pt>
                <c:pt idx="2277">
                  <c:v>38905.916666666664</c:v>
                </c:pt>
                <c:pt idx="2278">
                  <c:v>38905.920138888891</c:v>
                </c:pt>
                <c:pt idx="2279">
                  <c:v>38905.92361111108</c:v>
                </c:pt>
                <c:pt idx="2280">
                  <c:v>38905.927083333307</c:v>
                </c:pt>
                <c:pt idx="2281">
                  <c:v>38905.930555555562</c:v>
                </c:pt>
              </c:numCache>
            </c:numRef>
          </c:xVal>
          <c:yVal>
            <c:numRef>
              <c:f>RiverSonde!$G$3:$G$2284</c:f>
              <c:numCache>
                <c:formatCode>General</c:formatCode>
                <c:ptCount val="2282"/>
                <c:pt idx="0">
                  <c:v>-0.67240000000000044</c:v>
                </c:pt>
                <c:pt idx="1">
                  <c:v>-0.65760000000000074</c:v>
                </c:pt>
                <c:pt idx="2">
                  <c:v>-0.67540000000000044</c:v>
                </c:pt>
                <c:pt idx="3">
                  <c:v>-0.71000000000000041</c:v>
                </c:pt>
                <c:pt idx="4">
                  <c:v>-0.7302000000000004</c:v>
                </c:pt>
                <c:pt idx="5">
                  <c:v>-0.71370000000000045</c:v>
                </c:pt>
                <c:pt idx="6">
                  <c:v>-0.62250000000000005</c:v>
                </c:pt>
                <c:pt idx="7">
                  <c:v>-0.57030000000000003</c:v>
                </c:pt>
                <c:pt idx="8">
                  <c:v>-0.57540000000000002</c:v>
                </c:pt>
                <c:pt idx="9">
                  <c:v>-0.55710000000000004</c:v>
                </c:pt>
                <c:pt idx="10">
                  <c:v>-0.47040000000000021</c:v>
                </c:pt>
                <c:pt idx="11">
                  <c:v>-0.45690000000000008</c:v>
                </c:pt>
                <c:pt idx="12">
                  <c:v>-0.37680000000000036</c:v>
                </c:pt>
                <c:pt idx="13">
                  <c:v>-0.36520000000000002</c:v>
                </c:pt>
                <c:pt idx="14">
                  <c:v>-0.39560000000000023</c:v>
                </c:pt>
                <c:pt idx="15">
                  <c:v>-0.4140000000000002</c:v>
                </c:pt>
                <c:pt idx="16">
                  <c:v>-0.37140000000000023</c:v>
                </c:pt>
                <c:pt idx="17">
                  <c:v>-0.35770000000000002</c:v>
                </c:pt>
                <c:pt idx="18">
                  <c:v>-0.31580000000000041</c:v>
                </c:pt>
                <c:pt idx="19">
                  <c:v>-0.2616</c:v>
                </c:pt>
                <c:pt idx="20">
                  <c:v>-0.25169999999999998</c:v>
                </c:pt>
                <c:pt idx="21">
                  <c:v>-0.22570000000000007</c:v>
                </c:pt>
                <c:pt idx="22">
                  <c:v>-0.14990000000000012</c:v>
                </c:pt>
                <c:pt idx="23">
                  <c:v>-0.13730000000000001</c:v>
                </c:pt>
                <c:pt idx="24">
                  <c:v>-0.18290000000000012</c:v>
                </c:pt>
                <c:pt idx="25">
                  <c:v>-0.16830000000000006</c:v>
                </c:pt>
                <c:pt idx="26">
                  <c:v>-0.19120000000000006</c:v>
                </c:pt>
                <c:pt idx="27">
                  <c:v>-0.21250000000000011</c:v>
                </c:pt>
                <c:pt idx="28">
                  <c:v>-0.17330000000000001</c:v>
                </c:pt>
                <c:pt idx="29">
                  <c:v>-0.11660000000000004</c:v>
                </c:pt>
                <c:pt idx="30">
                  <c:v>-4.8500000000000015E-2</c:v>
                </c:pt>
                <c:pt idx="31">
                  <c:v>-1.7700000000000011E-2</c:v>
                </c:pt>
                <c:pt idx="32">
                  <c:v>5.1000000000000021E-3</c:v>
                </c:pt>
                <c:pt idx="33">
                  <c:v>-7.3000000000000053E-3</c:v>
                </c:pt>
                <c:pt idx="34">
                  <c:v>4.2400000000000021E-2</c:v>
                </c:pt>
                <c:pt idx="35">
                  <c:v>3.1200000000000016E-2</c:v>
                </c:pt>
                <c:pt idx="36">
                  <c:v>7.8300000000000036E-2</c:v>
                </c:pt>
                <c:pt idx="37">
                  <c:v>0.10920000000000009</c:v>
                </c:pt>
                <c:pt idx="38">
                  <c:v>9.6100000000000046E-2</c:v>
                </c:pt>
                <c:pt idx="39">
                  <c:v>0.1363</c:v>
                </c:pt>
                <c:pt idx="40">
                  <c:v>0.11240000000000003</c:v>
                </c:pt>
                <c:pt idx="41">
                  <c:v>7.900000000000007E-2</c:v>
                </c:pt>
                <c:pt idx="42">
                  <c:v>6.5400000000000028E-2</c:v>
                </c:pt>
                <c:pt idx="43">
                  <c:v>7.1700000000000028E-2</c:v>
                </c:pt>
                <c:pt idx="44">
                  <c:v>0.12529999999999999</c:v>
                </c:pt>
                <c:pt idx="45">
                  <c:v>0.14350000000000004</c:v>
                </c:pt>
                <c:pt idx="46">
                  <c:v>0.18420000000000011</c:v>
                </c:pt>
                <c:pt idx="47">
                  <c:v>0.1363</c:v>
                </c:pt>
                <c:pt idx="48">
                  <c:v>0.11980000000000003</c:v>
                </c:pt>
                <c:pt idx="49">
                  <c:v>0.15030000000000004</c:v>
                </c:pt>
                <c:pt idx="50">
                  <c:v>0.18180000000000004</c:v>
                </c:pt>
                <c:pt idx="51">
                  <c:v>0.30880000000000035</c:v>
                </c:pt>
                <c:pt idx="52">
                  <c:v>0.38040000000000035</c:v>
                </c:pt>
                <c:pt idx="53">
                  <c:v>0.30630000000000035</c:v>
                </c:pt>
                <c:pt idx="54">
                  <c:v>0.19610000000000005</c:v>
                </c:pt>
                <c:pt idx="55">
                  <c:v>0.16510000000000005</c:v>
                </c:pt>
                <c:pt idx="56">
                  <c:v>0.18920000000000012</c:v>
                </c:pt>
                <c:pt idx="57">
                  <c:v>0.18290000000000012</c:v>
                </c:pt>
                <c:pt idx="58">
                  <c:v>0.14369999999999999</c:v>
                </c:pt>
                <c:pt idx="59">
                  <c:v>0.11190000000000003</c:v>
                </c:pt>
                <c:pt idx="60">
                  <c:v>8.9000000000000079E-2</c:v>
                </c:pt>
                <c:pt idx="61">
                  <c:v>0.10790000000000002</c:v>
                </c:pt>
                <c:pt idx="62">
                  <c:v>0.13370000000000001</c:v>
                </c:pt>
                <c:pt idx="63">
                  <c:v>0.12460000000000006</c:v>
                </c:pt>
                <c:pt idx="64">
                  <c:v>9.9600000000000119E-2</c:v>
                </c:pt>
                <c:pt idx="65">
                  <c:v>7.3100000000000026E-2</c:v>
                </c:pt>
                <c:pt idx="66">
                  <c:v>6.4800000000000038E-2</c:v>
                </c:pt>
                <c:pt idx="67">
                  <c:v>2.7200000000000016E-2</c:v>
                </c:pt>
                <c:pt idx="68">
                  <c:v>2.2000000000000019E-3</c:v>
                </c:pt>
                <c:pt idx="69">
                  <c:v>-2.4000000000000014E-2</c:v>
                </c:pt>
                <c:pt idx="70">
                  <c:v>-2.3199999999999988E-2</c:v>
                </c:pt>
                <c:pt idx="71">
                  <c:v>-3.2500000000000022E-2</c:v>
                </c:pt>
                <c:pt idx="72">
                  <c:v>-6.9000000000000047E-2</c:v>
                </c:pt>
                <c:pt idx="73">
                  <c:v>-9.2900000000000024E-2</c:v>
                </c:pt>
                <c:pt idx="74">
                  <c:v>-0.11670000000000008</c:v>
                </c:pt>
                <c:pt idx="75">
                  <c:v>-0.12089999999999998</c:v>
                </c:pt>
                <c:pt idx="76">
                  <c:v>-0.10870000000000007</c:v>
                </c:pt>
                <c:pt idx="77">
                  <c:v>-0.12590000000000001</c:v>
                </c:pt>
                <c:pt idx="78">
                  <c:v>-0.16140000000000007</c:v>
                </c:pt>
                <c:pt idx="79">
                  <c:v>-0.17570000000000011</c:v>
                </c:pt>
                <c:pt idx="80">
                  <c:v>-0.20369999999999999</c:v>
                </c:pt>
                <c:pt idx="81">
                  <c:v>-0.21940000000000018</c:v>
                </c:pt>
                <c:pt idx="82">
                  <c:v>-0.26329999999999998</c:v>
                </c:pt>
                <c:pt idx="83">
                  <c:v>-0.30350000000000027</c:v>
                </c:pt>
                <c:pt idx="84">
                  <c:v>-0.33040000000000042</c:v>
                </c:pt>
                <c:pt idx="85">
                  <c:v>-0.35930000000000023</c:v>
                </c:pt>
                <c:pt idx="86">
                  <c:v>-0.41010000000000002</c:v>
                </c:pt>
                <c:pt idx="87">
                  <c:v>-0.4634000000000002</c:v>
                </c:pt>
                <c:pt idx="88">
                  <c:v>-0.47960000000000008</c:v>
                </c:pt>
                <c:pt idx="89">
                  <c:v>-0.51019999999999999</c:v>
                </c:pt>
                <c:pt idx="90">
                  <c:v>-0.51949999999999996</c:v>
                </c:pt>
                <c:pt idx="91">
                  <c:v>-0.55489999999999995</c:v>
                </c:pt>
                <c:pt idx="92">
                  <c:v>-0.60880000000000045</c:v>
                </c:pt>
                <c:pt idx="93">
                  <c:v>-0.62930000000000041</c:v>
                </c:pt>
                <c:pt idx="94">
                  <c:v>-0.62549999999999994</c:v>
                </c:pt>
                <c:pt idx="95">
                  <c:v>-0.62700000000000045</c:v>
                </c:pt>
                <c:pt idx="96">
                  <c:v>-0.67210000000000059</c:v>
                </c:pt>
                <c:pt idx="97">
                  <c:v>-0.67390000000000072</c:v>
                </c:pt>
                <c:pt idx="98">
                  <c:v>-0.67740000000000045</c:v>
                </c:pt>
                <c:pt idx="99">
                  <c:v>-0.6910000000000005</c:v>
                </c:pt>
                <c:pt idx="100">
                  <c:v>-0.76959999999999995</c:v>
                </c:pt>
                <c:pt idx="101">
                  <c:v>-0.81240000000000001</c:v>
                </c:pt>
                <c:pt idx="102">
                  <c:v>-0.78439999999999999</c:v>
                </c:pt>
                <c:pt idx="103">
                  <c:v>-0.75840000000000041</c:v>
                </c:pt>
                <c:pt idx="104">
                  <c:v>-0.77980000000000049</c:v>
                </c:pt>
                <c:pt idx="105">
                  <c:v>-0.82210000000000005</c:v>
                </c:pt>
                <c:pt idx="106">
                  <c:v>-0.84000000000000041</c:v>
                </c:pt>
                <c:pt idx="107">
                  <c:v>-0.85260000000000058</c:v>
                </c:pt>
                <c:pt idx="108">
                  <c:v>-0.89440000000000019</c:v>
                </c:pt>
                <c:pt idx="109">
                  <c:v>-0.92449999999999999</c:v>
                </c:pt>
                <c:pt idx="110">
                  <c:v>-0.95340000000000003</c:v>
                </c:pt>
                <c:pt idx="111">
                  <c:v>-0.99229999999999996</c:v>
                </c:pt>
                <c:pt idx="112">
                  <c:v>-1.0265</c:v>
                </c:pt>
                <c:pt idx="113">
                  <c:v>-1.0242</c:v>
                </c:pt>
                <c:pt idx="114">
                  <c:v>-0.99639999999999951</c:v>
                </c:pt>
                <c:pt idx="115">
                  <c:v>-0.99480000000000002</c:v>
                </c:pt>
                <c:pt idx="116">
                  <c:v>-1.034899999999999</c:v>
                </c:pt>
                <c:pt idx="117">
                  <c:v>-1.0274999999999992</c:v>
                </c:pt>
                <c:pt idx="118">
                  <c:v>-1.0184</c:v>
                </c:pt>
                <c:pt idx="119">
                  <c:v>-0.9894999999999996</c:v>
                </c:pt>
                <c:pt idx="120">
                  <c:v>-0.96950000000000003</c:v>
                </c:pt>
                <c:pt idx="121">
                  <c:v>-0.98809999999999998</c:v>
                </c:pt>
                <c:pt idx="122">
                  <c:v>-0.95809999999999995</c:v>
                </c:pt>
                <c:pt idx="123">
                  <c:v>-0.94170000000000043</c:v>
                </c:pt>
                <c:pt idx="124">
                  <c:v>-0.95930000000000004</c:v>
                </c:pt>
                <c:pt idx="125">
                  <c:v>-0.9740000000000002</c:v>
                </c:pt>
                <c:pt idx="126">
                  <c:v>-0.97290000000000021</c:v>
                </c:pt>
                <c:pt idx="127">
                  <c:v>-1.0282</c:v>
                </c:pt>
                <c:pt idx="128">
                  <c:v>-0.99729999999999996</c:v>
                </c:pt>
                <c:pt idx="129">
                  <c:v>-1.0407</c:v>
                </c:pt>
                <c:pt idx="130">
                  <c:v>-1.0563</c:v>
                </c:pt>
                <c:pt idx="131">
                  <c:v>-1.0196999999999992</c:v>
                </c:pt>
                <c:pt idx="132">
                  <c:v>-0.98039999999999961</c:v>
                </c:pt>
                <c:pt idx="133">
                  <c:v>-0.96950000000000003</c:v>
                </c:pt>
                <c:pt idx="134">
                  <c:v>-0.98760000000000003</c:v>
                </c:pt>
                <c:pt idx="135">
                  <c:v>-0.98180000000000001</c:v>
                </c:pt>
                <c:pt idx="136">
                  <c:v>-0.98089999999999999</c:v>
                </c:pt>
                <c:pt idx="137">
                  <c:v>-0.99360000000000004</c:v>
                </c:pt>
                <c:pt idx="138">
                  <c:v>-1.008899999999999</c:v>
                </c:pt>
                <c:pt idx="139">
                  <c:v>-0.9883999999999995</c:v>
                </c:pt>
                <c:pt idx="140">
                  <c:v>-0.96690000000000043</c:v>
                </c:pt>
                <c:pt idx="141">
                  <c:v>-0.90880000000000005</c:v>
                </c:pt>
                <c:pt idx="142">
                  <c:v>-0.88200000000000023</c:v>
                </c:pt>
                <c:pt idx="143">
                  <c:v>-0.96730000000000005</c:v>
                </c:pt>
                <c:pt idx="144">
                  <c:v>-0.92559999999999998</c:v>
                </c:pt>
                <c:pt idx="145">
                  <c:v>-0.89500000000000024</c:v>
                </c:pt>
                <c:pt idx="146">
                  <c:v>-0.92390000000000005</c:v>
                </c:pt>
                <c:pt idx="147">
                  <c:v>-0.87250000000000005</c:v>
                </c:pt>
                <c:pt idx="148">
                  <c:v>-0.86870000000000058</c:v>
                </c:pt>
                <c:pt idx="149">
                  <c:v>-0.82270000000000043</c:v>
                </c:pt>
                <c:pt idx="150">
                  <c:v>-0.82270000000000043</c:v>
                </c:pt>
                <c:pt idx="151">
                  <c:v>-0.80210000000000004</c:v>
                </c:pt>
                <c:pt idx="152">
                  <c:v>-0.8663000000000004</c:v>
                </c:pt>
                <c:pt idx="153">
                  <c:v>-0.85760000000000058</c:v>
                </c:pt>
                <c:pt idx="154">
                  <c:v>-0.74620000000000042</c:v>
                </c:pt>
                <c:pt idx="155">
                  <c:v>-0.67730000000000046</c:v>
                </c:pt>
                <c:pt idx="156">
                  <c:v>-0.70890000000000042</c:v>
                </c:pt>
                <c:pt idx="157">
                  <c:v>-0.75770000000000071</c:v>
                </c:pt>
                <c:pt idx="158">
                  <c:v>-0.78810000000000002</c:v>
                </c:pt>
                <c:pt idx="159">
                  <c:v>-0.82509999999999994</c:v>
                </c:pt>
                <c:pt idx="160">
                  <c:v>-0.80789999999999995</c:v>
                </c:pt>
                <c:pt idx="161">
                  <c:v>-0.7873</c:v>
                </c:pt>
                <c:pt idx="162">
                  <c:v>-0.72940000000000005</c:v>
                </c:pt>
                <c:pt idx="163">
                  <c:v>-0.65570000000000073</c:v>
                </c:pt>
                <c:pt idx="164">
                  <c:v>-0.54959999999999998</c:v>
                </c:pt>
                <c:pt idx="165">
                  <c:v>-0.53349999999999997</c:v>
                </c:pt>
                <c:pt idx="166">
                  <c:v>-0.50480000000000003</c:v>
                </c:pt>
                <c:pt idx="167">
                  <c:v>-0.47970000000000002</c:v>
                </c:pt>
                <c:pt idx="168">
                  <c:v>-0.51819999999999999</c:v>
                </c:pt>
                <c:pt idx="169">
                  <c:v>-0.55589999999999995</c:v>
                </c:pt>
                <c:pt idx="170">
                  <c:v>-0.55449999999999999</c:v>
                </c:pt>
                <c:pt idx="171">
                  <c:v>-0.54430000000000001</c:v>
                </c:pt>
                <c:pt idx="172">
                  <c:v>-0.53749999999999998</c:v>
                </c:pt>
                <c:pt idx="173">
                  <c:v>-0.4664000000000002</c:v>
                </c:pt>
                <c:pt idx="174">
                  <c:v>-0.33620000000000022</c:v>
                </c:pt>
                <c:pt idx="175">
                  <c:v>-0.38940000000000036</c:v>
                </c:pt>
                <c:pt idx="176">
                  <c:v>-0.38650000000000023</c:v>
                </c:pt>
                <c:pt idx="177">
                  <c:v>-0.39310000000000023</c:v>
                </c:pt>
                <c:pt idx="178">
                  <c:v>-0.37890000000000035</c:v>
                </c:pt>
                <c:pt idx="179">
                  <c:v>-0.47280000000000022</c:v>
                </c:pt>
                <c:pt idx="180">
                  <c:v>-0.3712000000000002</c:v>
                </c:pt>
                <c:pt idx="181">
                  <c:v>-0.29280000000000023</c:v>
                </c:pt>
                <c:pt idx="182">
                  <c:v>-0.28390000000000026</c:v>
                </c:pt>
                <c:pt idx="183">
                  <c:v>-0.33070000000000027</c:v>
                </c:pt>
                <c:pt idx="184">
                  <c:v>-0.27550000000000002</c:v>
                </c:pt>
                <c:pt idx="185">
                  <c:v>-0.20730000000000001</c:v>
                </c:pt>
                <c:pt idx="186">
                  <c:v>-0.16430000000000006</c:v>
                </c:pt>
                <c:pt idx="187">
                  <c:v>-0.14440000000000011</c:v>
                </c:pt>
                <c:pt idx="188">
                  <c:v>-0.13120000000000001</c:v>
                </c:pt>
                <c:pt idx="189">
                  <c:v>-0.14130000000000001</c:v>
                </c:pt>
                <c:pt idx="190">
                  <c:v>-4.8800000000000017E-2</c:v>
                </c:pt>
                <c:pt idx="191">
                  <c:v>-8.6000000000000069E-3</c:v>
                </c:pt>
                <c:pt idx="192">
                  <c:v>0.1326</c:v>
                </c:pt>
                <c:pt idx="193">
                  <c:v>9.1600000000000056E-2</c:v>
                </c:pt>
                <c:pt idx="194">
                  <c:v>7.6100000000000029E-2</c:v>
                </c:pt>
                <c:pt idx="195">
                  <c:v>9.0700000000000058E-2</c:v>
                </c:pt>
                <c:pt idx="196">
                  <c:v>0.16150000000000006</c:v>
                </c:pt>
                <c:pt idx="197">
                  <c:v>0.24420000000000011</c:v>
                </c:pt>
                <c:pt idx="198">
                  <c:v>0.26929999999999998</c:v>
                </c:pt>
                <c:pt idx="199">
                  <c:v>0.16000000000000006</c:v>
                </c:pt>
                <c:pt idx="200">
                  <c:v>0.14490000000000011</c:v>
                </c:pt>
                <c:pt idx="201">
                  <c:v>0.16430000000000006</c:v>
                </c:pt>
                <c:pt idx="202">
                  <c:v>0.11880000000000003</c:v>
                </c:pt>
                <c:pt idx="203">
                  <c:v>0.10520000000000006</c:v>
                </c:pt>
                <c:pt idx="204">
                  <c:v>0.14490000000000011</c:v>
                </c:pt>
                <c:pt idx="205">
                  <c:v>0.16720000000000007</c:v>
                </c:pt>
                <c:pt idx="206">
                  <c:v>0.1323</c:v>
                </c:pt>
                <c:pt idx="207">
                  <c:v>0.11360000000000005</c:v>
                </c:pt>
                <c:pt idx="208">
                  <c:v>0.16640000000000013</c:v>
                </c:pt>
                <c:pt idx="209">
                  <c:v>0.13109999999999999</c:v>
                </c:pt>
                <c:pt idx="210">
                  <c:v>0.1368</c:v>
                </c:pt>
                <c:pt idx="211">
                  <c:v>0.1426</c:v>
                </c:pt>
                <c:pt idx="212">
                  <c:v>0.16600000000000006</c:v>
                </c:pt>
                <c:pt idx="213">
                  <c:v>0.2051</c:v>
                </c:pt>
                <c:pt idx="214">
                  <c:v>0.21170000000000011</c:v>
                </c:pt>
                <c:pt idx="215">
                  <c:v>0.15310000000000001</c:v>
                </c:pt>
                <c:pt idx="216">
                  <c:v>0.20030000000000001</c:v>
                </c:pt>
                <c:pt idx="217">
                  <c:v>0.2774000000000002</c:v>
                </c:pt>
                <c:pt idx="218">
                  <c:v>6.4300000000000052E-2</c:v>
                </c:pt>
                <c:pt idx="219">
                  <c:v>0.11849999999999999</c:v>
                </c:pt>
                <c:pt idx="220">
                  <c:v>-5.9100000000000021E-2</c:v>
                </c:pt>
                <c:pt idx="221">
                  <c:v>2.3000000000000017E-3</c:v>
                </c:pt>
                <c:pt idx="222">
                  <c:v>3.9900000000000012E-2</c:v>
                </c:pt>
                <c:pt idx="223">
                  <c:v>-1.0200000000000009E-2</c:v>
                </c:pt>
                <c:pt idx="224">
                  <c:v>-6.500000000000004E-3</c:v>
                </c:pt>
                <c:pt idx="225">
                  <c:v>6.1000000000000021E-3</c:v>
                </c:pt>
                <c:pt idx="226">
                  <c:v>-9.7700000000000051E-2</c:v>
                </c:pt>
                <c:pt idx="227">
                  <c:v>-0.15140000000000012</c:v>
                </c:pt>
                <c:pt idx="228">
                  <c:v>-0.16480000000000006</c:v>
                </c:pt>
                <c:pt idx="229">
                  <c:v>-0.17230000000000001</c:v>
                </c:pt>
                <c:pt idx="230">
                  <c:v>-0.22130000000000005</c:v>
                </c:pt>
                <c:pt idx="231">
                  <c:v>-0.25580000000000008</c:v>
                </c:pt>
                <c:pt idx="232">
                  <c:v>-0.30030000000000023</c:v>
                </c:pt>
                <c:pt idx="233">
                  <c:v>-0.2571</c:v>
                </c:pt>
                <c:pt idx="234">
                  <c:v>-0.28060000000000002</c:v>
                </c:pt>
                <c:pt idx="235">
                  <c:v>-0.32570000000000027</c:v>
                </c:pt>
                <c:pt idx="236">
                  <c:v>-0.33040000000000042</c:v>
                </c:pt>
                <c:pt idx="237">
                  <c:v>-0.36020000000000002</c:v>
                </c:pt>
                <c:pt idx="238">
                  <c:v>-0.39640000000000036</c:v>
                </c:pt>
                <c:pt idx="239">
                  <c:v>-0.39530000000000037</c:v>
                </c:pt>
                <c:pt idx="240">
                  <c:v>-0.35160000000000002</c:v>
                </c:pt>
                <c:pt idx="241">
                  <c:v>-0.3732000000000002</c:v>
                </c:pt>
                <c:pt idx="242">
                  <c:v>-0.45340000000000008</c:v>
                </c:pt>
                <c:pt idx="243">
                  <c:v>-0.40180000000000021</c:v>
                </c:pt>
                <c:pt idx="244">
                  <c:v>-0.43780000000000036</c:v>
                </c:pt>
                <c:pt idx="245">
                  <c:v>-0.46920000000000001</c:v>
                </c:pt>
                <c:pt idx="246">
                  <c:v>-0.51959999999999951</c:v>
                </c:pt>
                <c:pt idx="247">
                  <c:v>-0.55330000000000001</c:v>
                </c:pt>
                <c:pt idx="248">
                  <c:v>-0.5950000000000002</c:v>
                </c:pt>
                <c:pt idx="249">
                  <c:v>-0.76470000000000071</c:v>
                </c:pt>
                <c:pt idx="250">
                  <c:v>-0.63910000000000045</c:v>
                </c:pt>
                <c:pt idx="251">
                  <c:v>-0.59470000000000023</c:v>
                </c:pt>
                <c:pt idx="252">
                  <c:v>-0.62020000000000042</c:v>
                </c:pt>
                <c:pt idx="253">
                  <c:v>-0.59300000000000019</c:v>
                </c:pt>
                <c:pt idx="254">
                  <c:v>-0.57420000000000004</c:v>
                </c:pt>
                <c:pt idx="255">
                  <c:v>-0.55510000000000004</c:v>
                </c:pt>
                <c:pt idx="256">
                  <c:v>-0.5629000000000004</c:v>
                </c:pt>
                <c:pt idx="257">
                  <c:v>-0.62360000000000071</c:v>
                </c:pt>
                <c:pt idx="258">
                  <c:v>-0.67780000000000074</c:v>
                </c:pt>
                <c:pt idx="259">
                  <c:v>-0.72150000000000003</c:v>
                </c:pt>
                <c:pt idx="260">
                  <c:v>-0.69270000000000065</c:v>
                </c:pt>
                <c:pt idx="261">
                  <c:v>-0.7020000000000004</c:v>
                </c:pt>
                <c:pt idx="262">
                  <c:v>-0.7527000000000007</c:v>
                </c:pt>
                <c:pt idx="263">
                  <c:v>-0.76740000000000042</c:v>
                </c:pt>
                <c:pt idx="264">
                  <c:v>-0.81420000000000003</c:v>
                </c:pt>
                <c:pt idx="265">
                  <c:v>-0.87890000000000046</c:v>
                </c:pt>
                <c:pt idx="266">
                  <c:v>-0.85150000000000003</c:v>
                </c:pt>
                <c:pt idx="267">
                  <c:v>-0.87760000000000071</c:v>
                </c:pt>
                <c:pt idx="268">
                  <c:v>-0.97139999999999982</c:v>
                </c:pt>
                <c:pt idx="269">
                  <c:v>-0.96350000000000002</c:v>
                </c:pt>
                <c:pt idx="270">
                  <c:v>-0.92130000000000001</c:v>
                </c:pt>
                <c:pt idx="271">
                  <c:v>-0.9854999999999996</c:v>
                </c:pt>
                <c:pt idx="272">
                  <c:v>-0.95620000000000005</c:v>
                </c:pt>
                <c:pt idx="273">
                  <c:v>-0.93570000000000042</c:v>
                </c:pt>
                <c:pt idx="274">
                  <c:v>-0.90300000000000002</c:v>
                </c:pt>
                <c:pt idx="275">
                  <c:v>-0.86550000000000005</c:v>
                </c:pt>
                <c:pt idx="276">
                  <c:v>-0.81920000000000004</c:v>
                </c:pt>
                <c:pt idx="277">
                  <c:v>-0.89110000000000023</c:v>
                </c:pt>
                <c:pt idx="278">
                  <c:v>-0.83420000000000005</c:v>
                </c:pt>
                <c:pt idx="279">
                  <c:v>-0.88280000000000025</c:v>
                </c:pt>
                <c:pt idx="280">
                  <c:v>-0.9234</c:v>
                </c:pt>
                <c:pt idx="281">
                  <c:v>-0.87960000000000071</c:v>
                </c:pt>
                <c:pt idx="282">
                  <c:v>-0.87360000000000071</c:v>
                </c:pt>
                <c:pt idx="283">
                  <c:v>-0.87100000000000044</c:v>
                </c:pt>
                <c:pt idx="284">
                  <c:v>-0.90590000000000004</c:v>
                </c:pt>
                <c:pt idx="285">
                  <c:v>-0.89090000000000025</c:v>
                </c:pt>
                <c:pt idx="286">
                  <c:v>-0.84850000000000003</c:v>
                </c:pt>
                <c:pt idx="287">
                  <c:v>-0.83650000000000002</c:v>
                </c:pt>
                <c:pt idx="288">
                  <c:v>-0.80500000000000005</c:v>
                </c:pt>
                <c:pt idx="289">
                  <c:v>-0.85390000000000044</c:v>
                </c:pt>
                <c:pt idx="290">
                  <c:v>-0.87810000000000044</c:v>
                </c:pt>
                <c:pt idx="291">
                  <c:v>-0.81030000000000002</c:v>
                </c:pt>
                <c:pt idx="292">
                  <c:v>-0.76830000000000043</c:v>
                </c:pt>
                <c:pt idx="293">
                  <c:v>-0.74539999999999995</c:v>
                </c:pt>
                <c:pt idx="294">
                  <c:v>-0.74490000000000045</c:v>
                </c:pt>
                <c:pt idx="295">
                  <c:v>-0.71990000000000043</c:v>
                </c:pt>
                <c:pt idx="296">
                  <c:v>-0.65070000000000072</c:v>
                </c:pt>
                <c:pt idx="297">
                  <c:v>-0.71380000000000043</c:v>
                </c:pt>
                <c:pt idx="298">
                  <c:v>-0.75549999999999995</c:v>
                </c:pt>
                <c:pt idx="299">
                  <c:v>-0.73090000000000044</c:v>
                </c:pt>
                <c:pt idx="300">
                  <c:v>-0.78749999999999998</c:v>
                </c:pt>
                <c:pt idx="301">
                  <c:v>-0.78169999999999995</c:v>
                </c:pt>
                <c:pt idx="302">
                  <c:v>-0.74410000000000043</c:v>
                </c:pt>
                <c:pt idx="303">
                  <c:v>-0.67870000000000075</c:v>
                </c:pt>
                <c:pt idx="304">
                  <c:v>-0.64680000000000071</c:v>
                </c:pt>
                <c:pt idx="305">
                  <c:v>-0.53039999999999998</c:v>
                </c:pt>
                <c:pt idx="306">
                  <c:v>-0.4352000000000002</c:v>
                </c:pt>
                <c:pt idx="307">
                  <c:v>-0.4271000000000002</c:v>
                </c:pt>
                <c:pt idx="308">
                  <c:v>-0.46760000000000002</c:v>
                </c:pt>
                <c:pt idx="309">
                  <c:v>-0.47510000000000002</c:v>
                </c:pt>
                <c:pt idx="310">
                  <c:v>-0.45570000000000005</c:v>
                </c:pt>
                <c:pt idx="311">
                  <c:v>-0.44770000000000015</c:v>
                </c:pt>
                <c:pt idx="312">
                  <c:v>-0.40180000000000021</c:v>
                </c:pt>
                <c:pt idx="313">
                  <c:v>-0.38920000000000027</c:v>
                </c:pt>
                <c:pt idx="314">
                  <c:v>-0.39430000000000037</c:v>
                </c:pt>
                <c:pt idx="315">
                  <c:v>-0.37440000000000023</c:v>
                </c:pt>
                <c:pt idx="316">
                  <c:v>-0.32040000000000035</c:v>
                </c:pt>
                <c:pt idx="317">
                  <c:v>-0.31850000000000023</c:v>
                </c:pt>
                <c:pt idx="318">
                  <c:v>-0.31940000000000035</c:v>
                </c:pt>
                <c:pt idx="319">
                  <c:v>-0.29550000000000021</c:v>
                </c:pt>
                <c:pt idx="320">
                  <c:v>-0.2366</c:v>
                </c:pt>
                <c:pt idx="321">
                  <c:v>-0.18120000000000011</c:v>
                </c:pt>
                <c:pt idx="322">
                  <c:v>-0.21290000000000012</c:v>
                </c:pt>
                <c:pt idx="323">
                  <c:v>-0.13089999999999999</c:v>
                </c:pt>
                <c:pt idx="324">
                  <c:v>-0.12740000000000001</c:v>
                </c:pt>
                <c:pt idx="325">
                  <c:v>-0.13370000000000001</c:v>
                </c:pt>
                <c:pt idx="326">
                  <c:v>-0.12400000000000005</c:v>
                </c:pt>
                <c:pt idx="327">
                  <c:v>-0.15140000000000012</c:v>
                </c:pt>
                <c:pt idx="328">
                  <c:v>-0.1321</c:v>
                </c:pt>
                <c:pt idx="329">
                  <c:v>-6.9900000000000045E-2</c:v>
                </c:pt>
                <c:pt idx="330">
                  <c:v>-6.8900000000000031E-2</c:v>
                </c:pt>
                <c:pt idx="331">
                  <c:v>-6.0200000000000017E-2</c:v>
                </c:pt>
                <c:pt idx="332">
                  <c:v>-4.1000000000000002E-2</c:v>
                </c:pt>
                <c:pt idx="333">
                  <c:v>-3.4700000000000002E-2</c:v>
                </c:pt>
                <c:pt idx="334">
                  <c:v>-1.7500000000000022E-2</c:v>
                </c:pt>
                <c:pt idx="335">
                  <c:v>-1.1599999999999997E-2</c:v>
                </c:pt>
                <c:pt idx="336">
                  <c:v>-1.550000000000001E-2</c:v>
                </c:pt>
                <c:pt idx="337">
                  <c:v>-9.0000000000000063E-3</c:v>
                </c:pt>
                <c:pt idx="338">
                  <c:v>1.3100000000000009E-2</c:v>
                </c:pt>
                <c:pt idx="339">
                  <c:v>3.5800000000000019E-2</c:v>
                </c:pt>
                <c:pt idx="340">
                  <c:v>6.4900000000000027E-2</c:v>
                </c:pt>
                <c:pt idx="341">
                  <c:v>0.10700000000000005</c:v>
                </c:pt>
                <c:pt idx="342">
                  <c:v>6.2400000000000039E-2</c:v>
                </c:pt>
                <c:pt idx="343">
                  <c:v>4.970000000000005E-2</c:v>
                </c:pt>
                <c:pt idx="344">
                  <c:v>5.8900000000000029E-2</c:v>
                </c:pt>
                <c:pt idx="345">
                  <c:v>7.9700000000000062E-2</c:v>
                </c:pt>
                <c:pt idx="346">
                  <c:v>7.7000000000000027E-2</c:v>
                </c:pt>
                <c:pt idx="347">
                  <c:v>5.7100000000000019E-2</c:v>
                </c:pt>
                <c:pt idx="348">
                  <c:v>5.1900000000000002E-2</c:v>
                </c:pt>
                <c:pt idx="349">
                  <c:v>4.7200000000000013E-2</c:v>
                </c:pt>
                <c:pt idx="350">
                  <c:v>5.8000000000000031E-2</c:v>
                </c:pt>
                <c:pt idx="351">
                  <c:v>-7.4000000000000081E-3</c:v>
                </c:pt>
                <c:pt idx="352">
                  <c:v>2.2000000000000019E-3</c:v>
                </c:pt>
                <c:pt idx="353">
                  <c:v>4.2500000000000024E-2</c:v>
                </c:pt>
                <c:pt idx="354">
                  <c:v>4.030000000000003E-2</c:v>
                </c:pt>
                <c:pt idx="355">
                  <c:v>4.4800000000000041E-2</c:v>
                </c:pt>
                <c:pt idx="356">
                  <c:v>3.9900000000000012E-2</c:v>
                </c:pt>
                <c:pt idx="357">
                  <c:v>4.4000000000000037E-3</c:v>
                </c:pt>
                <c:pt idx="358">
                  <c:v>-7.9000000000000077E-3</c:v>
                </c:pt>
                <c:pt idx="359">
                  <c:v>-1.2000000000000003E-3</c:v>
                </c:pt>
                <c:pt idx="360">
                  <c:v>-7.9000000000000077E-3</c:v>
                </c:pt>
                <c:pt idx="361">
                  <c:v>1.000000000000001E-4</c:v>
                </c:pt>
                <c:pt idx="362">
                  <c:v>-1.6000000000000014E-3</c:v>
                </c:pt>
                <c:pt idx="363">
                  <c:v>-2.6400000000000024E-2</c:v>
                </c:pt>
                <c:pt idx="364">
                  <c:v>-5.0600000000000013E-2</c:v>
                </c:pt>
                <c:pt idx="365">
                  <c:v>-4.730000000000005E-2</c:v>
                </c:pt>
                <c:pt idx="366">
                  <c:v>-4.5800000000000021E-2</c:v>
                </c:pt>
                <c:pt idx="367">
                  <c:v>-6.0600000000000029E-2</c:v>
                </c:pt>
                <c:pt idx="368">
                  <c:v>-6.8700000000000025E-2</c:v>
                </c:pt>
                <c:pt idx="369">
                  <c:v>-6.4200000000000035E-2</c:v>
                </c:pt>
                <c:pt idx="370">
                  <c:v>-7.6700000000000046E-2</c:v>
                </c:pt>
                <c:pt idx="371">
                  <c:v>-0.1013</c:v>
                </c:pt>
                <c:pt idx="372">
                  <c:v>-0.12920000000000001</c:v>
                </c:pt>
                <c:pt idx="373">
                  <c:v>-0.1406</c:v>
                </c:pt>
                <c:pt idx="374">
                  <c:v>-0.16010000000000005</c:v>
                </c:pt>
                <c:pt idx="375">
                  <c:v>-0.19490000000000013</c:v>
                </c:pt>
                <c:pt idx="376">
                  <c:v>-0.20619999999999999</c:v>
                </c:pt>
                <c:pt idx="377">
                  <c:v>-0.23139999999999999</c:v>
                </c:pt>
                <c:pt idx="378">
                  <c:v>-0.23769999999999999</c:v>
                </c:pt>
                <c:pt idx="379">
                  <c:v>-0.26390000000000002</c:v>
                </c:pt>
                <c:pt idx="380">
                  <c:v>-0.30640000000000023</c:v>
                </c:pt>
                <c:pt idx="381">
                  <c:v>-0.33590000000000036</c:v>
                </c:pt>
                <c:pt idx="382">
                  <c:v>-0.36970000000000008</c:v>
                </c:pt>
                <c:pt idx="383">
                  <c:v>-0.40820000000000001</c:v>
                </c:pt>
                <c:pt idx="384">
                  <c:v>-0.42790000000000022</c:v>
                </c:pt>
                <c:pt idx="385">
                  <c:v>-0.42680000000000023</c:v>
                </c:pt>
                <c:pt idx="386">
                  <c:v>-0.44990000000000013</c:v>
                </c:pt>
                <c:pt idx="387">
                  <c:v>-0.43580000000000035</c:v>
                </c:pt>
                <c:pt idx="388">
                  <c:v>-0.55930000000000002</c:v>
                </c:pt>
                <c:pt idx="389">
                  <c:v>-0.56910000000000005</c:v>
                </c:pt>
                <c:pt idx="390">
                  <c:v>-0.58720000000000028</c:v>
                </c:pt>
                <c:pt idx="391">
                  <c:v>-0.58329999999999982</c:v>
                </c:pt>
                <c:pt idx="392">
                  <c:v>-0.5669000000000004</c:v>
                </c:pt>
                <c:pt idx="393">
                  <c:v>-0.57150000000000001</c:v>
                </c:pt>
                <c:pt idx="394">
                  <c:v>-0.58409999999999973</c:v>
                </c:pt>
                <c:pt idx="395">
                  <c:v>-0.60060000000000058</c:v>
                </c:pt>
                <c:pt idx="396">
                  <c:v>-0.62339999999999995</c:v>
                </c:pt>
                <c:pt idx="397">
                  <c:v>-0.66220000000000045</c:v>
                </c:pt>
                <c:pt idx="398">
                  <c:v>-0.68540000000000023</c:v>
                </c:pt>
                <c:pt idx="399">
                  <c:v>-0.67520000000000058</c:v>
                </c:pt>
                <c:pt idx="400">
                  <c:v>-0.68650000000000022</c:v>
                </c:pt>
                <c:pt idx="401">
                  <c:v>-0.68860000000000054</c:v>
                </c:pt>
                <c:pt idx="402">
                  <c:v>-0.72990000000000044</c:v>
                </c:pt>
                <c:pt idx="403">
                  <c:v>-0.7756000000000004</c:v>
                </c:pt>
                <c:pt idx="404">
                  <c:v>-0.77870000000000039</c:v>
                </c:pt>
                <c:pt idx="405">
                  <c:v>-0.83600000000000041</c:v>
                </c:pt>
                <c:pt idx="406">
                  <c:v>-0.85360000000000058</c:v>
                </c:pt>
                <c:pt idx="407">
                  <c:v>-0.84860000000000047</c:v>
                </c:pt>
                <c:pt idx="408">
                  <c:v>-0.88750000000000018</c:v>
                </c:pt>
                <c:pt idx="409">
                  <c:v>-0.87690000000000046</c:v>
                </c:pt>
                <c:pt idx="410">
                  <c:v>-0.86520000000000041</c:v>
                </c:pt>
                <c:pt idx="411">
                  <c:v>-0.8129000000000004</c:v>
                </c:pt>
                <c:pt idx="412">
                  <c:v>-0.86780000000000046</c:v>
                </c:pt>
                <c:pt idx="413">
                  <c:v>-0.90529999999999999</c:v>
                </c:pt>
                <c:pt idx="414">
                  <c:v>-0.91339999999999999</c:v>
                </c:pt>
                <c:pt idx="415">
                  <c:v>-0.94710000000000005</c:v>
                </c:pt>
                <c:pt idx="416">
                  <c:v>-0.93370000000000042</c:v>
                </c:pt>
                <c:pt idx="417">
                  <c:v>-0.93870000000000042</c:v>
                </c:pt>
                <c:pt idx="418">
                  <c:v>-0.94240000000000002</c:v>
                </c:pt>
                <c:pt idx="419">
                  <c:v>-0.92010000000000003</c:v>
                </c:pt>
                <c:pt idx="420">
                  <c:v>-0.85010000000000041</c:v>
                </c:pt>
                <c:pt idx="421">
                  <c:v>-0.66030000000000044</c:v>
                </c:pt>
                <c:pt idx="422">
                  <c:v>-0.64159999999999995</c:v>
                </c:pt>
                <c:pt idx="423">
                  <c:v>-0.74770000000000059</c:v>
                </c:pt>
                <c:pt idx="424">
                  <c:v>-0.80289999999999995</c:v>
                </c:pt>
                <c:pt idx="425">
                  <c:v>-0.7883</c:v>
                </c:pt>
                <c:pt idx="426">
                  <c:v>-0.9288000000000004</c:v>
                </c:pt>
                <c:pt idx="427">
                  <c:v>-0.97080000000000022</c:v>
                </c:pt>
                <c:pt idx="428">
                  <c:v>-0.86160000000000059</c:v>
                </c:pt>
                <c:pt idx="429">
                  <c:v>-0.81799999999999995</c:v>
                </c:pt>
                <c:pt idx="430">
                  <c:v>-0.83850000000000002</c:v>
                </c:pt>
                <c:pt idx="431">
                  <c:v>-0.85170000000000046</c:v>
                </c:pt>
                <c:pt idx="432">
                  <c:v>-0.85470000000000046</c:v>
                </c:pt>
                <c:pt idx="433">
                  <c:v>-0.90700000000000003</c:v>
                </c:pt>
                <c:pt idx="434">
                  <c:v>-0.87280000000000046</c:v>
                </c:pt>
                <c:pt idx="435">
                  <c:v>-0.83309999999999995</c:v>
                </c:pt>
                <c:pt idx="436">
                  <c:v>-0.83660000000000045</c:v>
                </c:pt>
                <c:pt idx="437">
                  <c:v>-0.83960000000000046</c:v>
                </c:pt>
                <c:pt idx="438">
                  <c:v>-0.83660000000000045</c:v>
                </c:pt>
                <c:pt idx="439">
                  <c:v>-0.87000000000000044</c:v>
                </c:pt>
                <c:pt idx="440">
                  <c:v>-0.78859999999999997</c:v>
                </c:pt>
                <c:pt idx="441">
                  <c:v>-0.76720000000000044</c:v>
                </c:pt>
                <c:pt idx="442">
                  <c:v>-0.80159999999999998</c:v>
                </c:pt>
                <c:pt idx="443">
                  <c:v>-0.84000000000000041</c:v>
                </c:pt>
                <c:pt idx="444">
                  <c:v>-0.84860000000000047</c:v>
                </c:pt>
                <c:pt idx="445">
                  <c:v>-0.83450000000000002</c:v>
                </c:pt>
                <c:pt idx="446">
                  <c:v>-0.84860000000000047</c:v>
                </c:pt>
                <c:pt idx="447">
                  <c:v>-0.82160000000000044</c:v>
                </c:pt>
                <c:pt idx="448">
                  <c:v>-0.79859999999999998</c:v>
                </c:pt>
                <c:pt idx="449">
                  <c:v>-0.80459999999999998</c:v>
                </c:pt>
                <c:pt idx="450">
                  <c:v>-0.72640000000000005</c:v>
                </c:pt>
                <c:pt idx="451">
                  <c:v>-0.73350000000000004</c:v>
                </c:pt>
                <c:pt idx="452">
                  <c:v>-0.71690000000000043</c:v>
                </c:pt>
                <c:pt idx="453">
                  <c:v>-0.67790000000000072</c:v>
                </c:pt>
                <c:pt idx="454">
                  <c:v>-0.6791000000000007</c:v>
                </c:pt>
                <c:pt idx="455">
                  <c:v>-0.65810000000000046</c:v>
                </c:pt>
                <c:pt idx="456">
                  <c:v>-0.63500000000000045</c:v>
                </c:pt>
                <c:pt idx="457">
                  <c:v>-0.59460000000000024</c:v>
                </c:pt>
                <c:pt idx="458">
                  <c:v>-0.64059999999999995</c:v>
                </c:pt>
                <c:pt idx="459">
                  <c:v>-0.54139999999999999</c:v>
                </c:pt>
                <c:pt idx="460">
                  <c:v>-0.53080000000000005</c:v>
                </c:pt>
                <c:pt idx="461">
                  <c:v>-0.50219999999999998</c:v>
                </c:pt>
                <c:pt idx="462">
                  <c:v>-0.49020000000000002</c:v>
                </c:pt>
                <c:pt idx="463">
                  <c:v>-0.45650000000000002</c:v>
                </c:pt>
                <c:pt idx="464">
                  <c:v>-0.42000000000000021</c:v>
                </c:pt>
                <c:pt idx="465">
                  <c:v>-0.43750000000000022</c:v>
                </c:pt>
                <c:pt idx="466">
                  <c:v>-0.39820000000000022</c:v>
                </c:pt>
                <c:pt idx="467">
                  <c:v>-0.39740000000000036</c:v>
                </c:pt>
                <c:pt idx="468">
                  <c:v>-0.32420000000000027</c:v>
                </c:pt>
                <c:pt idx="469">
                  <c:v>-0.31110000000000027</c:v>
                </c:pt>
                <c:pt idx="470">
                  <c:v>-0.29080000000000022</c:v>
                </c:pt>
                <c:pt idx="471">
                  <c:v>-0.27850000000000008</c:v>
                </c:pt>
                <c:pt idx="472">
                  <c:v>-0.25750000000000001</c:v>
                </c:pt>
                <c:pt idx="473">
                  <c:v>-0.21270000000000011</c:v>
                </c:pt>
                <c:pt idx="474">
                  <c:v>-0.21890000000000018</c:v>
                </c:pt>
                <c:pt idx="475">
                  <c:v>-0.14760000000000001</c:v>
                </c:pt>
                <c:pt idx="476">
                  <c:v>-0.19400000000000006</c:v>
                </c:pt>
                <c:pt idx="477">
                  <c:v>-0.13239999999999999</c:v>
                </c:pt>
                <c:pt idx="478">
                  <c:v>-2.2600000000000016E-2</c:v>
                </c:pt>
                <c:pt idx="479">
                  <c:v>-2.2100000000000009E-2</c:v>
                </c:pt>
                <c:pt idx="480">
                  <c:v>-5.580000000000003E-2</c:v>
                </c:pt>
                <c:pt idx="481">
                  <c:v>-4.7600000000000017E-2</c:v>
                </c:pt>
                <c:pt idx="482">
                  <c:v>-6.9800000000000056E-2</c:v>
                </c:pt>
                <c:pt idx="483">
                  <c:v>-1.0100000000000001E-2</c:v>
                </c:pt>
                <c:pt idx="484">
                  <c:v>-1.9500000000000014E-2</c:v>
                </c:pt>
                <c:pt idx="485">
                  <c:v>-2.0400000000000012E-2</c:v>
                </c:pt>
                <c:pt idx="486">
                  <c:v>2.5900000000000006E-2</c:v>
                </c:pt>
                <c:pt idx="487">
                  <c:v>5.8400000000000021E-2</c:v>
                </c:pt>
                <c:pt idx="488">
                  <c:v>6.8300000000000027E-2</c:v>
                </c:pt>
                <c:pt idx="489">
                  <c:v>1.320000000000001E-2</c:v>
                </c:pt>
                <c:pt idx="490">
                  <c:v>5.8300000000000039E-2</c:v>
                </c:pt>
                <c:pt idx="491">
                  <c:v>7.780000000000005E-2</c:v>
                </c:pt>
                <c:pt idx="492">
                  <c:v>5.3100000000000015E-2</c:v>
                </c:pt>
                <c:pt idx="493">
                  <c:v>7.2800000000000045E-2</c:v>
                </c:pt>
                <c:pt idx="494">
                  <c:v>0.10800000000000005</c:v>
                </c:pt>
                <c:pt idx="495">
                  <c:v>5.3400000000000017E-2</c:v>
                </c:pt>
                <c:pt idx="496">
                  <c:v>7.4500000000000052E-2</c:v>
                </c:pt>
                <c:pt idx="497">
                  <c:v>0.17130000000000001</c:v>
                </c:pt>
                <c:pt idx="498">
                  <c:v>0.2385000000000001</c:v>
                </c:pt>
                <c:pt idx="499">
                  <c:v>0.19050000000000006</c:v>
                </c:pt>
                <c:pt idx="500">
                  <c:v>0.14710000000000001</c:v>
                </c:pt>
                <c:pt idx="501">
                  <c:v>0.1368</c:v>
                </c:pt>
                <c:pt idx="502">
                  <c:v>0.14460000000000001</c:v>
                </c:pt>
                <c:pt idx="503">
                  <c:v>0.21520000000000011</c:v>
                </c:pt>
                <c:pt idx="504">
                  <c:v>0.21470000000000011</c:v>
                </c:pt>
                <c:pt idx="505">
                  <c:v>0.1853000000000001</c:v>
                </c:pt>
                <c:pt idx="506">
                  <c:v>0.19840000000000013</c:v>
                </c:pt>
                <c:pt idx="507">
                  <c:v>0.22570000000000007</c:v>
                </c:pt>
                <c:pt idx="508">
                  <c:v>0.26500000000000001</c:v>
                </c:pt>
                <c:pt idx="509">
                  <c:v>0.14840000000000012</c:v>
                </c:pt>
                <c:pt idx="510">
                  <c:v>0.1426</c:v>
                </c:pt>
                <c:pt idx="511">
                  <c:v>0.10249999999999998</c:v>
                </c:pt>
                <c:pt idx="512">
                  <c:v>6.6000000000000003E-2</c:v>
                </c:pt>
                <c:pt idx="513">
                  <c:v>9.0800000000000047E-2</c:v>
                </c:pt>
                <c:pt idx="514">
                  <c:v>0.19730000000000006</c:v>
                </c:pt>
                <c:pt idx="515">
                  <c:v>0.16790000000000013</c:v>
                </c:pt>
                <c:pt idx="516">
                  <c:v>0.12659999999999999</c:v>
                </c:pt>
                <c:pt idx="517">
                  <c:v>5.2000000000000039E-2</c:v>
                </c:pt>
                <c:pt idx="518">
                  <c:v>7.800000000000004E-3</c:v>
                </c:pt>
                <c:pt idx="519">
                  <c:v>-1.380000000000001E-2</c:v>
                </c:pt>
                <c:pt idx="520">
                  <c:v>-1.6900000000000012E-2</c:v>
                </c:pt>
                <c:pt idx="521">
                  <c:v>-5.0900000000000029E-2</c:v>
                </c:pt>
                <c:pt idx="522">
                  <c:v>-3.4599999999999999E-2</c:v>
                </c:pt>
                <c:pt idx="523">
                  <c:v>-5.2600000000000029E-2</c:v>
                </c:pt>
                <c:pt idx="524">
                  <c:v>-8.9200000000000057E-2</c:v>
                </c:pt>
                <c:pt idx="525">
                  <c:v>-3.2700000000000021E-2</c:v>
                </c:pt>
                <c:pt idx="526">
                  <c:v>-0.14069999999999999</c:v>
                </c:pt>
                <c:pt idx="527">
                  <c:v>-0.18260000000000001</c:v>
                </c:pt>
                <c:pt idx="528">
                  <c:v>-0.12590000000000001</c:v>
                </c:pt>
                <c:pt idx="529">
                  <c:v>-9.8900000000000099E-2</c:v>
                </c:pt>
                <c:pt idx="530">
                  <c:v>-0.18220000000000011</c:v>
                </c:pt>
                <c:pt idx="531">
                  <c:v>-0.24400000000000011</c:v>
                </c:pt>
                <c:pt idx="532">
                  <c:v>-0.22820000000000004</c:v>
                </c:pt>
                <c:pt idx="533">
                  <c:v>-0.2356</c:v>
                </c:pt>
                <c:pt idx="534">
                  <c:v>-0.25660000000000005</c:v>
                </c:pt>
                <c:pt idx="535">
                  <c:v>-0.29730000000000023</c:v>
                </c:pt>
                <c:pt idx="536">
                  <c:v>-0.30390000000000023</c:v>
                </c:pt>
                <c:pt idx="537">
                  <c:v>-0.32860000000000023</c:v>
                </c:pt>
                <c:pt idx="538">
                  <c:v>-0.33160000000000023</c:v>
                </c:pt>
                <c:pt idx="539">
                  <c:v>-0.36770000000000008</c:v>
                </c:pt>
                <c:pt idx="540">
                  <c:v>-0.39710000000000023</c:v>
                </c:pt>
                <c:pt idx="541">
                  <c:v>-0.47540000000000027</c:v>
                </c:pt>
                <c:pt idx="542">
                  <c:v>-0.40030000000000021</c:v>
                </c:pt>
                <c:pt idx="543">
                  <c:v>-0.43270000000000008</c:v>
                </c:pt>
                <c:pt idx="544">
                  <c:v>-0.49440000000000023</c:v>
                </c:pt>
                <c:pt idx="545">
                  <c:v>-0.46810000000000002</c:v>
                </c:pt>
                <c:pt idx="546">
                  <c:v>-0.38100000000000023</c:v>
                </c:pt>
                <c:pt idx="547">
                  <c:v>-0.40840000000000026</c:v>
                </c:pt>
                <c:pt idx="548">
                  <c:v>-0.46310000000000001</c:v>
                </c:pt>
                <c:pt idx="549">
                  <c:v>-0.45129999999999998</c:v>
                </c:pt>
                <c:pt idx="550">
                  <c:v>-0.48420000000000002</c:v>
                </c:pt>
                <c:pt idx="551">
                  <c:v>-0.49340000000000023</c:v>
                </c:pt>
                <c:pt idx="552">
                  <c:v>-0.49190000000000023</c:v>
                </c:pt>
                <c:pt idx="553">
                  <c:v>-0.52900000000000003</c:v>
                </c:pt>
                <c:pt idx="554">
                  <c:v>-0.55000000000000004</c:v>
                </c:pt>
                <c:pt idx="555">
                  <c:v>-0.56040000000000001</c:v>
                </c:pt>
                <c:pt idx="556">
                  <c:v>-0.55589999999999995</c:v>
                </c:pt>
                <c:pt idx="557">
                  <c:v>-0.53569999999999995</c:v>
                </c:pt>
                <c:pt idx="558">
                  <c:v>-0.4556</c:v>
                </c:pt>
                <c:pt idx="559">
                  <c:v>-0.44430000000000014</c:v>
                </c:pt>
                <c:pt idx="560">
                  <c:v>-0.51519999999999999</c:v>
                </c:pt>
                <c:pt idx="561">
                  <c:v>-0.54200000000000004</c:v>
                </c:pt>
                <c:pt idx="562">
                  <c:v>-0.54649999999999999</c:v>
                </c:pt>
                <c:pt idx="563">
                  <c:v>-0.48740000000000022</c:v>
                </c:pt>
                <c:pt idx="564">
                  <c:v>-0.38530000000000036</c:v>
                </c:pt>
                <c:pt idx="565">
                  <c:v>-0.38480000000000036</c:v>
                </c:pt>
                <c:pt idx="566">
                  <c:v>-0.39360000000000023</c:v>
                </c:pt>
                <c:pt idx="567">
                  <c:v>-0.55000000000000004</c:v>
                </c:pt>
                <c:pt idx="568">
                  <c:v>-0.5014999999999995</c:v>
                </c:pt>
                <c:pt idx="569">
                  <c:v>-0.51149999999999951</c:v>
                </c:pt>
                <c:pt idx="570">
                  <c:v>-0.39970000000000022</c:v>
                </c:pt>
                <c:pt idx="571">
                  <c:v>-0.36600000000000027</c:v>
                </c:pt>
                <c:pt idx="572">
                  <c:v>-0.2860000000000002</c:v>
                </c:pt>
                <c:pt idx="573">
                  <c:v>-0.28710000000000002</c:v>
                </c:pt>
                <c:pt idx="574">
                  <c:v>-0.2910000000000002</c:v>
                </c:pt>
                <c:pt idx="575">
                  <c:v>-0.32060000000000022</c:v>
                </c:pt>
                <c:pt idx="576">
                  <c:v>-0.27110000000000001</c:v>
                </c:pt>
                <c:pt idx="577">
                  <c:v>-0.29460000000000008</c:v>
                </c:pt>
                <c:pt idx="578">
                  <c:v>-0.34760000000000013</c:v>
                </c:pt>
                <c:pt idx="579">
                  <c:v>-0.30370000000000008</c:v>
                </c:pt>
                <c:pt idx="580">
                  <c:v>-0.32760000000000022</c:v>
                </c:pt>
                <c:pt idx="581">
                  <c:v>-0.2961000000000002</c:v>
                </c:pt>
                <c:pt idx="582">
                  <c:v>-0.23419999999999999</c:v>
                </c:pt>
                <c:pt idx="583">
                  <c:v>-0.22860000000000005</c:v>
                </c:pt>
                <c:pt idx="584">
                  <c:v>-0.29410000000000008</c:v>
                </c:pt>
                <c:pt idx="585">
                  <c:v>-0.20300000000000001</c:v>
                </c:pt>
                <c:pt idx="586">
                  <c:v>-0.22090000000000007</c:v>
                </c:pt>
                <c:pt idx="587">
                  <c:v>-0.27010000000000001</c:v>
                </c:pt>
                <c:pt idx="588">
                  <c:v>-0.33600000000000035</c:v>
                </c:pt>
                <c:pt idx="589">
                  <c:v>-0.33730000000000038</c:v>
                </c:pt>
                <c:pt idx="590">
                  <c:v>-0.2764000000000002</c:v>
                </c:pt>
                <c:pt idx="591">
                  <c:v>-0.20830000000000001</c:v>
                </c:pt>
                <c:pt idx="592">
                  <c:v>-6.0300000000000041E-2</c:v>
                </c:pt>
                <c:pt idx="593">
                  <c:v>0.17540000000000011</c:v>
                </c:pt>
                <c:pt idx="594">
                  <c:v>0.22670000000000007</c:v>
                </c:pt>
                <c:pt idx="595">
                  <c:v>3.1800000000000023E-2</c:v>
                </c:pt>
                <c:pt idx="596">
                  <c:v>-9.9100000000000077E-2</c:v>
                </c:pt>
                <c:pt idx="597">
                  <c:v>-0.20350000000000001</c:v>
                </c:pt>
                <c:pt idx="598">
                  <c:v>-0.21800000000000011</c:v>
                </c:pt>
                <c:pt idx="599">
                  <c:v>-0.18770000000000012</c:v>
                </c:pt>
                <c:pt idx="600">
                  <c:v>-0.18440000000000012</c:v>
                </c:pt>
                <c:pt idx="601">
                  <c:v>-0.18440000000000012</c:v>
                </c:pt>
                <c:pt idx="602">
                  <c:v>-0.17490000000000011</c:v>
                </c:pt>
                <c:pt idx="603">
                  <c:v>-9.6100000000000046E-2</c:v>
                </c:pt>
                <c:pt idx="604">
                  <c:v>-8.4900000000000059E-2</c:v>
                </c:pt>
                <c:pt idx="605">
                  <c:v>-9.4200000000000048E-2</c:v>
                </c:pt>
                <c:pt idx="606">
                  <c:v>-1.4800000000000009E-2</c:v>
                </c:pt>
                <c:pt idx="607">
                  <c:v>-9.0000000000000063E-3</c:v>
                </c:pt>
                <c:pt idx="608">
                  <c:v>-2.5000000000000018E-3</c:v>
                </c:pt>
                <c:pt idx="609">
                  <c:v>-5.2200000000000017E-2</c:v>
                </c:pt>
                <c:pt idx="610">
                  <c:v>-0.10630000000000002</c:v>
                </c:pt>
                <c:pt idx="611">
                  <c:v>-9.0000000000000038E-2</c:v>
                </c:pt>
                <c:pt idx="612">
                  <c:v>-9.8700000000000135E-2</c:v>
                </c:pt>
                <c:pt idx="613">
                  <c:v>-0.10979999999999999</c:v>
                </c:pt>
                <c:pt idx="614">
                  <c:v>-0.11950000000000004</c:v>
                </c:pt>
                <c:pt idx="615">
                  <c:v>-0.1455000000000001</c:v>
                </c:pt>
                <c:pt idx="616">
                  <c:v>-2.5300000000000013E-2</c:v>
                </c:pt>
                <c:pt idx="617">
                  <c:v>4.1400000000000013E-2</c:v>
                </c:pt>
                <c:pt idx="618">
                  <c:v>4.6699999999999998E-2</c:v>
                </c:pt>
                <c:pt idx="619">
                  <c:v>-9.9000000000000078E-3</c:v>
                </c:pt>
                <c:pt idx="620">
                  <c:v>-2.9900000000000006E-2</c:v>
                </c:pt>
                <c:pt idx="621">
                  <c:v>2.7400000000000025E-2</c:v>
                </c:pt>
                <c:pt idx="622">
                  <c:v>6.5199999999999994E-2</c:v>
                </c:pt>
                <c:pt idx="623">
                  <c:v>0.1014</c:v>
                </c:pt>
                <c:pt idx="624">
                  <c:v>0.14040000000000011</c:v>
                </c:pt>
                <c:pt idx="625">
                  <c:v>0.10410000000000005</c:v>
                </c:pt>
                <c:pt idx="626">
                  <c:v>0.13150000000000001</c:v>
                </c:pt>
                <c:pt idx="627">
                  <c:v>0.23019999999999999</c:v>
                </c:pt>
                <c:pt idx="628">
                  <c:v>0.30990000000000023</c:v>
                </c:pt>
                <c:pt idx="629">
                  <c:v>0.23650000000000004</c:v>
                </c:pt>
                <c:pt idx="630">
                  <c:v>0.21110000000000001</c:v>
                </c:pt>
                <c:pt idx="631">
                  <c:v>0.23169999999999999</c:v>
                </c:pt>
                <c:pt idx="632">
                  <c:v>0.22970000000000007</c:v>
                </c:pt>
                <c:pt idx="633">
                  <c:v>0.22260000000000005</c:v>
                </c:pt>
                <c:pt idx="634">
                  <c:v>0.22980000000000006</c:v>
                </c:pt>
                <c:pt idx="635">
                  <c:v>0.24870000000000012</c:v>
                </c:pt>
                <c:pt idx="636">
                  <c:v>0.26640000000000008</c:v>
                </c:pt>
                <c:pt idx="637">
                  <c:v>0.26179999999999998</c:v>
                </c:pt>
                <c:pt idx="638">
                  <c:v>0.25560000000000005</c:v>
                </c:pt>
                <c:pt idx="639">
                  <c:v>0.2075000000000001</c:v>
                </c:pt>
                <c:pt idx="640">
                  <c:v>0.19140000000000004</c:v>
                </c:pt>
                <c:pt idx="641">
                  <c:v>0.20720000000000011</c:v>
                </c:pt>
                <c:pt idx="642">
                  <c:v>0.19450000000000006</c:v>
                </c:pt>
                <c:pt idx="643">
                  <c:v>0.19900000000000007</c:v>
                </c:pt>
                <c:pt idx="644">
                  <c:v>0.1896000000000001</c:v>
                </c:pt>
                <c:pt idx="645">
                  <c:v>0.15900000000000011</c:v>
                </c:pt>
                <c:pt idx="646">
                  <c:v>0.19490000000000013</c:v>
                </c:pt>
                <c:pt idx="647">
                  <c:v>0.22050000000000006</c:v>
                </c:pt>
                <c:pt idx="648">
                  <c:v>0.21610000000000001</c:v>
                </c:pt>
                <c:pt idx="649">
                  <c:v>0.26129999999999998</c:v>
                </c:pt>
                <c:pt idx="650">
                  <c:v>0.29690000000000022</c:v>
                </c:pt>
                <c:pt idx="651">
                  <c:v>0.23430000000000001</c:v>
                </c:pt>
                <c:pt idx="652">
                  <c:v>0.23280000000000001</c:v>
                </c:pt>
                <c:pt idx="653">
                  <c:v>0.19070000000000006</c:v>
                </c:pt>
                <c:pt idx="654">
                  <c:v>0.16750000000000007</c:v>
                </c:pt>
                <c:pt idx="655">
                  <c:v>0.15890000000000018</c:v>
                </c:pt>
                <c:pt idx="656">
                  <c:v>0.15850000000000011</c:v>
                </c:pt>
                <c:pt idx="657">
                  <c:v>0.18800000000000011</c:v>
                </c:pt>
                <c:pt idx="658">
                  <c:v>0.16400000000000006</c:v>
                </c:pt>
                <c:pt idx="659">
                  <c:v>0.13220000000000001</c:v>
                </c:pt>
                <c:pt idx="660">
                  <c:v>0.14740000000000011</c:v>
                </c:pt>
                <c:pt idx="661">
                  <c:v>0.14080000000000001</c:v>
                </c:pt>
                <c:pt idx="662">
                  <c:v>0.1333</c:v>
                </c:pt>
                <c:pt idx="663">
                  <c:v>4.970000000000005E-2</c:v>
                </c:pt>
                <c:pt idx="664">
                  <c:v>-2.4100000000000007E-2</c:v>
                </c:pt>
                <c:pt idx="665">
                  <c:v>1.5100000000000009E-2</c:v>
                </c:pt>
                <c:pt idx="666">
                  <c:v>7.0600000000000024E-2</c:v>
                </c:pt>
                <c:pt idx="667">
                  <c:v>8.5000000000000041E-3</c:v>
                </c:pt>
                <c:pt idx="668">
                  <c:v>-2.6700000000000008E-2</c:v>
                </c:pt>
                <c:pt idx="669">
                  <c:v>-9.3000000000000096E-2</c:v>
                </c:pt>
                <c:pt idx="670">
                  <c:v>-0.17</c:v>
                </c:pt>
                <c:pt idx="671">
                  <c:v>-0.21170000000000011</c:v>
                </c:pt>
                <c:pt idx="672">
                  <c:v>-0.18360000000000001</c:v>
                </c:pt>
                <c:pt idx="673">
                  <c:v>-0.1518000000000001</c:v>
                </c:pt>
                <c:pt idx="674">
                  <c:v>-0.20930000000000001</c:v>
                </c:pt>
                <c:pt idx="675">
                  <c:v>-0.2366</c:v>
                </c:pt>
                <c:pt idx="676">
                  <c:v>-0.2789000000000002</c:v>
                </c:pt>
                <c:pt idx="677">
                  <c:v>-0.29930000000000023</c:v>
                </c:pt>
                <c:pt idx="678">
                  <c:v>-0.29510000000000008</c:v>
                </c:pt>
                <c:pt idx="679">
                  <c:v>-0.25940000000000002</c:v>
                </c:pt>
                <c:pt idx="680">
                  <c:v>-0.21500000000000011</c:v>
                </c:pt>
                <c:pt idx="681">
                  <c:v>-0.11409999999999999</c:v>
                </c:pt>
                <c:pt idx="682">
                  <c:v>-8.5300000000000029E-2</c:v>
                </c:pt>
                <c:pt idx="683">
                  <c:v>-0.15730000000000011</c:v>
                </c:pt>
                <c:pt idx="684">
                  <c:v>-0.2080000000000001</c:v>
                </c:pt>
                <c:pt idx="685">
                  <c:v>-0.18650000000000011</c:v>
                </c:pt>
                <c:pt idx="686">
                  <c:v>-0.1028</c:v>
                </c:pt>
                <c:pt idx="687">
                  <c:v>-0.16980000000000006</c:v>
                </c:pt>
                <c:pt idx="688">
                  <c:v>-0.29470000000000002</c:v>
                </c:pt>
                <c:pt idx="689">
                  <c:v>-0.40660000000000002</c:v>
                </c:pt>
                <c:pt idx="690">
                  <c:v>-0.49890000000000023</c:v>
                </c:pt>
                <c:pt idx="691">
                  <c:v>-0.54420000000000002</c:v>
                </c:pt>
                <c:pt idx="692">
                  <c:v>-0.52949999999999997</c:v>
                </c:pt>
                <c:pt idx="693">
                  <c:v>-0.51280000000000003</c:v>
                </c:pt>
                <c:pt idx="694">
                  <c:v>-0.4982000000000002</c:v>
                </c:pt>
                <c:pt idx="695">
                  <c:v>-0.42290000000000022</c:v>
                </c:pt>
                <c:pt idx="696">
                  <c:v>-0.36580000000000035</c:v>
                </c:pt>
                <c:pt idx="697">
                  <c:v>-6.1000000000000019E-2</c:v>
                </c:pt>
                <c:pt idx="698">
                  <c:v>7.8100000000000031E-2</c:v>
                </c:pt>
                <c:pt idx="699">
                  <c:v>1.3100000000000009E-2</c:v>
                </c:pt>
                <c:pt idx="700">
                  <c:v>-0.2463000000000001</c:v>
                </c:pt>
                <c:pt idx="701">
                  <c:v>-0.46410000000000001</c:v>
                </c:pt>
                <c:pt idx="702">
                  <c:v>-0.4115000000000002</c:v>
                </c:pt>
                <c:pt idx="703">
                  <c:v>-0.41950000000000021</c:v>
                </c:pt>
                <c:pt idx="704">
                  <c:v>-0.49640000000000023</c:v>
                </c:pt>
                <c:pt idx="705">
                  <c:v>-0.37580000000000036</c:v>
                </c:pt>
                <c:pt idx="706">
                  <c:v>-0.3172000000000002</c:v>
                </c:pt>
                <c:pt idx="707">
                  <c:v>-0.38230000000000036</c:v>
                </c:pt>
                <c:pt idx="708">
                  <c:v>-0.3661000000000002</c:v>
                </c:pt>
                <c:pt idx="709">
                  <c:v>-0.45120000000000005</c:v>
                </c:pt>
                <c:pt idx="710">
                  <c:v>-0.52510000000000001</c:v>
                </c:pt>
                <c:pt idx="711">
                  <c:v>-0.50190000000000001</c:v>
                </c:pt>
                <c:pt idx="712">
                  <c:v>-0.45329999999999998</c:v>
                </c:pt>
                <c:pt idx="713">
                  <c:v>-0.66930000000000045</c:v>
                </c:pt>
                <c:pt idx="714">
                  <c:v>-0.64100000000000046</c:v>
                </c:pt>
                <c:pt idx="715">
                  <c:v>-0.51859999999999951</c:v>
                </c:pt>
                <c:pt idx="716">
                  <c:v>-0.46860000000000002</c:v>
                </c:pt>
                <c:pt idx="717">
                  <c:v>-0.43960000000000027</c:v>
                </c:pt>
                <c:pt idx="718">
                  <c:v>-0.41960000000000008</c:v>
                </c:pt>
                <c:pt idx="719">
                  <c:v>-0.38180000000000036</c:v>
                </c:pt>
                <c:pt idx="720">
                  <c:v>-0.3717000000000002</c:v>
                </c:pt>
                <c:pt idx="721">
                  <c:v>-0.30270000000000002</c:v>
                </c:pt>
                <c:pt idx="722">
                  <c:v>-0.13450000000000001</c:v>
                </c:pt>
                <c:pt idx="723">
                  <c:v>-0.39480000000000037</c:v>
                </c:pt>
                <c:pt idx="724">
                  <c:v>-0.41910000000000008</c:v>
                </c:pt>
                <c:pt idx="725">
                  <c:v>-0.44650000000000012</c:v>
                </c:pt>
                <c:pt idx="726">
                  <c:v>-0.40930000000000022</c:v>
                </c:pt>
                <c:pt idx="727">
                  <c:v>-0.40830000000000022</c:v>
                </c:pt>
                <c:pt idx="728">
                  <c:v>-0.42800000000000027</c:v>
                </c:pt>
                <c:pt idx="729">
                  <c:v>-0.43220000000000008</c:v>
                </c:pt>
                <c:pt idx="730">
                  <c:v>-0.37360000000000027</c:v>
                </c:pt>
                <c:pt idx="731">
                  <c:v>-0.37660000000000027</c:v>
                </c:pt>
                <c:pt idx="732">
                  <c:v>-0.40080000000000021</c:v>
                </c:pt>
                <c:pt idx="733">
                  <c:v>-0.39570000000000022</c:v>
                </c:pt>
                <c:pt idx="734">
                  <c:v>-0.4100000000000002</c:v>
                </c:pt>
                <c:pt idx="735">
                  <c:v>-0.43180000000000035</c:v>
                </c:pt>
                <c:pt idx="736">
                  <c:v>-0.46840000000000021</c:v>
                </c:pt>
                <c:pt idx="737">
                  <c:v>-0.4921000000000002</c:v>
                </c:pt>
                <c:pt idx="738">
                  <c:v>-0.49730000000000035</c:v>
                </c:pt>
                <c:pt idx="739">
                  <c:v>-0.53800000000000003</c:v>
                </c:pt>
                <c:pt idx="740">
                  <c:v>-0.57730000000000004</c:v>
                </c:pt>
                <c:pt idx="741">
                  <c:v>-0.53300000000000003</c:v>
                </c:pt>
                <c:pt idx="742">
                  <c:v>-0.4805000000000002</c:v>
                </c:pt>
                <c:pt idx="743">
                  <c:v>-0.33000000000000035</c:v>
                </c:pt>
                <c:pt idx="744">
                  <c:v>-0.1528000000000001</c:v>
                </c:pt>
                <c:pt idx="745">
                  <c:v>-0.10600000000000002</c:v>
                </c:pt>
                <c:pt idx="746">
                  <c:v>-0.23139999999999999</c:v>
                </c:pt>
                <c:pt idx="747">
                  <c:v>-0.3797000000000002</c:v>
                </c:pt>
                <c:pt idx="748">
                  <c:v>-0.36640000000000023</c:v>
                </c:pt>
                <c:pt idx="749">
                  <c:v>-0.29500000000000021</c:v>
                </c:pt>
                <c:pt idx="750">
                  <c:v>-0.32500000000000023</c:v>
                </c:pt>
                <c:pt idx="751">
                  <c:v>-0.42780000000000024</c:v>
                </c:pt>
                <c:pt idx="752">
                  <c:v>-0.41120000000000001</c:v>
                </c:pt>
                <c:pt idx="753">
                  <c:v>-0.4049000000000002</c:v>
                </c:pt>
                <c:pt idx="754">
                  <c:v>-0.34630000000000033</c:v>
                </c:pt>
                <c:pt idx="755">
                  <c:v>-0.33530000000000038</c:v>
                </c:pt>
                <c:pt idx="756">
                  <c:v>-0.28730000000000022</c:v>
                </c:pt>
                <c:pt idx="757">
                  <c:v>-0.33660000000000023</c:v>
                </c:pt>
                <c:pt idx="758">
                  <c:v>-0.31130000000000035</c:v>
                </c:pt>
                <c:pt idx="759">
                  <c:v>-0.31130000000000035</c:v>
                </c:pt>
                <c:pt idx="760">
                  <c:v>-0.30130000000000023</c:v>
                </c:pt>
                <c:pt idx="761">
                  <c:v>-0.24380000000000004</c:v>
                </c:pt>
                <c:pt idx="762">
                  <c:v>-0.23319999999999999</c:v>
                </c:pt>
                <c:pt idx="763">
                  <c:v>-0.20440000000000011</c:v>
                </c:pt>
                <c:pt idx="764">
                  <c:v>-9.8000000000000115E-2</c:v>
                </c:pt>
                <c:pt idx="765">
                  <c:v>-0.1097000000000001</c:v>
                </c:pt>
                <c:pt idx="766">
                  <c:v>-9.6500000000000058E-2</c:v>
                </c:pt>
                <c:pt idx="767">
                  <c:v>-0.16480000000000006</c:v>
                </c:pt>
                <c:pt idx="768">
                  <c:v>-0.15470000000000012</c:v>
                </c:pt>
                <c:pt idx="769">
                  <c:v>-0.1701</c:v>
                </c:pt>
                <c:pt idx="770">
                  <c:v>-0.13350000000000001</c:v>
                </c:pt>
                <c:pt idx="771">
                  <c:v>-0.18590000000000018</c:v>
                </c:pt>
                <c:pt idx="772">
                  <c:v>-6.5000000000000044E-2</c:v>
                </c:pt>
                <c:pt idx="773">
                  <c:v>-6.4000000000000055E-3</c:v>
                </c:pt>
                <c:pt idx="774">
                  <c:v>-5.5600000000000004E-2</c:v>
                </c:pt>
                <c:pt idx="775">
                  <c:v>-7.7600000000000044E-2</c:v>
                </c:pt>
                <c:pt idx="776">
                  <c:v>6.8900000000000031E-2</c:v>
                </c:pt>
                <c:pt idx="777">
                  <c:v>0.16380000000000006</c:v>
                </c:pt>
                <c:pt idx="778">
                  <c:v>0.2341</c:v>
                </c:pt>
                <c:pt idx="779">
                  <c:v>0.2473000000000001</c:v>
                </c:pt>
                <c:pt idx="780">
                  <c:v>0.22890000000000013</c:v>
                </c:pt>
                <c:pt idx="781">
                  <c:v>0.23990000000000011</c:v>
                </c:pt>
                <c:pt idx="782">
                  <c:v>0.20440000000000011</c:v>
                </c:pt>
                <c:pt idx="783">
                  <c:v>0.18410000000000001</c:v>
                </c:pt>
                <c:pt idx="784">
                  <c:v>0.25769999999999998</c:v>
                </c:pt>
                <c:pt idx="785">
                  <c:v>0.32150000000000023</c:v>
                </c:pt>
                <c:pt idx="786">
                  <c:v>0.42700000000000027</c:v>
                </c:pt>
                <c:pt idx="787">
                  <c:v>0.42180000000000023</c:v>
                </c:pt>
                <c:pt idx="788">
                  <c:v>0.32450000000000023</c:v>
                </c:pt>
                <c:pt idx="789">
                  <c:v>0.27100000000000002</c:v>
                </c:pt>
                <c:pt idx="790">
                  <c:v>0.2860000000000002</c:v>
                </c:pt>
                <c:pt idx="791">
                  <c:v>0.2133000000000001</c:v>
                </c:pt>
                <c:pt idx="792">
                  <c:v>0.11380000000000003</c:v>
                </c:pt>
                <c:pt idx="793">
                  <c:v>4.730000000000005E-2</c:v>
                </c:pt>
                <c:pt idx="794">
                  <c:v>6.4000000000000057E-2</c:v>
                </c:pt>
                <c:pt idx="795">
                  <c:v>0.10790000000000002</c:v>
                </c:pt>
                <c:pt idx="796">
                  <c:v>0.12400000000000005</c:v>
                </c:pt>
                <c:pt idx="797">
                  <c:v>0.20760000000000001</c:v>
                </c:pt>
                <c:pt idx="798">
                  <c:v>0.14570000000000011</c:v>
                </c:pt>
                <c:pt idx="799">
                  <c:v>2.7300000000000015E-2</c:v>
                </c:pt>
                <c:pt idx="800">
                  <c:v>6.8500000000000033E-2</c:v>
                </c:pt>
                <c:pt idx="801">
                  <c:v>4.5300000000000021E-2</c:v>
                </c:pt>
                <c:pt idx="802">
                  <c:v>1.8000000000000013E-2</c:v>
                </c:pt>
                <c:pt idx="803">
                  <c:v>7.9300000000000051E-2</c:v>
                </c:pt>
                <c:pt idx="804">
                  <c:v>8.2000000000000007E-3</c:v>
                </c:pt>
                <c:pt idx="805">
                  <c:v>3.2100000000000017E-2</c:v>
                </c:pt>
                <c:pt idx="806">
                  <c:v>5.0600000000000013E-2</c:v>
                </c:pt>
                <c:pt idx="807">
                  <c:v>5.1100000000000013E-2</c:v>
                </c:pt>
                <c:pt idx="808">
                  <c:v>0.11250000000000003</c:v>
                </c:pt>
                <c:pt idx="809">
                  <c:v>0.19250000000000006</c:v>
                </c:pt>
                <c:pt idx="810">
                  <c:v>0.127</c:v>
                </c:pt>
                <c:pt idx="811">
                  <c:v>-9.0200000000000044E-2</c:v>
                </c:pt>
                <c:pt idx="812">
                  <c:v>-3.6300000000000013E-2</c:v>
                </c:pt>
                <c:pt idx="813">
                  <c:v>1.5000000000000013E-3</c:v>
                </c:pt>
                <c:pt idx="814">
                  <c:v>-5.0800000000000019E-2</c:v>
                </c:pt>
                <c:pt idx="815">
                  <c:v>-9.3000000000000096E-2</c:v>
                </c:pt>
                <c:pt idx="816">
                  <c:v>-3.2600000000000025E-2</c:v>
                </c:pt>
                <c:pt idx="817">
                  <c:v>-1.4500000000000009E-2</c:v>
                </c:pt>
                <c:pt idx="818">
                  <c:v>-4.3500000000000004E-2</c:v>
                </c:pt>
                <c:pt idx="819">
                  <c:v>-9.2000000000000026E-2</c:v>
                </c:pt>
                <c:pt idx="820">
                  <c:v>-3.3599999999999998E-2</c:v>
                </c:pt>
                <c:pt idx="821">
                  <c:v>1.6799999999999999E-2</c:v>
                </c:pt>
                <c:pt idx="822">
                  <c:v>-3.7500000000000012E-2</c:v>
                </c:pt>
                <c:pt idx="823">
                  <c:v>2.0300000000000002E-2</c:v>
                </c:pt>
                <c:pt idx="824">
                  <c:v>-4.9400000000000041E-2</c:v>
                </c:pt>
                <c:pt idx="825">
                  <c:v>-4.5400000000000024E-2</c:v>
                </c:pt>
                <c:pt idx="826">
                  <c:v>-2.5100000000000008E-2</c:v>
                </c:pt>
                <c:pt idx="827">
                  <c:v>-1.2500000000000009E-2</c:v>
                </c:pt>
                <c:pt idx="828">
                  <c:v>-4.7000000000000037E-3</c:v>
                </c:pt>
                <c:pt idx="829">
                  <c:v>5.2200000000000017E-2</c:v>
                </c:pt>
                <c:pt idx="830">
                  <c:v>5.5300000000000051E-2</c:v>
                </c:pt>
                <c:pt idx="831">
                  <c:v>-1.8599999999999998E-2</c:v>
                </c:pt>
                <c:pt idx="832">
                  <c:v>2.1800000000000024E-2</c:v>
                </c:pt>
                <c:pt idx="833">
                  <c:v>-1.8000000000000013E-2</c:v>
                </c:pt>
                <c:pt idx="834">
                  <c:v>2.0400000000000012E-2</c:v>
                </c:pt>
                <c:pt idx="835">
                  <c:v>-5.430000000000005E-2</c:v>
                </c:pt>
                <c:pt idx="836">
                  <c:v>2.8000000000000017E-3</c:v>
                </c:pt>
                <c:pt idx="837">
                  <c:v>-1.6000000000000014E-3</c:v>
                </c:pt>
                <c:pt idx="838">
                  <c:v>4.2100000000000019E-2</c:v>
                </c:pt>
                <c:pt idx="839">
                  <c:v>-3.5400000000000022E-2</c:v>
                </c:pt>
                <c:pt idx="840">
                  <c:v>-5.7000000000000054E-3</c:v>
                </c:pt>
                <c:pt idx="841">
                  <c:v>-3.4200000000000022E-2</c:v>
                </c:pt>
                <c:pt idx="842">
                  <c:v>-1.8800000000000015E-2</c:v>
                </c:pt>
                <c:pt idx="843">
                  <c:v>-5.9600000000000021E-2</c:v>
                </c:pt>
                <c:pt idx="844">
                  <c:v>-9.8100000000000062E-2</c:v>
                </c:pt>
                <c:pt idx="845">
                  <c:v>-7.4000000000000038E-2</c:v>
                </c:pt>
                <c:pt idx="846">
                  <c:v>-9.6700000000000078E-2</c:v>
                </c:pt>
                <c:pt idx="847">
                  <c:v>-3.8900000000000011E-2</c:v>
                </c:pt>
                <c:pt idx="848">
                  <c:v>-4.900000000000005E-2</c:v>
                </c:pt>
                <c:pt idx="849">
                  <c:v>-0.10100000000000002</c:v>
                </c:pt>
                <c:pt idx="850">
                  <c:v>-0.13039999999999999</c:v>
                </c:pt>
                <c:pt idx="851">
                  <c:v>-0.10340000000000002</c:v>
                </c:pt>
                <c:pt idx="852">
                  <c:v>-0.14610000000000001</c:v>
                </c:pt>
                <c:pt idx="853">
                  <c:v>-0.18130000000000004</c:v>
                </c:pt>
                <c:pt idx="854">
                  <c:v>-0.2056</c:v>
                </c:pt>
                <c:pt idx="855">
                  <c:v>-0.23440000000000011</c:v>
                </c:pt>
                <c:pt idx="856">
                  <c:v>-0.16590000000000013</c:v>
                </c:pt>
                <c:pt idx="857">
                  <c:v>-0.20669999999999999</c:v>
                </c:pt>
                <c:pt idx="858">
                  <c:v>-0.15590000000000018</c:v>
                </c:pt>
                <c:pt idx="859">
                  <c:v>-0.23740000000000011</c:v>
                </c:pt>
                <c:pt idx="860">
                  <c:v>-0.2178000000000001</c:v>
                </c:pt>
                <c:pt idx="861">
                  <c:v>-0.22120000000000006</c:v>
                </c:pt>
                <c:pt idx="862">
                  <c:v>-0.26590000000000008</c:v>
                </c:pt>
                <c:pt idx="863">
                  <c:v>-0.35750000000000021</c:v>
                </c:pt>
                <c:pt idx="864">
                  <c:v>-0.37150000000000022</c:v>
                </c:pt>
                <c:pt idx="865">
                  <c:v>-0.35260000000000002</c:v>
                </c:pt>
                <c:pt idx="866">
                  <c:v>-0.3757000000000002</c:v>
                </c:pt>
                <c:pt idx="867">
                  <c:v>-0.4667</c:v>
                </c:pt>
                <c:pt idx="868">
                  <c:v>-0.35870000000000002</c:v>
                </c:pt>
                <c:pt idx="869">
                  <c:v>-0.33880000000000038</c:v>
                </c:pt>
                <c:pt idx="870">
                  <c:v>-0.2900000000000002</c:v>
                </c:pt>
                <c:pt idx="871">
                  <c:v>-0.34580000000000033</c:v>
                </c:pt>
                <c:pt idx="872">
                  <c:v>-0.31210000000000027</c:v>
                </c:pt>
                <c:pt idx="873">
                  <c:v>-0.3046000000000002</c:v>
                </c:pt>
                <c:pt idx="874">
                  <c:v>-0.36480000000000024</c:v>
                </c:pt>
                <c:pt idx="875">
                  <c:v>-0.39150000000000035</c:v>
                </c:pt>
                <c:pt idx="876">
                  <c:v>-0.38610000000000022</c:v>
                </c:pt>
                <c:pt idx="877">
                  <c:v>-0.37330000000000035</c:v>
                </c:pt>
                <c:pt idx="878">
                  <c:v>-0.46560000000000001</c:v>
                </c:pt>
                <c:pt idx="879">
                  <c:v>-0.53220000000000001</c:v>
                </c:pt>
                <c:pt idx="880">
                  <c:v>-0.5919000000000002</c:v>
                </c:pt>
                <c:pt idx="881">
                  <c:v>-0.55189999999999995</c:v>
                </c:pt>
                <c:pt idx="882">
                  <c:v>-0.47190000000000026</c:v>
                </c:pt>
                <c:pt idx="883">
                  <c:v>-0.46750000000000008</c:v>
                </c:pt>
                <c:pt idx="884">
                  <c:v>-0.46660000000000001</c:v>
                </c:pt>
                <c:pt idx="885">
                  <c:v>-0.5175999999999995</c:v>
                </c:pt>
                <c:pt idx="886">
                  <c:v>-0.45040000000000002</c:v>
                </c:pt>
                <c:pt idx="887">
                  <c:v>-0.37400000000000022</c:v>
                </c:pt>
                <c:pt idx="888">
                  <c:v>-0.29720000000000002</c:v>
                </c:pt>
                <c:pt idx="889">
                  <c:v>-0.26240000000000002</c:v>
                </c:pt>
                <c:pt idx="890">
                  <c:v>-0.30590000000000023</c:v>
                </c:pt>
                <c:pt idx="891">
                  <c:v>-0.22630000000000006</c:v>
                </c:pt>
                <c:pt idx="892">
                  <c:v>-0.15250000000000011</c:v>
                </c:pt>
                <c:pt idx="893">
                  <c:v>-0.26150000000000001</c:v>
                </c:pt>
                <c:pt idx="894">
                  <c:v>-0.2405000000000001</c:v>
                </c:pt>
                <c:pt idx="895">
                  <c:v>-0.2525</c:v>
                </c:pt>
                <c:pt idx="896">
                  <c:v>-0.2712</c:v>
                </c:pt>
                <c:pt idx="897">
                  <c:v>-0.15630000000000011</c:v>
                </c:pt>
                <c:pt idx="898">
                  <c:v>-0.19430000000000006</c:v>
                </c:pt>
                <c:pt idx="899">
                  <c:v>-0.19210000000000005</c:v>
                </c:pt>
                <c:pt idx="900">
                  <c:v>-0.22810000000000005</c:v>
                </c:pt>
                <c:pt idx="901">
                  <c:v>-0.17730000000000001</c:v>
                </c:pt>
                <c:pt idx="902">
                  <c:v>-0.17590000000000011</c:v>
                </c:pt>
                <c:pt idx="903">
                  <c:v>-0.24670000000000011</c:v>
                </c:pt>
                <c:pt idx="904">
                  <c:v>-0.23200000000000001</c:v>
                </c:pt>
                <c:pt idx="905">
                  <c:v>-0.23230000000000001</c:v>
                </c:pt>
                <c:pt idx="906">
                  <c:v>-0.1391</c:v>
                </c:pt>
                <c:pt idx="907">
                  <c:v>-9.6600000000000061E-2</c:v>
                </c:pt>
                <c:pt idx="908">
                  <c:v>-8.2500000000000046E-2</c:v>
                </c:pt>
                <c:pt idx="909">
                  <c:v>-4.7600000000000017E-2</c:v>
                </c:pt>
                <c:pt idx="910">
                  <c:v>-5.0800000000000019E-2</c:v>
                </c:pt>
                <c:pt idx="911">
                  <c:v>-2.3099999999999999E-2</c:v>
                </c:pt>
                <c:pt idx="912">
                  <c:v>-4.200000000000003E-2</c:v>
                </c:pt>
                <c:pt idx="913">
                  <c:v>-5.870000000000003E-2</c:v>
                </c:pt>
                <c:pt idx="914">
                  <c:v>-4.4100000000000021E-2</c:v>
                </c:pt>
                <c:pt idx="915">
                  <c:v>-4.4800000000000041E-2</c:v>
                </c:pt>
                <c:pt idx="916">
                  <c:v>-4.0700000000000021E-2</c:v>
                </c:pt>
                <c:pt idx="917">
                  <c:v>-3.6000000000000018E-2</c:v>
                </c:pt>
                <c:pt idx="918">
                  <c:v>-2.8000000000000017E-3</c:v>
                </c:pt>
                <c:pt idx="919">
                  <c:v>-5.6000000000000034E-3</c:v>
                </c:pt>
                <c:pt idx="920">
                  <c:v>5.430000000000005E-2</c:v>
                </c:pt>
                <c:pt idx="921">
                  <c:v>5.3200000000000004E-2</c:v>
                </c:pt>
                <c:pt idx="922">
                  <c:v>4.3800000000000019E-2</c:v>
                </c:pt>
                <c:pt idx="923">
                  <c:v>8.1900000000000028E-2</c:v>
                </c:pt>
                <c:pt idx="924">
                  <c:v>1.5800000000000015E-2</c:v>
                </c:pt>
                <c:pt idx="925">
                  <c:v>-9.2000000000000068E-3</c:v>
                </c:pt>
                <c:pt idx="926">
                  <c:v>2.2900000000000014E-2</c:v>
                </c:pt>
                <c:pt idx="927">
                  <c:v>7.1600000000000011E-2</c:v>
                </c:pt>
                <c:pt idx="928">
                  <c:v>9.540000000000004E-2</c:v>
                </c:pt>
                <c:pt idx="929">
                  <c:v>7.1499999999999994E-2</c:v>
                </c:pt>
                <c:pt idx="930">
                  <c:v>0.12540000000000001</c:v>
                </c:pt>
                <c:pt idx="931">
                  <c:v>0.14140000000000011</c:v>
                </c:pt>
                <c:pt idx="932">
                  <c:v>0.12050000000000002</c:v>
                </c:pt>
                <c:pt idx="933">
                  <c:v>0.15420000000000011</c:v>
                </c:pt>
                <c:pt idx="934">
                  <c:v>0.10539999999999998</c:v>
                </c:pt>
                <c:pt idx="935">
                  <c:v>7.5700000000000045E-2</c:v>
                </c:pt>
                <c:pt idx="936">
                  <c:v>3.4700000000000002E-2</c:v>
                </c:pt>
                <c:pt idx="937">
                  <c:v>7.6700000000000046E-2</c:v>
                </c:pt>
                <c:pt idx="938">
                  <c:v>0.11440000000000003</c:v>
                </c:pt>
                <c:pt idx="939">
                  <c:v>0.11269999999999999</c:v>
                </c:pt>
                <c:pt idx="940">
                  <c:v>0.20130000000000001</c:v>
                </c:pt>
                <c:pt idx="941">
                  <c:v>0.17660000000000001</c:v>
                </c:pt>
                <c:pt idx="942">
                  <c:v>7.8200000000000033E-2</c:v>
                </c:pt>
                <c:pt idx="943">
                  <c:v>9.7300000000000025E-2</c:v>
                </c:pt>
                <c:pt idx="944">
                  <c:v>0.18990000000000018</c:v>
                </c:pt>
                <c:pt idx="945">
                  <c:v>0.2021</c:v>
                </c:pt>
                <c:pt idx="946">
                  <c:v>0.16070000000000007</c:v>
                </c:pt>
                <c:pt idx="947">
                  <c:v>9.1900000000000051E-2</c:v>
                </c:pt>
                <c:pt idx="948">
                  <c:v>6.7600000000000035E-2</c:v>
                </c:pt>
                <c:pt idx="949">
                  <c:v>4.5100000000000022E-2</c:v>
                </c:pt>
                <c:pt idx="950">
                  <c:v>4.6000000000000013E-2</c:v>
                </c:pt>
                <c:pt idx="951">
                  <c:v>4.4400000000000051E-2</c:v>
                </c:pt>
                <c:pt idx="952">
                  <c:v>-1.6600000000000014E-2</c:v>
                </c:pt>
                <c:pt idx="953">
                  <c:v>3.5200000000000023E-2</c:v>
                </c:pt>
                <c:pt idx="954">
                  <c:v>4.970000000000005E-2</c:v>
                </c:pt>
                <c:pt idx="955">
                  <c:v>0.11300000000000003</c:v>
                </c:pt>
                <c:pt idx="956">
                  <c:v>5.3800000000000021E-2</c:v>
                </c:pt>
                <c:pt idx="957">
                  <c:v>2.4300000000000002E-2</c:v>
                </c:pt>
                <c:pt idx="958">
                  <c:v>4.6300000000000029E-2</c:v>
                </c:pt>
                <c:pt idx="959">
                  <c:v>4.5900000000000017E-2</c:v>
                </c:pt>
                <c:pt idx="960">
                  <c:v>3.3900000000000013E-2</c:v>
                </c:pt>
                <c:pt idx="961">
                  <c:v>-9.8000000000000118E-3</c:v>
                </c:pt>
                <c:pt idx="962">
                  <c:v>-9.4500000000000084E-2</c:v>
                </c:pt>
                <c:pt idx="963">
                  <c:v>-0.1014</c:v>
                </c:pt>
                <c:pt idx="964">
                  <c:v>-3.3200000000000021E-2</c:v>
                </c:pt>
                <c:pt idx="965">
                  <c:v>-5.750000000000003E-2</c:v>
                </c:pt>
                <c:pt idx="966">
                  <c:v>-0.19530000000000006</c:v>
                </c:pt>
                <c:pt idx="967">
                  <c:v>-0.23080000000000001</c:v>
                </c:pt>
                <c:pt idx="968">
                  <c:v>-0.24890000000000018</c:v>
                </c:pt>
                <c:pt idx="969">
                  <c:v>-0.2802</c:v>
                </c:pt>
                <c:pt idx="970">
                  <c:v>-0.3117000000000002</c:v>
                </c:pt>
                <c:pt idx="971">
                  <c:v>-0.29620000000000002</c:v>
                </c:pt>
                <c:pt idx="972">
                  <c:v>-0.29070000000000001</c:v>
                </c:pt>
                <c:pt idx="973">
                  <c:v>-0.29700000000000026</c:v>
                </c:pt>
                <c:pt idx="974">
                  <c:v>-0.49180000000000035</c:v>
                </c:pt>
                <c:pt idx="975">
                  <c:v>-0.42200000000000026</c:v>
                </c:pt>
                <c:pt idx="976">
                  <c:v>-0.5044999999999995</c:v>
                </c:pt>
                <c:pt idx="977">
                  <c:v>-0.32280000000000036</c:v>
                </c:pt>
                <c:pt idx="978">
                  <c:v>-6.3400000000000026E-2</c:v>
                </c:pt>
                <c:pt idx="979">
                  <c:v>-0.18090000000000012</c:v>
                </c:pt>
                <c:pt idx="980">
                  <c:v>-0.28620000000000001</c:v>
                </c:pt>
                <c:pt idx="981">
                  <c:v>2.000000000000002E-4</c:v>
                </c:pt>
                <c:pt idx="982">
                  <c:v>8.4300000000000028E-2</c:v>
                </c:pt>
                <c:pt idx="983">
                  <c:v>-0.22100000000000006</c:v>
                </c:pt>
                <c:pt idx="984">
                  <c:v>-0.42270000000000002</c:v>
                </c:pt>
                <c:pt idx="985">
                  <c:v>-0.4531</c:v>
                </c:pt>
                <c:pt idx="986">
                  <c:v>-0.5</c:v>
                </c:pt>
                <c:pt idx="987">
                  <c:v>-0.54870000000000041</c:v>
                </c:pt>
                <c:pt idx="988">
                  <c:v>-0.58680000000000021</c:v>
                </c:pt>
                <c:pt idx="989">
                  <c:v>-0.61710000000000043</c:v>
                </c:pt>
                <c:pt idx="990">
                  <c:v>-0.60429999999999995</c:v>
                </c:pt>
                <c:pt idx="991">
                  <c:v>-0.59780000000000022</c:v>
                </c:pt>
                <c:pt idx="992">
                  <c:v>-0.61170000000000047</c:v>
                </c:pt>
                <c:pt idx="993">
                  <c:v>-0.46710000000000002</c:v>
                </c:pt>
                <c:pt idx="994">
                  <c:v>-0.50849999999999951</c:v>
                </c:pt>
                <c:pt idx="995">
                  <c:v>-0.75180000000000058</c:v>
                </c:pt>
                <c:pt idx="996">
                  <c:v>-0.6163000000000004</c:v>
                </c:pt>
                <c:pt idx="997">
                  <c:v>-0.60180000000000045</c:v>
                </c:pt>
                <c:pt idx="998">
                  <c:v>-0.64140000000000041</c:v>
                </c:pt>
                <c:pt idx="999">
                  <c:v>-0.6176000000000007</c:v>
                </c:pt>
                <c:pt idx="1000">
                  <c:v>-0.58370000000000022</c:v>
                </c:pt>
                <c:pt idx="1001">
                  <c:v>-0.55689999999999995</c:v>
                </c:pt>
                <c:pt idx="1002">
                  <c:v>-0.55400000000000005</c:v>
                </c:pt>
                <c:pt idx="1003">
                  <c:v>-0.504</c:v>
                </c:pt>
                <c:pt idx="1004">
                  <c:v>-0.61380000000000046</c:v>
                </c:pt>
                <c:pt idx="1005">
                  <c:v>-0.69790000000000063</c:v>
                </c:pt>
                <c:pt idx="1006">
                  <c:v>-0.68600000000000061</c:v>
                </c:pt>
                <c:pt idx="1007">
                  <c:v>-0.65620000000000045</c:v>
                </c:pt>
                <c:pt idx="1008">
                  <c:v>-0.66140000000000043</c:v>
                </c:pt>
                <c:pt idx="1009">
                  <c:v>-0.67260000000000075</c:v>
                </c:pt>
                <c:pt idx="1010">
                  <c:v>-0.62820000000000042</c:v>
                </c:pt>
                <c:pt idx="1011">
                  <c:v>-0.62339999999999995</c:v>
                </c:pt>
                <c:pt idx="1012">
                  <c:v>-0.62810000000000044</c:v>
                </c:pt>
                <c:pt idx="1013">
                  <c:v>-0.63230000000000042</c:v>
                </c:pt>
                <c:pt idx="1014">
                  <c:v>-0.66970000000000074</c:v>
                </c:pt>
                <c:pt idx="1015">
                  <c:v>-0.67340000000000044</c:v>
                </c:pt>
                <c:pt idx="1016">
                  <c:v>-0.69920000000000027</c:v>
                </c:pt>
                <c:pt idx="1017">
                  <c:v>-0.75120000000000042</c:v>
                </c:pt>
                <c:pt idx="1018">
                  <c:v>-0.69940000000000024</c:v>
                </c:pt>
                <c:pt idx="1019">
                  <c:v>-0.72130000000000005</c:v>
                </c:pt>
                <c:pt idx="1020">
                  <c:v>-0.73420000000000041</c:v>
                </c:pt>
                <c:pt idx="1021">
                  <c:v>-0.75760000000000072</c:v>
                </c:pt>
                <c:pt idx="1022">
                  <c:v>-0.72500000000000042</c:v>
                </c:pt>
                <c:pt idx="1023">
                  <c:v>-0.75460000000000071</c:v>
                </c:pt>
                <c:pt idx="1024">
                  <c:v>-0.7794000000000002</c:v>
                </c:pt>
                <c:pt idx="1025">
                  <c:v>-0.76120000000000043</c:v>
                </c:pt>
                <c:pt idx="1026">
                  <c:v>-0.77259999999999973</c:v>
                </c:pt>
                <c:pt idx="1027">
                  <c:v>-0.77500000000000024</c:v>
                </c:pt>
                <c:pt idx="1028">
                  <c:v>-0.72330000000000005</c:v>
                </c:pt>
                <c:pt idx="1029">
                  <c:v>-0.64120000000000044</c:v>
                </c:pt>
                <c:pt idx="1030">
                  <c:v>-0.51390000000000002</c:v>
                </c:pt>
                <c:pt idx="1031">
                  <c:v>-0.49530000000000035</c:v>
                </c:pt>
                <c:pt idx="1032">
                  <c:v>-0.46230000000000021</c:v>
                </c:pt>
                <c:pt idx="1033">
                  <c:v>-0.44150000000000011</c:v>
                </c:pt>
                <c:pt idx="1034">
                  <c:v>-0.45550000000000002</c:v>
                </c:pt>
                <c:pt idx="1035">
                  <c:v>-0.50039999999999996</c:v>
                </c:pt>
                <c:pt idx="1036">
                  <c:v>-0.56220000000000003</c:v>
                </c:pt>
                <c:pt idx="1037">
                  <c:v>-0.52690000000000003</c:v>
                </c:pt>
                <c:pt idx="1038">
                  <c:v>-0.45579999999999998</c:v>
                </c:pt>
                <c:pt idx="1039">
                  <c:v>-0.4125000000000002</c:v>
                </c:pt>
                <c:pt idx="1040">
                  <c:v>-0.44680000000000025</c:v>
                </c:pt>
                <c:pt idx="1041">
                  <c:v>-0.58360000000000023</c:v>
                </c:pt>
                <c:pt idx="1042">
                  <c:v>-0.56699999999999995</c:v>
                </c:pt>
                <c:pt idx="1043">
                  <c:v>-0.51400000000000001</c:v>
                </c:pt>
                <c:pt idx="1044">
                  <c:v>-0.48580000000000023</c:v>
                </c:pt>
                <c:pt idx="1045">
                  <c:v>-0.47770000000000001</c:v>
                </c:pt>
                <c:pt idx="1046">
                  <c:v>-0.4306000000000002</c:v>
                </c:pt>
                <c:pt idx="1047">
                  <c:v>-0.26379999999999998</c:v>
                </c:pt>
                <c:pt idx="1048">
                  <c:v>-0.16800000000000007</c:v>
                </c:pt>
                <c:pt idx="1049">
                  <c:v>-0.19090000000000004</c:v>
                </c:pt>
                <c:pt idx="1050">
                  <c:v>-0.29130000000000023</c:v>
                </c:pt>
                <c:pt idx="1051">
                  <c:v>-0.26670000000000005</c:v>
                </c:pt>
                <c:pt idx="1052">
                  <c:v>-0.29240000000000027</c:v>
                </c:pt>
                <c:pt idx="1053">
                  <c:v>-0.2666</c:v>
                </c:pt>
                <c:pt idx="1054">
                  <c:v>-0.21890000000000018</c:v>
                </c:pt>
                <c:pt idx="1055">
                  <c:v>-0.21810000000000004</c:v>
                </c:pt>
                <c:pt idx="1056">
                  <c:v>-0.26300000000000001</c:v>
                </c:pt>
                <c:pt idx="1057">
                  <c:v>-0.29320000000000002</c:v>
                </c:pt>
                <c:pt idx="1058">
                  <c:v>-0.21800000000000011</c:v>
                </c:pt>
                <c:pt idx="1059">
                  <c:v>-0.2138000000000001</c:v>
                </c:pt>
                <c:pt idx="1060">
                  <c:v>-0.20530000000000001</c:v>
                </c:pt>
                <c:pt idx="1061">
                  <c:v>-0.18190000000000012</c:v>
                </c:pt>
                <c:pt idx="1062">
                  <c:v>-6.6500000000000004E-2</c:v>
                </c:pt>
                <c:pt idx="1063">
                  <c:v>4.4800000000000041E-2</c:v>
                </c:pt>
                <c:pt idx="1064">
                  <c:v>-7.6400000000000023E-2</c:v>
                </c:pt>
                <c:pt idx="1065">
                  <c:v>-3.5100000000000006E-2</c:v>
                </c:pt>
                <c:pt idx="1066">
                  <c:v>-5.2700000000000032E-2</c:v>
                </c:pt>
                <c:pt idx="1067">
                  <c:v>5.0600000000000013E-2</c:v>
                </c:pt>
                <c:pt idx="1068">
                  <c:v>9.6700000000000078E-2</c:v>
                </c:pt>
                <c:pt idx="1069">
                  <c:v>0.1416</c:v>
                </c:pt>
                <c:pt idx="1070">
                  <c:v>0.21270000000000011</c:v>
                </c:pt>
                <c:pt idx="1071">
                  <c:v>0.252</c:v>
                </c:pt>
                <c:pt idx="1072">
                  <c:v>0.26540000000000002</c:v>
                </c:pt>
                <c:pt idx="1073">
                  <c:v>0.28960000000000002</c:v>
                </c:pt>
                <c:pt idx="1074">
                  <c:v>0.31930000000000036</c:v>
                </c:pt>
                <c:pt idx="1075">
                  <c:v>0.28240000000000021</c:v>
                </c:pt>
                <c:pt idx="1076">
                  <c:v>0.28370000000000001</c:v>
                </c:pt>
                <c:pt idx="1077">
                  <c:v>0.22040000000000007</c:v>
                </c:pt>
                <c:pt idx="1078">
                  <c:v>0.21010000000000001</c:v>
                </c:pt>
                <c:pt idx="1079">
                  <c:v>0.16620000000000004</c:v>
                </c:pt>
                <c:pt idx="1080">
                  <c:v>0.17030000000000001</c:v>
                </c:pt>
                <c:pt idx="1081">
                  <c:v>0.33580000000000038</c:v>
                </c:pt>
                <c:pt idx="1082">
                  <c:v>0.31040000000000023</c:v>
                </c:pt>
                <c:pt idx="1083">
                  <c:v>0.31000000000000022</c:v>
                </c:pt>
                <c:pt idx="1084">
                  <c:v>0.28100000000000008</c:v>
                </c:pt>
                <c:pt idx="1085">
                  <c:v>0.24360000000000001</c:v>
                </c:pt>
                <c:pt idx="1086">
                  <c:v>0.24770000000000011</c:v>
                </c:pt>
                <c:pt idx="1087">
                  <c:v>0.2759000000000002</c:v>
                </c:pt>
                <c:pt idx="1088">
                  <c:v>0.28300000000000008</c:v>
                </c:pt>
                <c:pt idx="1089">
                  <c:v>0.29290000000000027</c:v>
                </c:pt>
                <c:pt idx="1090">
                  <c:v>0.20530000000000001</c:v>
                </c:pt>
                <c:pt idx="1091">
                  <c:v>0.13339999999999999</c:v>
                </c:pt>
                <c:pt idx="1092">
                  <c:v>7.9900000000000068E-2</c:v>
                </c:pt>
                <c:pt idx="1093">
                  <c:v>0.18130000000000004</c:v>
                </c:pt>
                <c:pt idx="1094">
                  <c:v>0.31390000000000023</c:v>
                </c:pt>
                <c:pt idx="1095">
                  <c:v>0.22640000000000013</c:v>
                </c:pt>
                <c:pt idx="1096">
                  <c:v>0.18390000000000012</c:v>
                </c:pt>
                <c:pt idx="1097">
                  <c:v>0.19390000000000007</c:v>
                </c:pt>
                <c:pt idx="1098">
                  <c:v>0.11050000000000003</c:v>
                </c:pt>
                <c:pt idx="1099">
                  <c:v>0.127</c:v>
                </c:pt>
                <c:pt idx="1100">
                  <c:v>0.18690000000000018</c:v>
                </c:pt>
                <c:pt idx="1101">
                  <c:v>0.21540000000000012</c:v>
                </c:pt>
                <c:pt idx="1102">
                  <c:v>4.6900000000000004E-2</c:v>
                </c:pt>
                <c:pt idx="1103">
                  <c:v>6.1000000000000021E-3</c:v>
                </c:pt>
                <c:pt idx="1104">
                  <c:v>2.4100000000000007E-2</c:v>
                </c:pt>
                <c:pt idx="1105">
                  <c:v>3.5000000000000017E-2</c:v>
                </c:pt>
                <c:pt idx="1106">
                  <c:v>0.17970000000000011</c:v>
                </c:pt>
                <c:pt idx="1107">
                  <c:v>7.7900000000000053E-2</c:v>
                </c:pt>
                <c:pt idx="1108">
                  <c:v>-3.3399999999999999E-2</c:v>
                </c:pt>
                <c:pt idx="1109">
                  <c:v>-0.3021000000000002</c:v>
                </c:pt>
                <c:pt idx="1110">
                  <c:v>-0.23650000000000004</c:v>
                </c:pt>
                <c:pt idx="1111">
                  <c:v>-0.10290000000000002</c:v>
                </c:pt>
                <c:pt idx="1112">
                  <c:v>-4.7200000000000013E-2</c:v>
                </c:pt>
                <c:pt idx="1113">
                  <c:v>-3.7100000000000022E-2</c:v>
                </c:pt>
                <c:pt idx="1114">
                  <c:v>1.0999999999999999E-2</c:v>
                </c:pt>
                <c:pt idx="1115">
                  <c:v>-0.11160000000000003</c:v>
                </c:pt>
                <c:pt idx="1116">
                  <c:v>-3.3000000000000022E-3</c:v>
                </c:pt>
                <c:pt idx="1117">
                  <c:v>-7.4100000000000027E-2</c:v>
                </c:pt>
                <c:pt idx="1118">
                  <c:v>-5.810000000000002E-2</c:v>
                </c:pt>
                <c:pt idx="1119">
                  <c:v>-1.0500000000000009E-2</c:v>
                </c:pt>
                <c:pt idx="1120">
                  <c:v>-3.4800000000000018E-2</c:v>
                </c:pt>
                <c:pt idx="1121">
                  <c:v>-9.1700000000000059E-2</c:v>
                </c:pt>
                <c:pt idx="1122">
                  <c:v>-8.980000000000006E-2</c:v>
                </c:pt>
                <c:pt idx="1123">
                  <c:v>-7.6600000000000001E-2</c:v>
                </c:pt>
                <c:pt idx="1124">
                  <c:v>-7.1900000000000033E-2</c:v>
                </c:pt>
                <c:pt idx="1125">
                  <c:v>-0.14940000000000012</c:v>
                </c:pt>
                <c:pt idx="1126">
                  <c:v>-0.13500000000000001</c:v>
                </c:pt>
                <c:pt idx="1127">
                  <c:v>-0.15440000000000012</c:v>
                </c:pt>
                <c:pt idx="1128">
                  <c:v>-0.24080000000000001</c:v>
                </c:pt>
                <c:pt idx="1129">
                  <c:v>-0.2473000000000001</c:v>
                </c:pt>
                <c:pt idx="1130">
                  <c:v>-0.23080000000000001</c:v>
                </c:pt>
                <c:pt idx="1131">
                  <c:v>-0.17419999999999999</c:v>
                </c:pt>
                <c:pt idx="1132">
                  <c:v>-0.2737</c:v>
                </c:pt>
                <c:pt idx="1133">
                  <c:v>-0.29890000000000022</c:v>
                </c:pt>
                <c:pt idx="1134">
                  <c:v>-0.19780000000000006</c:v>
                </c:pt>
                <c:pt idx="1135">
                  <c:v>-0.22740000000000013</c:v>
                </c:pt>
                <c:pt idx="1136">
                  <c:v>-0.23569999999999999</c:v>
                </c:pt>
                <c:pt idx="1137">
                  <c:v>-0.18100000000000011</c:v>
                </c:pt>
                <c:pt idx="1138">
                  <c:v>-0.15190000000000012</c:v>
                </c:pt>
                <c:pt idx="1139">
                  <c:v>-1.9599999999999999E-2</c:v>
                </c:pt>
                <c:pt idx="1140">
                  <c:v>-9.4400000000000026E-2</c:v>
                </c:pt>
                <c:pt idx="1141">
                  <c:v>-0.14150000000000001</c:v>
                </c:pt>
                <c:pt idx="1142">
                  <c:v>-0.1701</c:v>
                </c:pt>
                <c:pt idx="1143">
                  <c:v>-0.14980000000000004</c:v>
                </c:pt>
                <c:pt idx="1144">
                  <c:v>-0.16310000000000005</c:v>
                </c:pt>
                <c:pt idx="1145">
                  <c:v>-0.17130000000000001</c:v>
                </c:pt>
                <c:pt idx="1146">
                  <c:v>-0.19500000000000006</c:v>
                </c:pt>
                <c:pt idx="1147">
                  <c:v>-0.20690000000000011</c:v>
                </c:pt>
                <c:pt idx="1148">
                  <c:v>-0.22710000000000005</c:v>
                </c:pt>
                <c:pt idx="1149">
                  <c:v>-0.25790000000000002</c:v>
                </c:pt>
                <c:pt idx="1150">
                  <c:v>-0.2966000000000002</c:v>
                </c:pt>
                <c:pt idx="1151">
                  <c:v>-0.29670000000000002</c:v>
                </c:pt>
                <c:pt idx="1152">
                  <c:v>-0.30700000000000022</c:v>
                </c:pt>
                <c:pt idx="1153">
                  <c:v>-0.33220000000000022</c:v>
                </c:pt>
                <c:pt idx="1154">
                  <c:v>-0.41380000000000022</c:v>
                </c:pt>
                <c:pt idx="1155">
                  <c:v>-0.40650000000000008</c:v>
                </c:pt>
                <c:pt idx="1156">
                  <c:v>-0.37760000000000027</c:v>
                </c:pt>
                <c:pt idx="1157">
                  <c:v>-0.43080000000000035</c:v>
                </c:pt>
                <c:pt idx="1158">
                  <c:v>-0.3792000000000002</c:v>
                </c:pt>
                <c:pt idx="1159">
                  <c:v>-0.34520000000000012</c:v>
                </c:pt>
                <c:pt idx="1160">
                  <c:v>-0.30250000000000027</c:v>
                </c:pt>
                <c:pt idx="1161">
                  <c:v>-0.26629999999999998</c:v>
                </c:pt>
                <c:pt idx="1162">
                  <c:v>-0.22340000000000007</c:v>
                </c:pt>
                <c:pt idx="1163">
                  <c:v>-0.20200000000000001</c:v>
                </c:pt>
                <c:pt idx="1164">
                  <c:v>-0.16200000000000006</c:v>
                </c:pt>
                <c:pt idx="1165">
                  <c:v>-0.1358</c:v>
                </c:pt>
                <c:pt idx="1166">
                  <c:v>-0.11890000000000005</c:v>
                </c:pt>
                <c:pt idx="1167">
                  <c:v>-0.11490000000000003</c:v>
                </c:pt>
                <c:pt idx="1168">
                  <c:v>-8.6500000000000077E-2</c:v>
                </c:pt>
                <c:pt idx="1169">
                  <c:v>-6.3100000000000003E-2</c:v>
                </c:pt>
                <c:pt idx="1170">
                  <c:v>-5.9300000000000047E-2</c:v>
                </c:pt>
                <c:pt idx="1171">
                  <c:v>-7.7300000000000049E-2</c:v>
                </c:pt>
                <c:pt idx="1172">
                  <c:v>-8.8000000000000078E-2</c:v>
                </c:pt>
                <c:pt idx="1173">
                  <c:v>-0.11559999999999999</c:v>
                </c:pt>
                <c:pt idx="1174">
                  <c:v>-0.19440000000000007</c:v>
                </c:pt>
                <c:pt idx="1175">
                  <c:v>-0.21700000000000011</c:v>
                </c:pt>
                <c:pt idx="1176">
                  <c:v>-0.2390000000000001</c:v>
                </c:pt>
                <c:pt idx="1177">
                  <c:v>-0.19280000000000005</c:v>
                </c:pt>
                <c:pt idx="1178">
                  <c:v>-0.22960000000000005</c:v>
                </c:pt>
                <c:pt idx="1179">
                  <c:v>-0.30620000000000008</c:v>
                </c:pt>
                <c:pt idx="1180">
                  <c:v>-0.34300000000000036</c:v>
                </c:pt>
                <c:pt idx="1181">
                  <c:v>-0.3641000000000002</c:v>
                </c:pt>
                <c:pt idx="1182">
                  <c:v>-0.36730000000000035</c:v>
                </c:pt>
                <c:pt idx="1183">
                  <c:v>-0.2930000000000002</c:v>
                </c:pt>
                <c:pt idx="1184">
                  <c:v>-0.32140000000000035</c:v>
                </c:pt>
                <c:pt idx="1185">
                  <c:v>-0.33210000000000023</c:v>
                </c:pt>
                <c:pt idx="1186">
                  <c:v>-0.35570000000000002</c:v>
                </c:pt>
                <c:pt idx="1187">
                  <c:v>-0.3132000000000002</c:v>
                </c:pt>
                <c:pt idx="1188">
                  <c:v>-0.35580000000000023</c:v>
                </c:pt>
                <c:pt idx="1189">
                  <c:v>-0.2910000000000002</c:v>
                </c:pt>
                <c:pt idx="1190">
                  <c:v>-0.29420000000000002</c:v>
                </c:pt>
                <c:pt idx="1191">
                  <c:v>-0.36780000000000035</c:v>
                </c:pt>
                <c:pt idx="1192">
                  <c:v>-0.3137000000000002</c:v>
                </c:pt>
                <c:pt idx="1193">
                  <c:v>-0.2769000000000002</c:v>
                </c:pt>
                <c:pt idx="1194">
                  <c:v>-0.31560000000000027</c:v>
                </c:pt>
                <c:pt idx="1195">
                  <c:v>-0.33190000000000036</c:v>
                </c:pt>
                <c:pt idx="1196">
                  <c:v>-0.31550000000000022</c:v>
                </c:pt>
                <c:pt idx="1197">
                  <c:v>-0.29450000000000021</c:v>
                </c:pt>
                <c:pt idx="1198">
                  <c:v>-0.32520000000000027</c:v>
                </c:pt>
                <c:pt idx="1199">
                  <c:v>-0.17670000000000011</c:v>
                </c:pt>
                <c:pt idx="1200">
                  <c:v>-0.10470000000000006</c:v>
                </c:pt>
                <c:pt idx="1201">
                  <c:v>-0.14390000000000011</c:v>
                </c:pt>
                <c:pt idx="1202">
                  <c:v>-9.8000000000000115E-2</c:v>
                </c:pt>
                <c:pt idx="1203">
                  <c:v>-3.9900000000000012E-2</c:v>
                </c:pt>
                <c:pt idx="1204">
                  <c:v>-5.410000000000003E-2</c:v>
                </c:pt>
                <c:pt idx="1205">
                  <c:v>0.11030000000000002</c:v>
                </c:pt>
                <c:pt idx="1206">
                  <c:v>4.1500000000000002E-2</c:v>
                </c:pt>
                <c:pt idx="1207">
                  <c:v>-0.10800000000000005</c:v>
                </c:pt>
                <c:pt idx="1208">
                  <c:v>-8.4700000000000081E-2</c:v>
                </c:pt>
                <c:pt idx="1209">
                  <c:v>-0.15940000000000012</c:v>
                </c:pt>
                <c:pt idx="1210">
                  <c:v>-0.21180000000000004</c:v>
                </c:pt>
                <c:pt idx="1211">
                  <c:v>-0.15150000000000011</c:v>
                </c:pt>
                <c:pt idx="1212">
                  <c:v>-0.1586000000000001</c:v>
                </c:pt>
                <c:pt idx="1213">
                  <c:v>-6.3400000000000026E-2</c:v>
                </c:pt>
                <c:pt idx="1214">
                  <c:v>1.6000000000000014E-3</c:v>
                </c:pt>
                <c:pt idx="1215">
                  <c:v>-6.2700000000000047E-2</c:v>
                </c:pt>
                <c:pt idx="1216">
                  <c:v>-0.1263</c:v>
                </c:pt>
                <c:pt idx="1217">
                  <c:v>-0.1268</c:v>
                </c:pt>
                <c:pt idx="1218">
                  <c:v>-0.10059999999999998</c:v>
                </c:pt>
                <c:pt idx="1219">
                  <c:v>-3.2900000000000013E-2</c:v>
                </c:pt>
                <c:pt idx="1220">
                  <c:v>8.9400000000000049E-2</c:v>
                </c:pt>
                <c:pt idx="1221">
                  <c:v>4.8200000000000014E-2</c:v>
                </c:pt>
                <c:pt idx="1222">
                  <c:v>-6.4000000000000055E-3</c:v>
                </c:pt>
                <c:pt idx="1223">
                  <c:v>-2.4500000000000001E-2</c:v>
                </c:pt>
                <c:pt idx="1224">
                  <c:v>-3.8400000000000017E-2</c:v>
                </c:pt>
                <c:pt idx="1225">
                  <c:v>2.0000000000000018E-3</c:v>
                </c:pt>
                <c:pt idx="1226">
                  <c:v>-1.5800000000000015E-2</c:v>
                </c:pt>
                <c:pt idx="1227">
                  <c:v>-1.9400000000000018E-2</c:v>
                </c:pt>
                <c:pt idx="1228">
                  <c:v>-7.6000000000000052E-3</c:v>
                </c:pt>
                <c:pt idx="1229">
                  <c:v>-0.11650000000000005</c:v>
                </c:pt>
                <c:pt idx="1230">
                  <c:v>-0.28760000000000002</c:v>
                </c:pt>
                <c:pt idx="1231">
                  <c:v>-0.33270000000000022</c:v>
                </c:pt>
                <c:pt idx="1232">
                  <c:v>-1.8200000000000015E-2</c:v>
                </c:pt>
                <c:pt idx="1233">
                  <c:v>3.8600000000000016E-2</c:v>
                </c:pt>
                <c:pt idx="1234">
                  <c:v>0.11380000000000003</c:v>
                </c:pt>
                <c:pt idx="1235">
                  <c:v>5.5700000000000041E-2</c:v>
                </c:pt>
                <c:pt idx="1236">
                  <c:v>-3.2600000000000025E-2</c:v>
                </c:pt>
                <c:pt idx="1237">
                  <c:v>3.5100000000000006E-2</c:v>
                </c:pt>
                <c:pt idx="1238">
                  <c:v>6.0800000000000021E-2</c:v>
                </c:pt>
                <c:pt idx="1239">
                  <c:v>1.9099999999999999E-2</c:v>
                </c:pt>
                <c:pt idx="1240">
                  <c:v>-2.3300000000000001E-2</c:v>
                </c:pt>
                <c:pt idx="1241">
                  <c:v>-6.2900000000000025E-2</c:v>
                </c:pt>
                <c:pt idx="1242">
                  <c:v>-4.8500000000000015E-2</c:v>
                </c:pt>
                <c:pt idx="1243">
                  <c:v>-0.11459999999999999</c:v>
                </c:pt>
                <c:pt idx="1244">
                  <c:v>-8.9700000000000099E-2</c:v>
                </c:pt>
                <c:pt idx="1245">
                  <c:v>-0.14560000000000001</c:v>
                </c:pt>
                <c:pt idx="1246">
                  <c:v>-3.5800000000000019E-2</c:v>
                </c:pt>
                <c:pt idx="1247">
                  <c:v>-0.15510000000000004</c:v>
                </c:pt>
                <c:pt idx="1248">
                  <c:v>-0.16250000000000006</c:v>
                </c:pt>
                <c:pt idx="1249">
                  <c:v>-0.11000000000000003</c:v>
                </c:pt>
                <c:pt idx="1250">
                  <c:v>-0.12920000000000001</c:v>
                </c:pt>
                <c:pt idx="1251">
                  <c:v>-0.15770000000000012</c:v>
                </c:pt>
                <c:pt idx="1252">
                  <c:v>-0.16980000000000006</c:v>
                </c:pt>
                <c:pt idx="1253">
                  <c:v>-0.2331</c:v>
                </c:pt>
                <c:pt idx="1254">
                  <c:v>-0.19920000000000007</c:v>
                </c:pt>
                <c:pt idx="1255">
                  <c:v>-0.1295</c:v>
                </c:pt>
                <c:pt idx="1256">
                  <c:v>-6.7000000000000046E-2</c:v>
                </c:pt>
                <c:pt idx="1257">
                  <c:v>-5.1000000000000004E-2</c:v>
                </c:pt>
                <c:pt idx="1258">
                  <c:v>-3.5500000000000011E-2</c:v>
                </c:pt>
                <c:pt idx="1259">
                  <c:v>9.0000000000000063E-3</c:v>
                </c:pt>
                <c:pt idx="1260">
                  <c:v>9.580000000000008E-2</c:v>
                </c:pt>
                <c:pt idx="1261">
                  <c:v>-6.2600000000000031E-2</c:v>
                </c:pt>
                <c:pt idx="1262">
                  <c:v>7.3900000000000021E-2</c:v>
                </c:pt>
                <c:pt idx="1263">
                  <c:v>-0.63959999999999995</c:v>
                </c:pt>
                <c:pt idx="1264">
                  <c:v>-0.85270000000000046</c:v>
                </c:pt>
                <c:pt idx="1265">
                  <c:v>-0.84250000000000003</c:v>
                </c:pt>
                <c:pt idx="1266">
                  <c:v>-0.92530000000000001</c:v>
                </c:pt>
                <c:pt idx="1267">
                  <c:v>-0.93759999999999999</c:v>
                </c:pt>
                <c:pt idx="1268">
                  <c:v>-0.97370000000000023</c:v>
                </c:pt>
                <c:pt idx="1269">
                  <c:v>-0.94740000000000002</c:v>
                </c:pt>
                <c:pt idx="1270">
                  <c:v>-0.89150000000000018</c:v>
                </c:pt>
                <c:pt idx="1271">
                  <c:v>-0.77300000000000024</c:v>
                </c:pt>
                <c:pt idx="1272">
                  <c:v>-0.63320000000000043</c:v>
                </c:pt>
                <c:pt idx="1273">
                  <c:v>-0.46960000000000002</c:v>
                </c:pt>
                <c:pt idx="1274">
                  <c:v>-0.42470000000000002</c:v>
                </c:pt>
                <c:pt idx="1275">
                  <c:v>-0.43160000000000021</c:v>
                </c:pt>
                <c:pt idx="1276">
                  <c:v>-0.42130000000000023</c:v>
                </c:pt>
                <c:pt idx="1277">
                  <c:v>-0.41590000000000027</c:v>
                </c:pt>
                <c:pt idx="1278">
                  <c:v>-0.49990000000000023</c:v>
                </c:pt>
                <c:pt idx="1279">
                  <c:v>-0.54449999999999998</c:v>
                </c:pt>
                <c:pt idx="1280">
                  <c:v>-0.56480000000000041</c:v>
                </c:pt>
                <c:pt idx="1281">
                  <c:v>-0.46350000000000002</c:v>
                </c:pt>
                <c:pt idx="1282">
                  <c:v>-0.55970000000000042</c:v>
                </c:pt>
                <c:pt idx="1283">
                  <c:v>-0.67440000000000044</c:v>
                </c:pt>
                <c:pt idx="1284">
                  <c:v>-0.59139999999999981</c:v>
                </c:pt>
                <c:pt idx="1285">
                  <c:v>-0.51970000000000005</c:v>
                </c:pt>
                <c:pt idx="1286">
                  <c:v>-0.48390000000000022</c:v>
                </c:pt>
                <c:pt idx="1287">
                  <c:v>-0.48340000000000022</c:v>
                </c:pt>
                <c:pt idx="1288">
                  <c:v>-0.59380000000000022</c:v>
                </c:pt>
                <c:pt idx="1289">
                  <c:v>-0.5639000000000004</c:v>
                </c:pt>
                <c:pt idx="1290">
                  <c:v>-0.54110000000000003</c:v>
                </c:pt>
                <c:pt idx="1291">
                  <c:v>-0.47490000000000027</c:v>
                </c:pt>
                <c:pt idx="1292">
                  <c:v>-0.52500000000000002</c:v>
                </c:pt>
                <c:pt idx="1293">
                  <c:v>-0.63700000000000045</c:v>
                </c:pt>
                <c:pt idx="1294">
                  <c:v>-0.70170000000000043</c:v>
                </c:pt>
                <c:pt idx="1295">
                  <c:v>-0.68750000000000022</c:v>
                </c:pt>
                <c:pt idx="1296">
                  <c:v>-0.66990000000000072</c:v>
                </c:pt>
                <c:pt idx="1297">
                  <c:v>-0.70280000000000042</c:v>
                </c:pt>
                <c:pt idx="1298">
                  <c:v>-0.73060000000000058</c:v>
                </c:pt>
                <c:pt idx="1299">
                  <c:v>-0.8290000000000004</c:v>
                </c:pt>
                <c:pt idx="1300">
                  <c:v>-0.84680000000000044</c:v>
                </c:pt>
                <c:pt idx="1301">
                  <c:v>-0.84460000000000046</c:v>
                </c:pt>
                <c:pt idx="1302">
                  <c:v>-0.77550000000000019</c:v>
                </c:pt>
                <c:pt idx="1303">
                  <c:v>-0.74690000000000045</c:v>
                </c:pt>
                <c:pt idx="1304">
                  <c:v>-0.84930000000000005</c:v>
                </c:pt>
                <c:pt idx="1305">
                  <c:v>-0.82399999999999995</c:v>
                </c:pt>
                <c:pt idx="1306">
                  <c:v>-0.8371000000000004</c:v>
                </c:pt>
                <c:pt idx="1307">
                  <c:v>-0.88220000000000021</c:v>
                </c:pt>
                <c:pt idx="1308">
                  <c:v>-0.82830000000000004</c:v>
                </c:pt>
                <c:pt idx="1309">
                  <c:v>-0.74590000000000045</c:v>
                </c:pt>
                <c:pt idx="1310">
                  <c:v>-0.69340000000000024</c:v>
                </c:pt>
                <c:pt idx="1311">
                  <c:v>-0.63030000000000042</c:v>
                </c:pt>
                <c:pt idx="1312">
                  <c:v>-0.57570000000000043</c:v>
                </c:pt>
                <c:pt idx="1313">
                  <c:v>-0.70900000000000041</c:v>
                </c:pt>
                <c:pt idx="1314">
                  <c:v>-0.69370000000000065</c:v>
                </c:pt>
                <c:pt idx="1315">
                  <c:v>-0.58009999999999973</c:v>
                </c:pt>
                <c:pt idx="1316">
                  <c:v>-0.52749999999999997</c:v>
                </c:pt>
                <c:pt idx="1317">
                  <c:v>-0.4972000000000002</c:v>
                </c:pt>
                <c:pt idx="1318">
                  <c:v>-0.46160000000000001</c:v>
                </c:pt>
                <c:pt idx="1319">
                  <c:v>-0.43500000000000022</c:v>
                </c:pt>
                <c:pt idx="1320">
                  <c:v>-0.45050000000000001</c:v>
                </c:pt>
                <c:pt idx="1321">
                  <c:v>-0.54410000000000003</c:v>
                </c:pt>
                <c:pt idx="1322">
                  <c:v>-0.47420000000000001</c:v>
                </c:pt>
                <c:pt idx="1323">
                  <c:v>-0.38970000000000027</c:v>
                </c:pt>
                <c:pt idx="1324">
                  <c:v>-0.38610000000000022</c:v>
                </c:pt>
                <c:pt idx="1325">
                  <c:v>-0.59729999999999983</c:v>
                </c:pt>
                <c:pt idx="1326">
                  <c:v>-0.67540000000000044</c:v>
                </c:pt>
                <c:pt idx="1327">
                  <c:v>-0.56910000000000005</c:v>
                </c:pt>
                <c:pt idx="1328">
                  <c:v>-0.36230000000000023</c:v>
                </c:pt>
                <c:pt idx="1329">
                  <c:v>-0.36970000000000008</c:v>
                </c:pt>
                <c:pt idx="1330">
                  <c:v>-0.34240000000000032</c:v>
                </c:pt>
                <c:pt idx="1331">
                  <c:v>-0.22690000000000013</c:v>
                </c:pt>
                <c:pt idx="1332">
                  <c:v>-0.16220000000000007</c:v>
                </c:pt>
                <c:pt idx="1333">
                  <c:v>-0.19720000000000004</c:v>
                </c:pt>
                <c:pt idx="1334">
                  <c:v>-0.35850000000000026</c:v>
                </c:pt>
                <c:pt idx="1335">
                  <c:v>-0.39520000000000022</c:v>
                </c:pt>
                <c:pt idx="1336">
                  <c:v>-0.48930000000000023</c:v>
                </c:pt>
                <c:pt idx="1337">
                  <c:v>-0.50560000000000005</c:v>
                </c:pt>
                <c:pt idx="1338">
                  <c:v>-0.43940000000000023</c:v>
                </c:pt>
                <c:pt idx="1339">
                  <c:v>-0.31190000000000023</c:v>
                </c:pt>
                <c:pt idx="1340">
                  <c:v>-0.27930000000000021</c:v>
                </c:pt>
                <c:pt idx="1341">
                  <c:v>-0.30490000000000023</c:v>
                </c:pt>
                <c:pt idx="1342">
                  <c:v>-0.16250000000000006</c:v>
                </c:pt>
                <c:pt idx="1343">
                  <c:v>-0.29480000000000023</c:v>
                </c:pt>
                <c:pt idx="1344">
                  <c:v>-0.28770000000000001</c:v>
                </c:pt>
                <c:pt idx="1345">
                  <c:v>-0.27010000000000001</c:v>
                </c:pt>
                <c:pt idx="1346">
                  <c:v>-0.22600000000000006</c:v>
                </c:pt>
                <c:pt idx="1347">
                  <c:v>-0.15160000000000001</c:v>
                </c:pt>
                <c:pt idx="1348">
                  <c:v>-0.11950000000000004</c:v>
                </c:pt>
                <c:pt idx="1349">
                  <c:v>-0.32900000000000035</c:v>
                </c:pt>
                <c:pt idx="1350">
                  <c:v>-0.54830000000000001</c:v>
                </c:pt>
                <c:pt idx="1351">
                  <c:v>-0.12939999999999999</c:v>
                </c:pt>
                <c:pt idx="1352">
                  <c:v>9.2200000000000004E-2</c:v>
                </c:pt>
                <c:pt idx="1353">
                  <c:v>0.10220000000000005</c:v>
                </c:pt>
                <c:pt idx="1354">
                  <c:v>-3.2000000000000028E-3</c:v>
                </c:pt>
                <c:pt idx="1355">
                  <c:v>-6.8700000000000025E-2</c:v>
                </c:pt>
                <c:pt idx="1356">
                  <c:v>-5.2000000000000039E-2</c:v>
                </c:pt>
                <c:pt idx="1357">
                  <c:v>-2.2100000000000009E-2</c:v>
                </c:pt>
                <c:pt idx="1358">
                  <c:v>-5.8300000000000039E-2</c:v>
                </c:pt>
                <c:pt idx="1359">
                  <c:v>-6.4300000000000052E-2</c:v>
                </c:pt>
                <c:pt idx="1360">
                  <c:v>2.7200000000000016E-2</c:v>
                </c:pt>
                <c:pt idx="1361">
                  <c:v>0.12470000000000009</c:v>
                </c:pt>
                <c:pt idx="1362">
                  <c:v>0.24320000000000011</c:v>
                </c:pt>
                <c:pt idx="1363">
                  <c:v>0.35850000000000026</c:v>
                </c:pt>
                <c:pt idx="1364">
                  <c:v>0.11330000000000003</c:v>
                </c:pt>
                <c:pt idx="1365">
                  <c:v>0.21260000000000001</c:v>
                </c:pt>
                <c:pt idx="1366">
                  <c:v>0.28320000000000001</c:v>
                </c:pt>
                <c:pt idx="1367">
                  <c:v>0.33230000000000037</c:v>
                </c:pt>
                <c:pt idx="1368">
                  <c:v>0.2732</c:v>
                </c:pt>
                <c:pt idx="1369">
                  <c:v>0.26100000000000001</c:v>
                </c:pt>
                <c:pt idx="1370">
                  <c:v>0.30830000000000035</c:v>
                </c:pt>
                <c:pt idx="1371">
                  <c:v>0.32830000000000037</c:v>
                </c:pt>
                <c:pt idx="1372">
                  <c:v>0.37660000000000027</c:v>
                </c:pt>
                <c:pt idx="1373">
                  <c:v>0.33470000000000022</c:v>
                </c:pt>
                <c:pt idx="1374">
                  <c:v>0.35140000000000027</c:v>
                </c:pt>
                <c:pt idx="1375">
                  <c:v>0.39980000000000038</c:v>
                </c:pt>
                <c:pt idx="1376">
                  <c:v>0.41890000000000027</c:v>
                </c:pt>
                <c:pt idx="1377">
                  <c:v>0.41850000000000021</c:v>
                </c:pt>
                <c:pt idx="1378">
                  <c:v>0.3606000000000002</c:v>
                </c:pt>
                <c:pt idx="1379">
                  <c:v>0.40510000000000002</c:v>
                </c:pt>
                <c:pt idx="1380">
                  <c:v>0.35160000000000002</c:v>
                </c:pt>
                <c:pt idx="1381">
                  <c:v>0.35210000000000002</c:v>
                </c:pt>
                <c:pt idx="1382">
                  <c:v>0.29720000000000002</c:v>
                </c:pt>
                <c:pt idx="1383">
                  <c:v>0.32380000000000037</c:v>
                </c:pt>
                <c:pt idx="1384">
                  <c:v>0.1853000000000001</c:v>
                </c:pt>
                <c:pt idx="1385">
                  <c:v>0.14050000000000001</c:v>
                </c:pt>
                <c:pt idx="1386">
                  <c:v>0.17040000000000011</c:v>
                </c:pt>
                <c:pt idx="1387">
                  <c:v>0.1371</c:v>
                </c:pt>
                <c:pt idx="1388">
                  <c:v>7.2300000000000073E-2</c:v>
                </c:pt>
                <c:pt idx="1389">
                  <c:v>4.7600000000000017E-2</c:v>
                </c:pt>
                <c:pt idx="1390">
                  <c:v>-2.5000000000000015E-2</c:v>
                </c:pt>
                <c:pt idx="1391">
                  <c:v>5.0000000000000036E-3</c:v>
                </c:pt>
                <c:pt idx="1392">
                  <c:v>-5.2700000000000032E-2</c:v>
                </c:pt>
                <c:pt idx="1393">
                  <c:v>-7.8800000000000037E-2</c:v>
                </c:pt>
                <c:pt idx="1394">
                  <c:v>-7.7600000000000044E-2</c:v>
                </c:pt>
                <c:pt idx="1395">
                  <c:v>-6.0600000000000029E-2</c:v>
                </c:pt>
                <c:pt idx="1396">
                  <c:v>-9.5000000000000084E-3</c:v>
                </c:pt>
                <c:pt idx="1397">
                  <c:v>-3.900000000000002E-3</c:v>
                </c:pt>
                <c:pt idx="1398">
                  <c:v>6.500000000000004E-3</c:v>
                </c:pt>
                <c:pt idx="1399">
                  <c:v>-3.5700000000000016E-2</c:v>
                </c:pt>
                <c:pt idx="1400">
                  <c:v>-3.4400000000000021E-2</c:v>
                </c:pt>
                <c:pt idx="1401">
                  <c:v>-7.2600000000000026E-2</c:v>
                </c:pt>
                <c:pt idx="1402">
                  <c:v>-5.480000000000005E-2</c:v>
                </c:pt>
                <c:pt idx="1403">
                  <c:v>-3.450000000000001E-2</c:v>
                </c:pt>
                <c:pt idx="1404">
                  <c:v>3.1700000000000013E-2</c:v>
                </c:pt>
                <c:pt idx="1405">
                  <c:v>-5.4400000000000052E-2</c:v>
                </c:pt>
                <c:pt idx="1406">
                  <c:v>-8.1000000000000048E-3</c:v>
                </c:pt>
                <c:pt idx="1407">
                  <c:v>-9.6000000000000061E-3</c:v>
                </c:pt>
                <c:pt idx="1408">
                  <c:v>3.400000000000002E-3</c:v>
                </c:pt>
                <c:pt idx="1409">
                  <c:v>2.2600000000000016E-2</c:v>
                </c:pt>
                <c:pt idx="1410">
                  <c:v>3.7900000000000017E-2</c:v>
                </c:pt>
                <c:pt idx="1411">
                  <c:v>7.8300000000000036E-2</c:v>
                </c:pt>
                <c:pt idx="1412">
                  <c:v>5.700000000000003E-2</c:v>
                </c:pt>
                <c:pt idx="1413">
                  <c:v>6.1600000000000002E-2</c:v>
                </c:pt>
                <c:pt idx="1414">
                  <c:v>1.0500000000000009E-2</c:v>
                </c:pt>
                <c:pt idx="1415">
                  <c:v>1.2500000000000009E-2</c:v>
                </c:pt>
                <c:pt idx="1416">
                  <c:v>-2.0199999999999999E-2</c:v>
                </c:pt>
                <c:pt idx="1417">
                  <c:v>-1.320000000000001E-2</c:v>
                </c:pt>
                <c:pt idx="1418">
                  <c:v>-7.7000000000000055E-3</c:v>
                </c:pt>
                <c:pt idx="1419">
                  <c:v>-2.6600000000000016E-2</c:v>
                </c:pt>
                <c:pt idx="1420">
                  <c:v>-5.1200000000000002E-2</c:v>
                </c:pt>
                <c:pt idx="1421">
                  <c:v>-0.11920000000000008</c:v>
                </c:pt>
                <c:pt idx="1422">
                  <c:v>-0.16620000000000004</c:v>
                </c:pt>
                <c:pt idx="1423">
                  <c:v>-0.15600000000000011</c:v>
                </c:pt>
                <c:pt idx="1424">
                  <c:v>-0.1366</c:v>
                </c:pt>
                <c:pt idx="1425">
                  <c:v>-0.21540000000000012</c:v>
                </c:pt>
                <c:pt idx="1426">
                  <c:v>-0.21700000000000011</c:v>
                </c:pt>
                <c:pt idx="1427">
                  <c:v>-0.27010000000000001</c:v>
                </c:pt>
                <c:pt idx="1428">
                  <c:v>-0.31870000000000021</c:v>
                </c:pt>
                <c:pt idx="1429">
                  <c:v>-0.1701</c:v>
                </c:pt>
                <c:pt idx="1430">
                  <c:v>-0.24950000000000011</c:v>
                </c:pt>
                <c:pt idx="1431">
                  <c:v>-0.2792</c:v>
                </c:pt>
                <c:pt idx="1432">
                  <c:v>-0.24690000000000012</c:v>
                </c:pt>
                <c:pt idx="1433">
                  <c:v>-0.2173000000000001</c:v>
                </c:pt>
                <c:pt idx="1434">
                  <c:v>-0.1338</c:v>
                </c:pt>
                <c:pt idx="1435">
                  <c:v>-0.12620000000000001</c:v>
                </c:pt>
                <c:pt idx="1436">
                  <c:v>-0.14390000000000011</c:v>
                </c:pt>
                <c:pt idx="1437">
                  <c:v>-0.21080000000000004</c:v>
                </c:pt>
                <c:pt idx="1438">
                  <c:v>-0.23169999999999999</c:v>
                </c:pt>
                <c:pt idx="1439">
                  <c:v>-0.22330000000000005</c:v>
                </c:pt>
                <c:pt idx="1440">
                  <c:v>-0.21570000000000011</c:v>
                </c:pt>
                <c:pt idx="1441">
                  <c:v>-0.25010000000000004</c:v>
                </c:pt>
                <c:pt idx="1442">
                  <c:v>-0.25010000000000004</c:v>
                </c:pt>
                <c:pt idx="1443">
                  <c:v>-0.16550000000000006</c:v>
                </c:pt>
                <c:pt idx="1444">
                  <c:v>-0.17380000000000001</c:v>
                </c:pt>
                <c:pt idx="1445">
                  <c:v>-0.17460000000000001</c:v>
                </c:pt>
                <c:pt idx="1446">
                  <c:v>-8.4200000000000066E-2</c:v>
                </c:pt>
                <c:pt idx="1447">
                  <c:v>-4.830000000000003E-2</c:v>
                </c:pt>
                <c:pt idx="1448">
                  <c:v>-7.2200000000000014E-2</c:v>
                </c:pt>
                <c:pt idx="1449">
                  <c:v>-0.19490000000000013</c:v>
                </c:pt>
                <c:pt idx="1450">
                  <c:v>-0.34670000000000012</c:v>
                </c:pt>
                <c:pt idx="1451">
                  <c:v>-0.33900000000000036</c:v>
                </c:pt>
                <c:pt idx="1452">
                  <c:v>-0.34000000000000014</c:v>
                </c:pt>
                <c:pt idx="1453">
                  <c:v>-0.49940000000000023</c:v>
                </c:pt>
                <c:pt idx="1454">
                  <c:v>-0.59039999999999981</c:v>
                </c:pt>
                <c:pt idx="1455">
                  <c:v>-0.43190000000000023</c:v>
                </c:pt>
                <c:pt idx="1456">
                  <c:v>-0.49570000000000008</c:v>
                </c:pt>
                <c:pt idx="1457">
                  <c:v>-0.65760000000000074</c:v>
                </c:pt>
                <c:pt idx="1458">
                  <c:v>-0.66460000000000075</c:v>
                </c:pt>
                <c:pt idx="1459">
                  <c:v>-0.60160000000000058</c:v>
                </c:pt>
                <c:pt idx="1460">
                  <c:v>-0.60329999999999995</c:v>
                </c:pt>
                <c:pt idx="1461">
                  <c:v>-0.61380000000000046</c:v>
                </c:pt>
                <c:pt idx="1462">
                  <c:v>-0.63210000000000044</c:v>
                </c:pt>
                <c:pt idx="1463">
                  <c:v>-0.61370000000000058</c:v>
                </c:pt>
                <c:pt idx="1464">
                  <c:v>-0.53280000000000005</c:v>
                </c:pt>
                <c:pt idx="1465">
                  <c:v>-0.57220000000000004</c:v>
                </c:pt>
                <c:pt idx="1466">
                  <c:v>-0.61980000000000046</c:v>
                </c:pt>
                <c:pt idx="1467">
                  <c:v>-0.65030000000000043</c:v>
                </c:pt>
                <c:pt idx="1468">
                  <c:v>-0.67450000000000043</c:v>
                </c:pt>
                <c:pt idx="1469">
                  <c:v>-0.68890000000000062</c:v>
                </c:pt>
                <c:pt idx="1470">
                  <c:v>-0.56830000000000003</c:v>
                </c:pt>
                <c:pt idx="1471">
                  <c:v>-0.54349999999999998</c:v>
                </c:pt>
                <c:pt idx="1472">
                  <c:v>-0.68820000000000026</c:v>
                </c:pt>
                <c:pt idx="1473">
                  <c:v>-0.75800000000000045</c:v>
                </c:pt>
                <c:pt idx="1474">
                  <c:v>-0.74490000000000045</c:v>
                </c:pt>
                <c:pt idx="1475">
                  <c:v>-0.73440000000000005</c:v>
                </c:pt>
                <c:pt idx="1476">
                  <c:v>-0.72250000000000003</c:v>
                </c:pt>
                <c:pt idx="1477">
                  <c:v>-0.70980000000000043</c:v>
                </c:pt>
                <c:pt idx="1478">
                  <c:v>-0.70390000000000041</c:v>
                </c:pt>
                <c:pt idx="1479">
                  <c:v>-0.71950000000000003</c:v>
                </c:pt>
                <c:pt idx="1480">
                  <c:v>-0.71009999999999995</c:v>
                </c:pt>
                <c:pt idx="1481">
                  <c:v>-0.70409999999999995</c:v>
                </c:pt>
                <c:pt idx="1482">
                  <c:v>-0.65200000000000058</c:v>
                </c:pt>
                <c:pt idx="1483">
                  <c:v>-0.57870000000000044</c:v>
                </c:pt>
                <c:pt idx="1484">
                  <c:v>-0.64040000000000041</c:v>
                </c:pt>
                <c:pt idx="1485">
                  <c:v>-0.72890000000000044</c:v>
                </c:pt>
                <c:pt idx="1486">
                  <c:v>-0.77130000000000021</c:v>
                </c:pt>
                <c:pt idx="1487">
                  <c:v>-0.64310000000000045</c:v>
                </c:pt>
                <c:pt idx="1488">
                  <c:v>-0.55310000000000004</c:v>
                </c:pt>
                <c:pt idx="1489">
                  <c:v>-0.48650000000000027</c:v>
                </c:pt>
                <c:pt idx="1490">
                  <c:v>-0.58860000000000023</c:v>
                </c:pt>
                <c:pt idx="1491">
                  <c:v>-0.63349999999999995</c:v>
                </c:pt>
                <c:pt idx="1492">
                  <c:v>-0.76970000000000072</c:v>
                </c:pt>
                <c:pt idx="1493">
                  <c:v>-0.74510000000000043</c:v>
                </c:pt>
                <c:pt idx="1494">
                  <c:v>-0.72310000000000041</c:v>
                </c:pt>
                <c:pt idx="1495">
                  <c:v>-0.75840000000000041</c:v>
                </c:pt>
                <c:pt idx="1496">
                  <c:v>-0.75380000000000058</c:v>
                </c:pt>
                <c:pt idx="1497">
                  <c:v>-0.74339999999999995</c:v>
                </c:pt>
                <c:pt idx="1498">
                  <c:v>-0.74050000000000005</c:v>
                </c:pt>
                <c:pt idx="1499">
                  <c:v>-0.66310000000000058</c:v>
                </c:pt>
                <c:pt idx="1500">
                  <c:v>-0.61510000000000042</c:v>
                </c:pt>
                <c:pt idx="1501">
                  <c:v>-0.56830000000000003</c:v>
                </c:pt>
                <c:pt idx="1502">
                  <c:v>-0.62350000000000005</c:v>
                </c:pt>
                <c:pt idx="1503">
                  <c:v>-0.64450000000000041</c:v>
                </c:pt>
                <c:pt idx="1504">
                  <c:v>-0.67420000000000047</c:v>
                </c:pt>
                <c:pt idx="1505">
                  <c:v>-0.5780000000000004</c:v>
                </c:pt>
                <c:pt idx="1506">
                  <c:v>-0.53900000000000003</c:v>
                </c:pt>
                <c:pt idx="1507">
                  <c:v>-0.50970000000000004</c:v>
                </c:pt>
                <c:pt idx="1508">
                  <c:v>-0.56000000000000005</c:v>
                </c:pt>
                <c:pt idx="1509">
                  <c:v>-0.64210000000000045</c:v>
                </c:pt>
                <c:pt idx="1510">
                  <c:v>-0.49780000000000035</c:v>
                </c:pt>
                <c:pt idx="1511">
                  <c:v>-0.32820000000000027</c:v>
                </c:pt>
                <c:pt idx="1512">
                  <c:v>-0.28540000000000026</c:v>
                </c:pt>
                <c:pt idx="1513">
                  <c:v>-0.28220000000000001</c:v>
                </c:pt>
                <c:pt idx="1514">
                  <c:v>-0.28000000000000008</c:v>
                </c:pt>
                <c:pt idx="1515">
                  <c:v>-0.37950000000000023</c:v>
                </c:pt>
                <c:pt idx="1516">
                  <c:v>-0.37290000000000023</c:v>
                </c:pt>
                <c:pt idx="1517">
                  <c:v>-0.25280000000000002</c:v>
                </c:pt>
                <c:pt idx="1518">
                  <c:v>-0.19060000000000005</c:v>
                </c:pt>
                <c:pt idx="1519">
                  <c:v>-0.10960000000000006</c:v>
                </c:pt>
                <c:pt idx="1520">
                  <c:v>-0.10150000000000002</c:v>
                </c:pt>
                <c:pt idx="1521">
                  <c:v>-0.10220000000000005</c:v>
                </c:pt>
                <c:pt idx="1522">
                  <c:v>-0.27310000000000001</c:v>
                </c:pt>
                <c:pt idx="1523">
                  <c:v>-3.450000000000001E-2</c:v>
                </c:pt>
                <c:pt idx="1524">
                  <c:v>0.19040000000000007</c:v>
                </c:pt>
                <c:pt idx="1525">
                  <c:v>0.18610000000000004</c:v>
                </c:pt>
                <c:pt idx="1526">
                  <c:v>0.12620000000000001</c:v>
                </c:pt>
                <c:pt idx="1527">
                  <c:v>-6.210000000000003E-2</c:v>
                </c:pt>
                <c:pt idx="1528">
                  <c:v>-1.8400000000000017E-2</c:v>
                </c:pt>
                <c:pt idx="1529">
                  <c:v>2.8799999999999999E-2</c:v>
                </c:pt>
                <c:pt idx="1530">
                  <c:v>0.10879999999999999</c:v>
                </c:pt>
                <c:pt idx="1531">
                  <c:v>4.6400000000000004E-2</c:v>
                </c:pt>
                <c:pt idx="1532">
                  <c:v>1.8300000000000014E-2</c:v>
                </c:pt>
                <c:pt idx="1533">
                  <c:v>5.1299999999999998E-2</c:v>
                </c:pt>
                <c:pt idx="1534">
                  <c:v>-2.4900000000000002E-2</c:v>
                </c:pt>
                <c:pt idx="1535">
                  <c:v>6.3000000000000044E-3</c:v>
                </c:pt>
                <c:pt idx="1536">
                  <c:v>-7.4400000000000049E-2</c:v>
                </c:pt>
                <c:pt idx="1537">
                  <c:v>-8.0500000000000071E-2</c:v>
                </c:pt>
                <c:pt idx="1538">
                  <c:v>-6.4300000000000052E-2</c:v>
                </c:pt>
                <c:pt idx="1539">
                  <c:v>-4.200000000000003E-2</c:v>
                </c:pt>
                <c:pt idx="1540">
                  <c:v>-1.9300000000000015E-2</c:v>
                </c:pt>
                <c:pt idx="1541">
                  <c:v>-1.6500000000000015E-2</c:v>
                </c:pt>
                <c:pt idx="1542">
                  <c:v>-1.0699999999999998E-2</c:v>
                </c:pt>
                <c:pt idx="1543">
                  <c:v>-2.300000000000001E-2</c:v>
                </c:pt>
                <c:pt idx="1544">
                  <c:v>-7.8400000000000025E-2</c:v>
                </c:pt>
                <c:pt idx="1545">
                  <c:v>-8.280000000000004E-2</c:v>
                </c:pt>
                <c:pt idx="1546">
                  <c:v>-8.300000000000006E-2</c:v>
                </c:pt>
                <c:pt idx="1547">
                  <c:v>-9.8400000000000057E-2</c:v>
                </c:pt>
                <c:pt idx="1548">
                  <c:v>-8.8200000000000042E-2</c:v>
                </c:pt>
                <c:pt idx="1549">
                  <c:v>-0.19130000000000005</c:v>
                </c:pt>
                <c:pt idx="1550">
                  <c:v>-0.19950000000000007</c:v>
                </c:pt>
                <c:pt idx="1551">
                  <c:v>-0.14680000000000001</c:v>
                </c:pt>
                <c:pt idx="1552">
                  <c:v>-0.12100000000000002</c:v>
                </c:pt>
                <c:pt idx="1553">
                  <c:v>4.6100000000000002E-2</c:v>
                </c:pt>
                <c:pt idx="1554">
                  <c:v>8.0800000000000052E-2</c:v>
                </c:pt>
                <c:pt idx="1555">
                  <c:v>0.1203</c:v>
                </c:pt>
                <c:pt idx="1556">
                  <c:v>4.6500000000000014E-2</c:v>
                </c:pt>
                <c:pt idx="1557">
                  <c:v>9.0900000000000064E-2</c:v>
                </c:pt>
                <c:pt idx="1558">
                  <c:v>5.6500000000000015E-2</c:v>
                </c:pt>
                <c:pt idx="1559">
                  <c:v>4.370000000000003E-2</c:v>
                </c:pt>
                <c:pt idx="1560">
                  <c:v>-7.3900000000000021E-2</c:v>
                </c:pt>
                <c:pt idx="1561">
                  <c:v>-4.6199999999999998E-2</c:v>
                </c:pt>
                <c:pt idx="1562">
                  <c:v>4.1000000000000003E-3</c:v>
                </c:pt>
                <c:pt idx="1563">
                  <c:v>4.6100000000000002E-2</c:v>
                </c:pt>
                <c:pt idx="1564">
                  <c:v>2.35E-2</c:v>
                </c:pt>
                <c:pt idx="1565">
                  <c:v>-0.11760000000000004</c:v>
                </c:pt>
                <c:pt idx="1566">
                  <c:v>-9.900000000000006E-2</c:v>
                </c:pt>
                <c:pt idx="1567">
                  <c:v>2.1300000000000006E-2</c:v>
                </c:pt>
                <c:pt idx="1568">
                  <c:v>-0.11910000000000008</c:v>
                </c:pt>
                <c:pt idx="1569">
                  <c:v>-0.21560000000000001</c:v>
                </c:pt>
                <c:pt idx="1570">
                  <c:v>-6.090000000000003E-2</c:v>
                </c:pt>
                <c:pt idx="1571">
                  <c:v>-4.9200000000000028E-2</c:v>
                </c:pt>
                <c:pt idx="1572">
                  <c:v>-0.1038</c:v>
                </c:pt>
                <c:pt idx="1573">
                  <c:v>-0.13619999999999999</c:v>
                </c:pt>
                <c:pt idx="1574">
                  <c:v>-3.9100000000000017E-2</c:v>
                </c:pt>
                <c:pt idx="1575">
                  <c:v>-7.3000000000000023E-2</c:v>
                </c:pt>
                <c:pt idx="1576">
                  <c:v>-0.29920000000000002</c:v>
                </c:pt>
                <c:pt idx="1577">
                  <c:v>-0.34280000000000033</c:v>
                </c:pt>
                <c:pt idx="1578">
                  <c:v>-0.29010000000000002</c:v>
                </c:pt>
                <c:pt idx="1579">
                  <c:v>-0.27700000000000002</c:v>
                </c:pt>
                <c:pt idx="1580">
                  <c:v>-0.29390000000000027</c:v>
                </c:pt>
                <c:pt idx="1581">
                  <c:v>-0.2306</c:v>
                </c:pt>
                <c:pt idx="1582">
                  <c:v>-0.10630000000000002</c:v>
                </c:pt>
                <c:pt idx="1583">
                  <c:v>-0.1518000000000001</c:v>
                </c:pt>
                <c:pt idx="1584">
                  <c:v>-0.34000000000000014</c:v>
                </c:pt>
                <c:pt idx="1585">
                  <c:v>-0.34160000000000013</c:v>
                </c:pt>
                <c:pt idx="1586">
                  <c:v>-0.41660000000000008</c:v>
                </c:pt>
                <c:pt idx="1587">
                  <c:v>-0.41870000000000002</c:v>
                </c:pt>
                <c:pt idx="1588">
                  <c:v>-0.39090000000000041</c:v>
                </c:pt>
                <c:pt idx="1589">
                  <c:v>-0.32150000000000023</c:v>
                </c:pt>
                <c:pt idx="1590">
                  <c:v>-0.29360000000000008</c:v>
                </c:pt>
                <c:pt idx="1591">
                  <c:v>-0.34540000000000032</c:v>
                </c:pt>
                <c:pt idx="1592">
                  <c:v>-0.37300000000000022</c:v>
                </c:pt>
                <c:pt idx="1593">
                  <c:v>-0.26720000000000005</c:v>
                </c:pt>
                <c:pt idx="1594">
                  <c:v>-0.31240000000000023</c:v>
                </c:pt>
                <c:pt idx="1595">
                  <c:v>-0.31580000000000041</c:v>
                </c:pt>
                <c:pt idx="1596">
                  <c:v>-0.35370000000000001</c:v>
                </c:pt>
                <c:pt idx="1597">
                  <c:v>-0.38520000000000026</c:v>
                </c:pt>
                <c:pt idx="1598">
                  <c:v>-0.45190000000000002</c:v>
                </c:pt>
                <c:pt idx="1599">
                  <c:v>-0.505</c:v>
                </c:pt>
                <c:pt idx="1600">
                  <c:v>-0.58319999999999983</c:v>
                </c:pt>
                <c:pt idx="1601">
                  <c:v>-0.4659000000000002</c:v>
                </c:pt>
                <c:pt idx="1602">
                  <c:v>-0.30710000000000021</c:v>
                </c:pt>
                <c:pt idx="1603">
                  <c:v>-0.39830000000000038</c:v>
                </c:pt>
                <c:pt idx="1604">
                  <c:v>-0.42060000000000008</c:v>
                </c:pt>
                <c:pt idx="1605">
                  <c:v>-0.37860000000000027</c:v>
                </c:pt>
                <c:pt idx="1606">
                  <c:v>-0.38400000000000023</c:v>
                </c:pt>
                <c:pt idx="1607">
                  <c:v>-0.34950000000000031</c:v>
                </c:pt>
                <c:pt idx="1608">
                  <c:v>-0.34240000000000032</c:v>
                </c:pt>
                <c:pt idx="1609">
                  <c:v>-0.29950000000000027</c:v>
                </c:pt>
                <c:pt idx="1610">
                  <c:v>-0.39440000000000036</c:v>
                </c:pt>
                <c:pt idx="1611">
                  <c:v>-0.55220000000000002</c:v>
                </c:pt>
                <c:pt idx="1612">
                  <c:v>-0.54930000000000001</c:v>
                </c:pt>
                <c:pt idx="1613">
                  <c:v>-0.4654000000000002</c:v>
                </c:pt>
                <c:pt idx="1614">
                  <c:v>-0.36340000000000022</c:v>
                </c:pt>
                <c:pt idx="1615">
                  <c:v>-0.34530000000000033</c:v>
                </c:pt>
                <c:pt idx="1616">
                  <c:v>-0.38590000000000035</c:v>
                </c:pt>
                <c:pt idx="1617">
                  <c:v>-0.38920000000000027</c:v>
                </c:pt>
                <c:pt idx="1618">
                  <c:v>-0.53129999999999999</c:v>
                </c:pt>
                <c:pt idx="1619">
                  <c:v>-0.53049999999999997</c:v>
                </c:pt>
                <c:pt idx="1620">
                  <c:v>-0.47690000000000027</c:v>
                </c:pt>
                <c:pt idx="1621">
                  <c:v>-0.53600000000000003</c:v>
                </c:pt>
                <c:pt idx="1622">
                  <c:v>-0.63740000000000041</c:v>
                </c:pt>
                <c:pt idx="1623">
                  <c:v>-0.62050000000000005</c:v>
                </c:pt>
                <c:pt idx="1624">
                  <c:v>-0.58519999999999983</c:v>
                </c:pt>
                <c:pt idx="1625">
                  <c:v>-0.44220000000000009</c:v>
                </c:pt>
                <c:pt idx="1626">
                  <c:v>-0.59429999999999983</c:v>
                </c:pt>
                <c:pt idx="1627">
                  <c:v>-0.51990000000000003</c:v>
                </c:pt>
                <c:pt idx="1628">
                  <c:v>-0.42800000000000027</c:v>
                </c:pt>
                <c:pt idx="1629">
                  <c:v>-0.41060000000000002</c:v>
                </c:pt>
                <c:pt idx="1630">
                  <c:v>-0.44940000000000013</c:v>
                </c:pt>
                <c:pt idx="1631">
                  <c:v>-0.4614000000000002</c:v>
                </c:pt>
                <c:pt idx="1632">
                  <c:v>-0.45429999999999998</c:v>
                </c:pt>
                <c:pt idx="1633">
                  <c:v>-0.35850000000000026</c:v>
                </c:pt>
                <c:pt idx="1634">
                  <c:v>-0.31340000000000023</c:v>
                </c:pt>
                <c:pt idx="1635">
                  <c:v>-0.2915000000000002</c:v>
                </c:pt>
                <c:pt idx="1636">
                  <c:v>-0.20590000000000011</c:v>
                </c:pt>
                <c:pt idx="1637">
                  <c:v>-0.19380000000000006</c:v>
                </c:pt>
                <c:pt idx="1638">
                  <c:v>-0.29680000000000023</c:v>
                </c:pt>
                <c:pt idx="1639">
                  <c:v>-0.23870000000000011</c:v>
                </c:pt>
                <c:pt idx="1640">
                  <c:v>-0.19340000000000007</c:v>
                </c:pt>
                <c:pt idx="1641">
                  <c:v>-0.16090000000000007</c:v>
                </c:pt>
                <c:pt idx="1642">
                  <c:v>-0.12050000000000002</c:v>
                </c:pt>
                <c:pt idx="1643">
                  <c:v>-0.1828000000000001</c:v>
                </c:pt>
                <c:pt idx="1644">
                  <c:v>-0.13880000000000001</c:v>
                </c:pt>
                <c:pt idx="1645">
                  <c:v>-7.3100000000000026E-2</c:v>
                </c:pt>
                <c:pt idx="1646">
                  <c:v>-9.3700000000000103E-2</c:v>
                </c:pt>
                <c:pt idx="1647">
                  <c:v>-6.2400000000000039E-2</c:v>
                </c:pt>
                <c:pt idx="1648">
                  <c:v>-2.3900000000000001E-2</c:v>
                </c:pt>
                <c:pt idx="1649">
                  <c:v>9.8500000000000101E-2</c:v>
                </c:pt>
                <c:pt idx="1650">
                  <c:v>3.9600000000000017E-2</c:v>
                </c:pt>
                <c:pt idx="1651">
                  <c:v>-3.3500000000000002E-2</c:v>
                </c:pt>
                <c:pt idx="1652">
                  <c:v>-4.7500000000000021E-2</c:v>
                </c:pt>
                <c:pt idx="1653">
                  <c:v>-7.9800000000000079E-2</c:v>
                </c:pt>
                <c:pt idx="1654">
                  <c:v>-2.2300000000000014E-2</c:v>
                </c:pt>
                <c:pt idx="1655">
                  <c:v>-2.4900000000000002E-2</c:v>
                </c:pt>
                <c:pt idx="1656">
                  <c:v>-7.1900000000000033E-2</c:v>
                </c:pt>
                <c:pt idx="1657">
                  <c:v>-2.3700000000000002E-2</c:v>
                </c:pt>
                <c:pt idx="1658">
                  <c:v>2.4799999999999999E-2</c:v>
                </c:pt>
                <c:pt idx="1659">
                  <c:v>0.10690000000000002</c:v>
                </c:pt>
                <c:pt idx="1660">
                  <c:v>0.12670000000000001</c:v>
                </c:pt>
                <c:pt idx="1661">
                  <c:v>0.15200000000000011</c:v>
                </c:pt>
                <c:pt idx="1662">
                  <c:v>0.16110000000000005</c:v>
                </c:pt>
                <c:pt idx="1663">
                  <c:v>0.17910000000000001</c:v>
                </c:pt>
                <c:pt idx="1664">
                  <c:v>0.18240000000000012</c:v>
                </c:pt>
                <c:pt idx="1665">
                  <c:v>0.22420000000000007</c:v>
                </c:pt>
                <c:pt idx="1666">
                  <c:v>0.22010000000000005</c:v>
                </c:pt>
                <c:pt idx="1667">
                  <c:v>0.2410000000000001</c:v>
                </c:pt>
                <c:pt idx="1668">
                  <c:v>0.2870000000000002</c:v>
                </c:pt>
                <c:pt idx="1669">
                  <c:v>0.35030000000000022</c:v>
                </c:pt>
                <c:pt idx="1670">
                  <c:v>0.38840000000000036</c:v>
                </c:pt>
                <c:pt idx="1671">
                  <c:v>0.3152000000000002</c:v>
                </c:pt>
                <c:pt idx="1672">
                  <c:v>0.37380000000000035</c:v>
                </c:pt>
                <c:pt idx="1673">
                  <c:v>0.35950000000000026</c:v>
                </c:pt>
                <c:pt idx="1674">
                  <c:v>0.33190000000000036</c:v>
                </c:pt>
                <c:pt idx="1675">
                  <c:v>0.33620000000000022</c:v>
                </c:pt>
                <c:pt idx="1676">
                  <c:v>0.39780000000000038</c:v>
                </c:pt>
                <c:pt idx="1677">
                  <c:v>0.42600000000000027</c:v>
                </c:pt>
                <c:pt idx="1678">
                  <c:v>0.40100000000000002</c:v>
                </c:pt>
                <c:pt idx="1679">
                  <c:v>0.4120000000000002</c:v>
                </c:pt>
                <c:pt idx="1680">
                  <c:v>0.42190000000000022</c:v>
                </c:pt>
                <c:pt idx="1681">
                  <c:v>0.41610000000000008</c:v>
                </c:pt>
                <c:pt idx="1682">
                  <c:v>0.40310000000000001</c:v>
                </c:pt>
                <c:pt idx="1683">
                  <c:v>0.37780000000000036</c:v>
                </c:pt>
                <c:pt idx="1684">
                  <c:v>0.3167000000000002</c:v>
                </c:pt>
                <c:pt idx="1685">
                  <c:v>0.31560000000000027</c:v>
                </c:pt>
                <c:pt idx="1686">
                  <c:v>0.28130000000000022</c:v>
                </c:pt>
                <c:pt idx="1687">
                  <c:v>0.14290000000000011</c:v>
                </c:pt>
                <c:pt idx="1688">
                  <c:v>0.21940000000000018</c:v>
                </c:pt>
                <c:pt idx="1689">
                  <c:v>0.28910000000000002</c:v>
                </c:pt>
                <c:pt idx="1690">
                  <c:v>0.24340000000000012</c:v>
                </c:pt>
                <c:pt idx="1691">
                  <c:v>0.26790000000000008</c:v>
                </c:pt>
                <c:pt idx="1692">
                  <c:v>0.23970000000000011</c:v>
                </c:pt>
                <c:pt idx="1693">
                  <c:v>0.21740000000000018</c:v>
                </c:pt>
                <c:pt idx="1694">
                  <c:v>0.19300000000000006</c:v>
                </c:pt>
                <c:pt idx="1695">
                  <c:v>0.18770000000000012</c:v>
                </c:pt>
                <c:pt idx="1696">
                  <c:v>0.20619999999999999</c:v>
                </c:pt>
                <c:pt idx="1697">
                  <c:v>0.17469999999999999</c:v>
                </c:pt>
                <c:pt idx="1698">
                  <c:v>0.15830000000000011</c:v>
                </c:pt>
                <c:pt idx="1699">
                  <c:v>0.18400000000000011</c:v>
                </c:pt>
                <c:pt idx="1700">
                  <c:v>-3.9100000000000017E-2</c:v>
                </c:pt>
                <c:pt idx="1701">
                  <c:v>-6.5900000000000014E-2</c:v>
                </c:pt>
                <c:pt idx="1702">
                  <c:v>-6.7800000000000027E-2</c:v>
                </c:pt>
                <c:pt idx="1703">
                  <c:v>-3.4000000000000002E-2</c:v>
                </c:pt>
                <c:pt idx="1704">
                  <c:v>-6.2600000000000031E-2</c:v>
                </c:pt>
                <c:pt idx="1705">
                  <c:v>-6.4300000000000052E-2</c:v>
                </c:pt>
                <c:pt idx="1706">
                  <c:v>-4.3800000000000019E-2</c:v>
                </c:pt>
                <c:pt idx="1707">
                  <c:v>-1.7100000000000018E-2</c:v>
                </c:pt>
                <c:pt idx="1708">
                  <c:v>2.0000000000000018E-3</c:v>
                </c:pt>
                <c:pt idx="1709">
                  <c:v>-2.8000000000000017E-3</c:v>
                </c:pt>
                <c:pt idx="1710">
                  <c:v>5.8200000000000016E-2</c:v>
                </c:pt>
                <c:pt idx="1711">
                  <c:v>1.4100000000000001E-2</c:v>
                </c:pt>
                <c:pt idx="1712">
                  <c:v>-9.8000000000000118E-3</c:v>
                </c:pt>
                <c:pt idx="1713">
                  <c:v>3.000000000000003E-4</c:v>
                </c:pt>
                <c:pt idx="1714">
                  <c:v>4.3000000000000035E-3</c:v>
                </c:pt>
                <c:pt idx="1715">
                  <c:v>-9.6400000000000027E-2</c:v>
                </c:pt>
                <c:pt idx="1716">
                  <c:v>-0.15240000000000012</c:v>
                </c:pt>
                <c:pt idx="1717">
                  <c:v>-0.17920000000000011</c:v>
                </c:pt>
                <c:pt idx="1718">
                  <c:v>-0.24140000000000011</c:v>
                </c:pt>
                <c:pt idx="1719">
                  <c:v>-0.24220000000000011</c:v>
                </c:pt>
                <c:pt idx="1720">
                  <c:v>-0.19300000000000006</c:v>
                </c:pt>
                <c:pt idx="1721">
                  <c:v>-0.11670000000000008</c:v>
                </c:pt>
                <c:pt idx="1722">
                  <c:v>-0.10050000000000002</c:v>
                </c:pt>
                <c:pt idx="1723">
                  <c:v>-0.14790000000000011</c:v>
                </c:pt>
                <c:pt idx="1724">
                  <c:v>-8.370000000000008E-2</c:v>
                </c:pt>
                <c:pt idx="1725">
                  <c:v>-7.4800000000000047E-2</c:v>
                </c:pt>
                <c:pt idx="1726">
                  <c:v>-0.10510000000000005</c:v>
                </c:pt>
                <c:pt idx="1727">
                  <c:v>-8.4500000000000103E-2</c:v>
                </c:pt>
                <c:pt idx="1728">
                  <c:v>-8.4000000000000061E-2</c:v>
                </c:pt>
                <c:pt idx="1729">
                  <c:v>-8.4900000000000059E-2</c:v>
                </c:pt>
                <c:pt idx="1730">
                  <c:v>-0.14240000000000011</c:v>
                </c:pt>
                <c:pt idx="1731">
                  <c:v>-0.2173000000000001</c:v>
                </c:pt>
                <c:pt idx="1732">
                  <c:v>-0.1303</c:v>
                </c:pt>
                <c:pt idx="1733">
                  <c:v>-0.1018</c:v>
                </c:pt>
                <c:pt idx="1734">
                  <c:v>-0.12130000000000002</c:v>
                </c:pt>
                <c:pt idx="1735">
                  <c:v>-0.16180000000000005</c:v>
                </c:pt>
                <c:pt idx="1736">
                  <c:v>-0.21870000000000012</c:v>
                </c:pt>
                <c:pt idx="1737">
                  <c:v>-0.19970000000000007</c:v>
                </c:pt>
                <c:pt idx="1738">
                  <c:v>-0.18060000000000001</c:v>
                </c:pt>
                <c:pt idx="1739">
                  <c:v>-0.12740000000000001</c:v>
                </c:pt>
                <c:pt idx="1740">
                  <c:v>-0.31230000000000036</c:v>
                </c:pt>
                <c:pt idx="1741">
                  <c:v>-0.30380000000000035</c:v>
                </c:pt>
                <c:pt idx="1742">
                  <c:v>-0.35930000000000023</c:v>
                </c:pt>
                <c:pt idx="1743">
                  <c:v>-0.39390000000000036</c:v>
                </c:pt>
                <c:pt idx="1744">
                  <c:v>-0.38460000000000022</c:v>
                </c:pt>
                <c:pt idx="1745">
                  <c:v>-0.32180000000000036</c:v>
                </c:pt>
                <c:pt idx="1746">
                  <c:v>-0.30890000000000023</c:v>
                </c:pt>
                <c:pt idx="1747">
                  <c:v>-0.30200000000000027</c:v>
                </c:pt>
                <c:pt idx="1748">
                  <c:v>-0.33490000000000036</c:v>
                </c:pt>
                <c:pt idx="1749">
                  <c:v>-0.38120000000000021</c:v>
                </c:pt>
                <c:pt idx="1750">
                  <c:v>-0.48370000000000002</c:v>
                </c:pt>
                <c:pt idx="1751">
                  <c:v>-0.60210000000000041</c:v>
                </c:pt>
                <c:pt idx="1752">
                  <c:v>-0.49400000000000027</c:v>
                </c:pt>
                <c:pt idx="1753">
                  <c:v>-0.51649999999999996</c:v>
                </c:pt>
                <c:pt idx="1754">
                  <c:v>-0.57980000000000043</c:v>
                </c:pt>
                <c:pt idx="1755">
                  <c:v>-0.5970000000000002</c:v>
                </c:pt>
                <c:pt idx="1756">
                  <c:v>-0.61390000000000045</c:v>
                </c:pt>
                <c:pt idx="1757">
                  <c:v>-0.64930000000000043</c:v>
                </c:pt>
                <c:pt idx="1758">
                  <c:v>-0.64510000000000045</c:v>
                </c:pt>
                <c:pt idx="1759">
                  <c:v>-0.65070000000000072</c:v>
                </c:pt>
                <c:pt idx="1760">
                  <c:v>-0.67950000000000044</c:v>
                </c:pt>
                <c:pt idx="1761">
                  <c:v>-0.72700000000000042</c:v>
                </c:pt>
                <c:pt idx="1762">
                  <c:v>-0.70120000000000005</c:v>
                </c:pt>
                <c:pt idx="1763">
                  <c:v>-0.69880000000000064</c:v>
                </c:pt>
                <c:pt idx="1764">
                  <c:v>-0.68470000000000064</c:v>
                </c:pt>
                <c:pt idx="1765">
                  <c:v>-0.70270000000000044</c:v>
                </c:pt>
                <c:pt idx="1766">
                  <c:v>-0.70160000000000045</c:v>
                </c:pt>
                <c:pt idx="1767">
                  <c:v>-0.72140000000000004</c:v>
                </c:pt>
                <c:pt idx="1768">
                  <c:v>-0.73820000000000041</c:v>
                </c:pt>
                <c:pt idx="1769">
                  <c:v>-0.71250000000000002</c:v>
                </c:pt>
                <c:pt idx="1770">
                  <c:v>-0.68740000000000023</c:v>
                </c:pt>
                <c:pt idx="1771">
                  <c:v>-0.6871000000000006</c:v>
                </c:pt>
                <c:pt idx="1772">
                  <c:v>-0.71680000000000044</c:v>
                </c:pt>
                <c:pt idx="1773">
                  <c:v>-0.73540000000000005</c:v>
                </c:pt>
                <c:pt idx="1774">
                  <c:v>-0.81070000000000042</c:v>
                </c:pt>
                <c:pt idx="1775">
                  <c:v>-0.85740000000000005</c:v>
                </c:pt>
                <c:pt idx="1776">
                  <c:v>-0.88449999999999973</c:v>
                </c:pt>
                <c:pt idx="1777">
                  <c:v>-0.7396000000000007</c:v>
                </c:pt>
                <c:pt idx="1778">
                  <c:v>-0.72240000000000004</c:v>
                </c:pt>
                <c:pt idx="1779">
                  <c:v>-0.91639999999999999</c:v>
                </c:pt>
                <c:pt idx="1780">
                  <c:v>-0.91600000000000004</c:v>
                </c:pt>
                <c:pt idx="1781">
                  <c:v>-0.92920000000000003</c:v>
                </c:pt>
                <c:pt idx="1782">
                  <c:v>-0.76700000000000046</c:v>
                </c:pt>
                <c:pt idx="1783">
                  <c:v>-0.75920000000000043</c:v>
                </c:pt>
                <c:pt idx="1784">
                  <c:v>-0.77590000000000037</c:v>
                </c:pt>
                <c:pt idx="1785">
                  <c:v>-0.7897000000000004</c:v>
                </c:pt>
                <c:pt idx="1786">
                  <c:v>-0.82420000000000004</c:v>
                </c:pt>
                <c:pt idx="1787">
                  <c:v>-0.77200000000000024</c:v>
                </c:pt>
                <c:pt idx="1788">
                  <c:v>-0.78569999999999995</c:v>
                </c:pt>
                <c:pt idx="1789">
                  <c:v>-0.8075</c:v>
                </c:pt>
                <c:pt idx="1790">
                  <c:v>-0.77380000000000038</c:v>
                </c:pt>
                <c:pt idx="1791">
                  <c:v>-0.77820000000000022</c:v>
                </c:pt>
                <c:pt idx="1792">
                  <c:v>-0.74680000000000046</c:v>
                </c:pt>
                <c:pt idx="1793">
                  <c:v>-0.71680000000000044</c:v>
                </c:pt>
                <c:pt idx="1794">
                  <c:v>-0.72650000000000003</c:v>
                </c:pt>
                <c:pt idx="1795">
                  <c:v>-0.86000000000000043</c:v>
                </c:pt>
                <c:pt idx="1796">
                  <c:v>-0.7744000000000002</c:v>
                </c:pt>
                <c:pt idx="1797">
                  <c:v>-0.69810000000000061</c:v>
                </c:pt>
                <c:pt idx="1798">
                  <c:v>-0.64920000000000044</c:v>
                </c:pt>
                <c:pt idx="1799">
                  <c:v>-0.6247000000000007</c:v>
                </c:pt>
                <c:pt idx="1800">
                  <c:v>-0.60720000000000041</c:v>
                </c:pt>
                <c:pt idx="1801">
                  <c:v>-0.59639999999999982</c:v>
                </c:pt>
                <c:pt idx="1802">
                  <c:v>-0.56459999999999999</c:v>
                </c:pt>
                <c:pt idx="1803">
                  <c:v>-0.5333</c:v>
                </c:pt>
                <c:pt idx="1804">
                  <c:v>-0.50529999999999997</c:v>
                </c:pt>
                <c:pt idx="1805">
                  <c:v>-0.51949999999999996</c:v>
                </c:pt>
                <c:pt idx="1806">
                  <c:v>-0.51480000000000004</c:v>
                </c:pt>
                <c:pt idx="1807">
                  <c:v>-0.49120000000000008</c:v>
                </c:pt>
                <c:pt idx="1808">
                  <c:v>-0.49290000000000023</c:v>
                </c:pt>
                <c:pt idx="1809">
                  <c:v>-0.47570000000000001</c:v>
                </c:pt>
                <c:pt idx="1810">
                  <c:v>-0.46450000000000002</c:v>
                </c:pt>
                <c:pt idx="1811">
                  <c:v>-0.46650000000000008</c:v>
                </c:pt>
                <c:pt idx="1812">
                  <c:v>-0.43240000000000023</c:v>
                </c:pt>
                <c:pt idx="1813">
                  <c:v>-0.39760000000000023</c:v>
                </c:pt>
                <c:pt idx="1814">
                  <c:v>-0.36580000000000035</c:v>
                </c:pt>
                <c:pt idx="1815">
                  <c:v>-0.36680000000000035</c:v>
                </c:pt>
                <c:pt idx="1816">
                  <c:v>-0.34690000000000037</c:v>
                </c:pt>
                <c:pt idx="1817">
                  <c:v>-0.32300000000000023</c:v>
                </c:pt>
                <c:pt idx="1818">
                  <c:v>-0.30420000000000008</c:v>
                </c:pt>
                <c:pt idx="1819">
                  <c:v>-0.29190000000000027</c:v>
                </c:pt>
                <c:pt idx="1820">
                  <c:v>-0.29620000000000002</c:v>
                </c:pt>
                <c:pt idx="1821">
                  <c:v>-0.26540000000000002</c:v>
                </c:pt>
                <c:pt idx="1822">
                  <c:v>-0.24980000000000011</c:v>
                </c:pt>
                <c:pt idx="1823">
                  <c:v>-0.23500000000000001</c:v>
                </c:pt>
                <c:pt idx="1824">
                  <c:v>-0.23810000000000001</c:v>
                </c:pt>
                <c:pt idx="1825">
                  <c:v>-0.2351</c:v>
                </c:pt>
                <c:pt idx="1826">
                  <c:v>-0.21870000000000012</c:v>
                </c:pt>
                <c:pt idx="1827">
                  <c:v>-0.2133000000000001</c:v>
                </c:pt>
                <c:pt idx="1828">
                  <c:v>-0.19840000000000013</c:v>
                </c:pt>
                <c:pt idx="1829">
                  <c:v>-0.19050000000000006</c:v>
                </c:pt>
                <c:pt idx="1830">
                  <c:v>-0.17280000000000001</c:v>
                </c:pt>
                <c:pt idx="1831">
                  <c:v>-0.17330000000000001</c:v>
                </c:pt>
                <c:pt idx="1832">
                  <c:v>-0.14820000000000011</c:v>
                </c:pt>
                <c:pt idx="1833">
                  <c:v>-0.14319999999999999</c:v>
                </c:pt>
                <c:pt idx="1834">
                  <c:v>-0.13769999999999999</c:v>
                </c:pt>
                <c:pt idx="1835">
                  <c:v>-0.1308</c:v>
                </c:pt>
                <c:pt idx="1836">
                  <c:v>-0.10650000000000005</c:v>
                </c:pt>
                <c:pt idx="1837">
                  <c:v>-9.8700000000000135E-2</c:v>
                </c:pt>
                <c:pt idx="1838">
                  <c:v>-0.10440000000000002</c:v>
                </c:pt>
                <c:pt idx="1839">
                  <c:v>-0.1048</c:v>
                </c:pt>
                <c:pt idx="1840">
                  <c:v>-0.1033</c:v>
                </c:pt>
                <c:pt idx="1841">
                  <c:v>-0.10670000000000006</c:v>
                </c:pt>
                <c:pt idx="1842">
                  <c:v>-0.10639999999999998</c:v>
                </c:pt>
                <c:pt idx="1843">
                  <c:v>-0.15470000000000012</c:v>
                </c:pt>
                <c:pt idx="1844">
                  <c:v>-0.16050000000000006</c:v>
                </c:pt>
                <c:pt idx="1845">
                  <c:v>-0.14590000000000011</c:v>
                </c:pt>
                <c:pt idx="1846">
                  <c:v>-0.13650000000000001</c:v>
                </c:pt>
                <c:pt idx="1847">
                  <c:v>-0.14530000000000001</c:v>
                </c:pt>
                <c:pt idx="1848">
                  <c:v>-0.1775000000000001</c:v>
                </c:pt>
                <c:pt idx="1849">
                  <c:v>-0.20400000000000001</c:v>
                </c:pt>
                <c:pt idx="1850">
                  <c:v>-0.21200000000000011</c:v>
                </c:pt>
                <c:pt idx="1851">
                  <c:v>-0.22350000000000006</c:v>
                </c:pt>
                <c:pt idx="1852">
                  <c:v>-0.24380000000000004</c:v>
                </c:pt>
                <c:pt idx="1853">
                  <c:v>-0.28270000000000001</c:v>
                </c:pt>
                <c:pt idx="1854">
                  <c:v>-0.26440000000000002</c:v>
                </c:pt>
                <c:pt idx="1855">
                  <c:v>-0.24500000000000011</c:v>
                </c:pt>
                <c:pt idx="1856">
                  <c:v>-0.26940000000000008</c:v>
                </c:pt>
                <c:pt idx="1857">
                  <c:v>-0.28340000000000026</c:v>
                </c:pt>
                <c:pt idx="1858">
                  <c:v>-0.2991000000000002</c:v>
                </c:pt>
                <c:pt idx="1859">
                  <c:v>-0.35620000000000002</c:v>
                </c:pt>
                <c:pt idx="1860">
                  <c:v>-0.37000000000000022</c:v>
                </c:pt>
                <c:pt idx="1861">
                  <c:v>-0.36600000000000027</c:v>
                </c:pt>
                <c:pt idx="1862">
                  <c:v>-0.37990000000000035</c:v>
                </c:pt>
                <c:pt idx="1863">
                  <c:v>-0.37560000000000027</c:v>
                </c:pt>
                <c:pt idx="1864">
                  <c:v>-0.43130000000000035</c:v>
                </c:pt>
                <c:pt idx="1865">
                  <c:v>-0.43860000000000027</c:v>
                </c:pt>
                <c:pt idx="1866">
                  <c:v>-0.4755000000000002</c:v>
                </c:pt>
                <c:pt idx="1867">
                  <c:v>-0.5175999999999995</c:v>
                </c:pt>
                <c:pt idx="1868">
                  <c:v>-0.49140000000000023</c:v>
                </c:pt>
                <c:pt idx="1869">
                  <c:v>-0.51129999999999998</c:v>
                </c:pt>
                <c:pt idx="1870">
                  <c:v>-0.55300000000000005</c:v>
                </c:pt>
                <c:pt idx="1871">
                  <c:v>-0.50649999999999951</c:v>
                </c:pt>
                <c:pt idx="1872">
                  <c:v>-0.5272</c:v>
                </c:pt>
                <c:pt idx="1873">
                  <c:v>-0.66960000000000075</c:v>
                </c:pt>
                <c:pt idx="1874">
                  <c:v>-0.66200000000000059</c:v>
                </c:pt>
                <c:pt idx="1875">
                  <c:v>-0.67310000000000059</c:v>
                </c:pt>
                <c:pt idx="1876">
                  <c:v>-0.76160000000000072</c:v>
                </c:pt>
                <c:pt idx="1877">
                  <c:v>-0.73480000000000045</c:v>
                </c:pt>
                <c:pt idx="1878">
                  <c:v>-0.7714000000000002</c:v>
                </c:pt>
                <c:pt idx="1879">
                  <c:v>-0.75010000000000043</c:v>
                </c:pt>
                <c:pt idx="1880">
                  <c:v>-0.72550000000000003</c:v>
                </c:pt>
                <c:pt idx="1881">
                  <c:v>-0.80400000000000005</c:v>
                </c:pt>
                <c:pt idx="1882">
                  <c:v>-0.83740000000000003</c:v>
                </c:pt>
                <c:pt idx="1883">
                  <c:v>-0.83620000000000005</c:v>
                </c:pt>
                <c:pt idx="1884">
                  <c:v>-0.83360000000000045</c:v>
                </c:pt>
                <c:pt idx="1885">
                  <c:v>-0.82099999999999995</c:v>
                </c:pt>
                <c:pt idx="1886">
                  <c:v>-0.84650000000000003</c:v>
                </c:pt>
                <c:pt idx="1887">
                  <c:v>-0.87400000000000044</c:v>
                </c:pt>
                <c:pt idx="1888">
                  <c:v>-0.86770000000000058</c:v>
                </c:pt>
                <c:pt idx="1889">
                  <c:v>-0.84919999999999995</c:v>
                </c:pt>
                <c:pt idx="1890">
                  <c:v>-0.86080000000000045</c:v>
                </c:pt>
                <c:pt idx="1891">
                  <c:v>-0.85740000000000005</c:v>
                </c:pt>
                <c:pt idx="1892">
                  <c:v>-0.89550000000000018</c:v>
                </c:pt>
                <c:pt idx="1893">
                  <c:v>-0.88620000000000021</c:v>
                </c:pt>
                <c:pt idx="1894">
                  <c:v>-0.85400000000000043</c:v>
                </c:pt>
                <c:pt idx="1895">
                  <c:v>-0.87490000000000046</c:v>
                </c:pt>
                <c:pt idx="1896">
                  <c:v>-0.84550000000000003</c:v>
                </c:pt>
                <c:pt idx="1897">
                  <c:v>-0.93370000000000042</c:v>
                </c:pt>
                <c:pt idx="1898">
                  <c:v>-0.98680000000000001</c:v>
                </c:pt>
                <c:pt idx="1899">
                  <c:v>-0.99770000000000003</c:v>
                </c:pt>
                <c:pt idx="1900">
                  <c:v>-1.0154999999999992</c:v>
                </c:pt>
                <c:pt idx="1901">
                  <c:v>-0.97890000000000021</c:v>
                </c:pt>
                <c:pt idx="1902">
                  <c:v>-1.0508</c:v>
                </c:pt>
                <c:pt idx="1903">
                  <c:v>-1.1003000000000001</c:v>
                </c:pt>
                <c:pt idx="1904">
                  <c:v>-0.98709999999999998</c:v>
                </c:pt>
                <c:pt idx="1905">
                  <c:v>-0.997</c:v>
                </c:pt>
                <c:pt idx="1906">
                  <c:v>-1.0545</c:v>
                </c:pt>
                <c:pt idx="1907">
                  <c:v>-0.99129999999999996</c:v>
                </c:pt>
                <c:pt idx="1908">
                  <c:v>-0.97829999999999973</c:v>
                </c:pt>
                <c:pt idx="1909">
                  <c:v>-1.0014999999999992</c:v>
                </c:pt>
                <c:pt idx="1910">
                  <c:v>-1.037099999999999</c:v>
                </c:pt>
                <c:pt idx="1911">
                  <c:v>-1.0788</c:v>
                </c:pt>
                <c:pt idx="1912">
                  <c:v>-1.0783</c:v>
                </c:pt>
                <c:pt idx="1913">
                  <c:v>-1.016799999999999</c:v>
                </c:pt>
                <c:pt idx="1914">
                  <c:v>-0.92630000000000001</c:v>
                </c:pt>
                <c:pt idx="1915">
                  <c:v>-0.89950000000000019</c:v>
                </c:pt>
                <c:pt idx="1916">
                  <c:v>-0.8897000000000006</c:v>
                </c:pt>
                <c:pt idx="1917">
                  <c:v>-0.9123</c:v>
                </c:pt>
                <c:pt idx="1918">
                  <c:v>-0.95150000000000001</c:v>
                </c:pt>
                <c:pt idx="1919">
                  <c:v>-0.98919999999999997</c:v>
                </c:pt>
                <c:pt idx="1920">
                  <c:v>-0.92570000000000041</c:v>
                </c:pt>
                <c:pt idx="1921">
                  <c:v>-0.92970000000000041</c:v>
                </c:pt>
                <c:pt idx="1922">
                  <c:v>-0.93210000000000004</c:v>
                </c:pt>
                <c:pt idx="1923">
                  <c:v>-0.86150000000000004</c:v>
                </c:pt>
                <c:pt idx="1924">
                  <c:v>-0.83120000000000005</c:v>
                </c:pt>
                <c:pt idx="1925">
                  <c:v>-0.90490000000000004</c:v>
                </c:pt>
                <c:pt idx="1926">
                  <c:v>-0.86980000000000046</c:v>
                </c:pt>
                <c:pt idx="1927">
                  <c:v>-0.87790000000000046</c:v>
                </c:pt>
                <c:pt idx="1928">
                  <c:v>-0.87280000000000046</c:v>
                </c:pt>
                <c:pt idx="1929">
                  <c:v>-0.79720000000000002</c:v>
                </c:pt>
                <c:pt idx="1930">
                  <c:v>-0.84280000000000044</c:v>
                </c:pt>
                <c:pt idx="1931">
                  <c:v>-0.79500000000000004</c:v>
                </c:pt>
                <c:pt idx="1932">
                  <c:v>-0.77950000000000019</c:v>
                </c:pt>
                <c:pt idx="1933">
                  <c:v>-0.7396000000000007</c:v>
                </c:pt>
                <c:pt idx="1934">
                  <c:v>-0.67320000000000046</c:v>
                </c:pt>
                <c:pt idx="1935">
                  <c:v>-0.68070000000000064</c:v>
                </c:pt>
                <c:pt idx="1936">
                  <c:v>-0.65610000000000046</c:v>
                </c:pt>
                <c:pt idx="1937">
                  <c:v>-0.56359999999999999</c:v>
                </c:pt>
                <c:pt idx="1938">
                  <c:v>-0.57130000000000003</c:v>
                </c:pt>
                <c:pt idx="1939">
                  <c:v>-0.61290000000000044</c:v>
                </c:pt>
                <c:pt idx="1940">
                  <c:v>-0.58129999999999982</c:v>
                </c:pt>
                <c:pt idx="1941">
                  <c:v>-0.5212</c:v>
                </c:pt>
                <c:pt idx="1942">
                  <c:v>-0.54139999999999999</c:v>
                </c:pt>
                <c:pt idx="1943">
                  <c:v>-0.51400000000000001</c:v>
                </c:pt>
                <c:pt idx="1944">
                  <c:v>-0.44200000000000012</c:v>
                </c:pt>
                <c:pt idx="1945">
                  <c:v>-0.40860000000000002</c:v>
                </c:pt>
                <c:pt idx="1946">
                  <c:v>-0.37560000000000027</c:v>
                </c:pt>
                <c:pt idx="1947">
                  <c:v>-0.35880000000000023</c:v>
                </c:pt>
                <c:pt idx="1948">
                  <c:v>-0.27830000000000021</c:v>
                </c:pt>
                <c:pt idx="1949">
                  <c:v>-0.21560000000000001</c:v>
                </c:pt>
                <c:pt idx="1950">
                  <c:v>-0.16420000000000007</c:v>
                </c:pt>
                <c:pt idx="1951">
                  <c:v>-0.20970000000000011</c:v>
                </c:pt>
                <c:pt idx="1952">
                  <c:v>-0.16260000000000005</c:v>
                </c:pt>
                <c:pt idx="1953">
                  <c:v>-9.2600000000000057E-2</c:v>
                </c:pt>
                <c:pt idx="1954">
                  <c:v>-4.1500000000000002E-2</c:v>
                </c:pt>
                <c:pt idx="1955">
                  <c:v>-4.9000000000000042E-3</c:v>
                </c:pt>
                <c:pt idx="1956">
                  <c:v>5.1299999999999998E-2</c:v>
                </c:pt>
                <c:pt idx="1957">
                  <c:v>0.1268</c:v>
                </c:pt>
                <c:pt idx="1958">
                  <c:v>0.18110000000000001</c:v>
                </c:pt>
                <c:pt idx="1959">
                  <c:v>0.20469999999999999</c:v>
                </c:pt>
                <c:pt idx="1960">
                  <c:v>0.29180000000000023</c:v>
                </c:pt>
                <c:pt idx="1961">
                  <c:v>0.23710000000000001</c:v>
                </c:pt>
                <c:pt idx="1962">
                  <c:v>0.25660000000000005</c:v>
                </c:pt>
                <c:pt idx="1963">
                  <c:v>0.38410000000000022</c:v>
                </c:pt>
                <c:pt idx="1964">
                  <c:v>0.34390000000000032</c:v>
                </c:pt>
                <c:pt idx="1965">
                  <c:v>0.37610000000000027</c:v>
                </c:pt>
                <c:pt idx="1966">
                  <c:v>0.43530000000000035</c:v>
                </c:pt>
                <c:pt idx="1967">
                  <c:v>0.45679999999999998</c:v>
                </c:pt>
                <c:pt idx="1968">
                  <c:v>0.47410000000000002</c:v>
                </c:pt>
                <c:pt idx="1969">
                  <c:v>0.50590000000000002</c:v>
                </c:pt>
                <c:pt idx="1970">
                  <c:v>0.4967000000000002</c:v>
                </c:pt>
                <c:pt idx="1971">
                  <c:v>0.54470000000000041</c:v>
                </c:pt>
                <c:pt idx="1972">
                  <c:v>0.51800000000000002</c:v>
                </c:pt>
                <c:pt idx="1973">
                  <c:v>0.5575</c:v>
                </c:pt>
                <c:pt idx="1974">
                  <c:v>0.52400000000000002</c:v>
                </c:pt>
                <c:pt idx="1975">
                  <c:v>0.53820000000000001</c:v>
                </c:pt>
                <c:pt idx="1976">
                  <c:v>0.51649999999999996</c:v>
                </c:pt>
                <c:pt idx="1977">
                  <c:v>0.57709999999999995</c:v>
                </c:pt>
                <c:pt idx="1978">
                  <c:v>0.56620000000000004</c:v>
                </c:pt>
                <c:pt idx="1979">
                  <c:v>0.58509999999999973</c:v>
                </c:pt>
                <c:pt idx="1980">
                  <c:v>0.63020000000000043</c:v>
                </c:pt>
                <c:pt idx="1981">
                  <c:v>0.54859999999999998</c:v>
                </c:pt>
                <c:pt idx="1982">
                  <c:v>0.57890000000000041</c:v>
                </c:pt>
                <c:pt idx="1983">
                  <c:v>0.61580000000000046</c:v>
                </c:pt>
                <c:pt idx="1984">
                  <c:v>0.5980000000000002</c:v>
                </c:pt>
                <c:pt idx="1985">
                  <c:v>0.62050000000000005</c:v>
                </c:pt>
                <c:pt idx="1986">
                  <c:v>0.59160000000000024</c:v>
                </c:pt>
                <c:pt idx="1987">
                  <c:v>0.59819999999999973</c:v>
                </c:pt>
                <c:pt idx="1988">
                  <c:v>0.55810000000000004</c:v>
                </c:pt>
                <c:pt idx="1989">
                  <c:v>0.71919999999999995</c:v>
                </c:pt>
                <c:pt idx="1990">
                  <c:v>0.65260000000000074</c:v>
                </c:pt>
                <c:pt idx="1991">
                  <c:v>0.51600000000000001</c:v>
                </c:pt>
                <c:pt idx="1992">
                  <c:v>0.51970000000000005</c:v>
                </c:pt>
                <c:pt idx="1993">
                  <c:v>0.4599000000000002</c:v>
                </c:pt>
                <c:pt idx="1994">
                  <c:v>0.40740000000000021</c:v>
                </c:pt>
                <c:pt idx="1995">
                  <c:v>0.37580000000000036</c:v>
                </c:pt>
                <c:pt idx="1996">
                  <c:v>0.37180000000000035</c:v>
                </c:pt>
                <c:pt idx="1997">
                  <c:v>0.36800000000000027</c:v>
                </c:pt>
                <c:pt idx="1998">
                  <c:v>0.31790000000000035</c:v>
                </c:pt>
                <c:pt idx="1999">
                  <c:v>0.40970000000000001</c:v>
                </c:pt>
                <c:pt idx="2000">
                  <c:v>0.3092000000000002</c:v>
                </c:pt>
                <c:pt idx="2001">
                  <c:v>0.33840000000000037</c:v>
                </c:pt>
                <c:pt idx="2002">
                  <c:v>0.22050000000000006</c:v>
                </c:pt>
                <c:pt idx="2003">
                  <c:v>0.15360000000000001</c:v>
                </c:pt>
                <c:pt idx="2004">
                  <c:v>0.10639999999999998</c:v>
                </c:pt>
                <c:pt idx="2005">
                  <c:v>0.22170000000000006</c:v>
                </c:pt>
                <c:pt idx="2006">
                  <c:v>0.2651</c:v>
                </c:pt>
                <c:pt idx="2007">
                  <c:v>0.20540000000000011</c:v>
                </c:pt>
                <c:pt idx="2008">
                  <c:v>0.18450000000000011</c:v>
                </c:pt>
                <c:pt idx="2009">
                  <c:v>0.24060000000000001</c:v>
                </c:pt>
                <c:pt idx="2010">
                  <c:v>0.21090000000000012</c:v>
                </c:pt>
                <c:pt idx="2011">
                  <c:v>0.13</c:v>
                </c:pt>
                <c:pt idx="2012">
                  <c:v>0.14219999999999999</c:v>
                </c:pt>
                <c:pt idx="2013">
                  <c:v>0.11840000000000005</c:v>
                </c:pt>
                <c:pt idx="2014">
                  <c:v>0.16150000000000006</c:v>
                </c:pt>
                <c:pt idx="2015">
                  <c:v>0.13650000000000001</c:v>
                </c:pt>
                <c:pt idx="2016">
                  <c:v>9.7600000000000034E-2</c:v>
                </c:pt>
                <c:pt idx="2017">
                  <c:v>7.9500000000000057E-2</c:v>
                </c:pt>
                <c:pt idx="2018">
                  <c:v>1.4000000000000004E-2</c:v>
                </c:pt>
                <c:pt idx="2019">
                  <c:v>-4.2900000000000028E-2</c:v>
                </c:pt>
                <c:pt idx="2020">
                  <c:v>-3.2300000000000016E-2</c:v>
                </c:pt>
                <c:pt idx="2021">
                  <c:v>6.0300000000000041E-2</c:v>
                </c:pt>
                <c:pt idx="2022">
                  <c:v>0.11340000000000003</c:v>
                </c:pt>
                <c:pt idx="2023">
                  <c:v>7.8200000000000033E-2</c:v>
                </c:pt>
                <c:pt idx="2024">
                  <c:v>0.10100000000000002</c:v>
                </c:pt>
                <c:pt idx="2025">
                  <c:v>9.1400000000000023E-2</c:v>
                </c:pt>
                <c:pt idx="2026">
                  <c:v>0.1391</c:v>
                </c:pt>
                <c:pt idx="2027">
                  <c:v>2.6700000000000008E-2</c:v>
                </c:pt>
                <c:pt idx="2028">
                  <c:v>-4.1400000000000013E-2</c:v>
                </c:pt>
                <c:pt idx="2029">
                  <c:v>-0.10680000000000002</c:v>
                </c:pt>
                <c:pt idx="2030">
                  <c:v>-8.3100000000000077E-2</c:v>
                </c:pt>
                <c:pt idx="2031">
                  <c:v>-2.9200000000000014E-2</c:v>
                </c:pt>
                <c:pt idx="2032">
                  <c:v>-6.5300000000000052E-2</c:v>
                </c:pt>
                <c:pt idx="2033">
                  <c:v>8.4000000000000064E-3</c:v>
                </c:pt>
                <c:pt idx="2034">
                  <c:v>-0.12429999999999999</c:v>
                </c:pt>
                <c:pt idx="2035">
                  <c:v>-0.19460000000000005</c:v>
                </c:pt>
                <c:pt idx="2036">
                  <c:v>-0.15970000000000012</c:v>
                </c:pt>
                <c:pt idx="2037">
                  <c:v>-0.2301</c:v>
                </c:pt>
                <c:pt idx="2038">
                  <c:v>-0.27800000000000002</c:v>
                </c:pt>
                <c:pt idx="2039">
                  <c:v>-0.3767000000000002</c:v>
                </c:pt>
                <c:pt idx="2040">
                  <c:v>-0.44330000000000036</c:v>
                </c:pt>
                <c:pt idx="2041">
                  <c:v>-0.46210000000000001</c:v>
                </c:pt>
                <c:pt idx="2042">
                  <c:v>-0.48010000000000008</c:v>
                </c:pt>
                <c:pt idx="2043">
                  <c:v>-0.4669000000000002</c:v>
                </c:pt>
                <c:pt idx="2044">
                  <c:v>-0.47720000000000001</c:v>
                </c:pt>
                <c:pt idx="2045">
                  <c:v>-0.51049999999999951</c:v>
                </c:pt>
                <c:pt idx="2046">
                  <c:v>-0.52170000000000005</c:v>
                </c:pt>
                <c:pt idx="2047">
                  <c:v>-0.49550000000000022</c:v>
                </c:pt>
                <c:pt idx="2048">
                  <c:v>-0.4997000000000002</c:v>
                </c:pt>
                <c:pt idx="2049">
                  <c:v>-0.53390000000000004</c:v>
                </c:pt>
                <c:pt idx="2050">
                  <c:v>-0.55359999999999998</c:v>
                </c:pt>
                <c:pt idx="2051">
                  <c:v>-0.49660000000000026</c:v>
                </c:pt>
                <c:pt idx="2052">
                  <c:v>-0.52710000000000001</c:v>
                </c:pt>
                <c:pt idx="2053">
                  <c:v>-0.6124000000000005</c:v>
                </c:pt>
                <c:pt idx="2054">
                  <c:v>-0.60629999999999995</c:v>
                </c:pt>
                <c:pt idx="2055">
                  <c:v>-0.68420000000000025</c:v>
                </c:pt>
                <c:pt idx="2056">
                  <c:v>-0.72929999999999995</c:v>
                </c:pt>
                <c:pt idx="2057">
                  <c:v>-0.7537000000000007</c:v>
                </c:pt>
                <c:pt idx="2058">
                  <c:v>-0.78390000000000004</c:v>
                </c:pt>
                <c:pt idx="2059">
                  <c:v>-0.82050000000000001</c:v>
                </c:pt>
                <c:pt idx="2060">
                  <c:v>-0.81799999999999995</c:v>
                </c:pt>
                <c:pt idx="2061">
                  <c:v>-0.85690000000000044</c:v>
                </c:pt>
                <c:pt idx="2062">
                  <c:v>-0.79870000000000041</c:v>
                </c:pt>
                <c:pt idx="2063">
                  <c:v>-0.73780000000000046</c:v>
                </c:pt>
                <c:pt idx="2064">
                  <c:v>-0.77480000000000049</c:v>
                </c:pt>
                <c:pt idx="2065">
                  <c:v>-0.79349999999999998</c:v>
                </c:pt>
                <c:pt idx="2066">
                  <c:v>-0.80049999999999999</c:v>
                </c:pt>
                <c:pt idx="2067">
                  <c:v>-0.82399999999999995</c:v>
                </c:pt>
                <c:pt idx="2068">
                  <c:v>-0.82890000000000041</c:v>
                </c:pt>
                <c:pt idx="2069">
                  <c:v>-0.80449999999999999</c:v>
                </c:pt>
                <c:pt idx="2070">
                  <c:v>-0.77680000000000049</c:v>
                </c:pt>
                <c:pt idx="2071">
                  <c:v>-0.73070000000000046</c:v>
                </c:pt>
                <c:pt idx="2072">
                  <c:v>-0.79049999999999998</c:v>
                </c:pt>
                <c:pt idx="2073">
                  <c:v>-0.83590000000000042</c:v>
                </c:pt>
                <c:pt idx="2074">
                  <c:v>-0.83370000000000044</c:v>
                </c:pt>
                <c:pt idx="2075">
                  <c:v>-0.75130000000000041</c:v>
                </c:pt>
                <c:pt idx="2076">
                  <c:v>-0.7517000000000007</c:v>
                </c:pt>
                <c:pt idx="2077">
                  <c:v>-0.85629999999999995</c:v>
                </c:pt>
                <c:pt idx="2078">
                  <c:v>-0.81440000000000001</c:v>
                </c:pt>
                <c:pt idx="2079">
                  <c:v>-0.79410000000000003</c:v>
                </c:pt>
                <c:pt idx="2080">
                  <c:v>-0.7796000000000004</c:v>
                </c:pt>
                <c:pt idx="2081">
                  <c:v>-0.79139999999999999</c:v>
                </c:pt>
                <c:pt idx="2082">
                  <c:v>-0.78359999999999996</c:v>
                </c:pt>
                <c:pt idx="2083">
                  <c:v>-0.77970000000000039</c:v>
                </c:pt>
                <c:pt idx="2084">
                  <c:v>-0.77880000000000049</c:v>
                </c:pt>
                <c:pt idx="2085">
                  <c:v>-0.75660000000000072</c:v>
                </c:pt>
                <c:pt idx="2086">
                  <c:v>-0.73839999999999995</c:v>
                </c:pt>
                <c:pt idx="2087">
                  <c:v>-0.73290000000000044</c:v>
                </c:pt>
                <c:pt idx="2088">
                  <c:v>-0.7272000000000004</c:v>
                </c:pt>
                <c:pt idx="2089">
                  <c:v>-0.74020000000000041</c:v>
                </c:pt>
                <c:pt idx="2090">
                  <c:v>-0.74500000000000044</c:v>
                </c:pt>
                <c:pt idx="2091">
                  <c:v>-0.73150000000000004</c:v>
                </c:pt>
                <c:pt idx="2092">
                  <c:v>-0.73200000000000043</c:v>
                </c:pt>
                <c:pt idx="2093">
                  <c:v>-0.7282000000000004</c:v>
                </c:pt>
                <c:pt idx="2094">
                  <c:v>-0.69990000000000063</c:v>
                </c:pt>
                <c:pt idx="2095">
                  <c:v>-0.66450000000000042</c:v>
                </c:pt>
                <c:pt idx="2096">
                  <c:v>-0.6395000000000004</c:v>
                </c:pt>
                <c:pt idx="2097">
                  <c:v>-0.63010000000000044</c:v>
                </c:pt>
                <c:pt idx="2098">
                  <c:v>-0.62820000000000042</c:v>
                </c:pt>
                <c:pt idx="2099">
                  <c:v>-0.64500000000000046</c:v>
                </c:pt>
                <c:pt idx="2100">
                  <c:v>-0.65670000000000073</c:v>
                </c:pt>
                <c:pt idx="2101">
                  <c:v>-0.51400000000000001</c:v>
                </c:pt>
                <c:pt idx="2102">
                  <c:v>-0.5242</c:v>
                </c:pt>
                <c:pt idx="2103">
                  <c:v>-0.52980000000000005</c:v>
                </c:pt>
                <c:pt idx="2104">
                  <c:v>-0.55959999999999999</c:v>
                </c:pt>
                <c:pt idx="2105">
                  <c:v>-0.55100000000000005</c:v>
                </c:pt>
                <c:pt idx="2106">
                  <c:v>-0.53410000000000002</c:v>
                </c:pt>
                <c:pt idx="2107">
                  <c:v>-0.50729999999999997</c:v>
                </c:pt>
                <c:pt idx="2108">
                  <c:v>-0.49070000000000008</c:v>
                </c:pt>
                <c:pt idx="2109">
                  <c:v>-0.4654000000000002</c:v>
                </c:pt>
                <c:pt idx="2110">
                  <c:v>-0.43300000000000022</c:v>
                </c:pt>
                <c:pt idx="2111">
                  <c:v>-0.40380000000000021</c:v>
                </c:pt>
                <c:pt idx="2112">
                  <c:v>-0.38040000000000035</c:v>
                </c:pt>
                <c:pt idx="2113">
                  <c:v>-0.34470000000000012</c:v>
                </c:pt>
                <c:pt idx="2114">
                  <c:v>-0.31990000000000035</c:v>
                </c:pt>
                <c:pt idx="2115">
                  <c:v>-0.28770000000000001</c:v>
                </c:pt>
                <c:pt idx="2116">
                  <c:v>-0.2555</c:v>
                </c:pt>
                <c:pt idx="2117">
                  <c:v>-0.25330000000000008</c:v>
                </c:pt>
                <c:pt idx="2118">
                  <c:v>-0.23860000000000001</c:v>
                </c:pt>
                <c:pt idx="2119">
                  <c:v>-0.19740000000000013</c:v>
                </c:pt>
                <c:pt idx="2120">
                  <c:v>-0.16050000000000006</c:v>
                </c:pt>
                <c:pt idx="2121">
                  <c:v>-0.13250000000000001</c:v>
                </c:pt>
                <c:pt idx="2122">
                  <c:v>-0.10650000000000005</c:v>
                </c:pt>
                <c:pt idx="2123">
                  <c:v>-8.0800000000000052E-2</c:v>
                </c:pt>
                <c:pt idx="2124">
                  <c:v>-7.6000000000000026E-2</c:v>
                </c:pt>
                <c:pt idx="2125">
                  <c:v>1.8200000000000015E-2</c:v>
                </c:pt>
                <c:pt idx="2126">
                  <c:v>2.81E-2</c:v>
                </c:pt>
                <c:pt idx="2127">
                  <c:v>-6.4000000000000055E-3</c:v>
                </c:pt>
                <c:pt idx="2128">
                  <c:v>-2.2700000000000012E-2</c:v>
                </c:pt>
                <c:pt idx="2129">
                  <c:v>1.1000000000000009E-3</c:v>
                </c:pt>
                <c:pt idx="2130">
                  <c:v>1.0200000000000009E-2</c:v>
                </c:pt>
                <c:pt idx="2131">
                  <c:v>2.7300000000000015E-2</c:v>
                </c:pt>
                <c:pt idx="2132">
                  <c:v>3.5700000000000016E-2</c:v>
                </c:pt>
                <c:pt idx="2133">
                  <c:v>4.6500000000000014E-2</c:v>
                </c:pt>
                <c:pt idx="2134">
                  <c:v>7.2000000000000036E-2</c:v>
                </c:pt>
                <c:pt idx="2135">
                  <c:v>9.8000000000000115E-2</c:v>
                </c:pt>
                <c:pt idx="2136">
                  <c:v>9.6300000000000024E-2</c:v>
                </c:pt>
                <c:pt idx="2137">
                  <c:v>0.11080000000000002</c:v>
                </c:pt>
                <c:pt idx="2138">
                  <c:v>0.15100000000000011</c:v>
                </c:pt>
                <c:pt idx="2139">
                  <c:v>0.1548000000000001</c:v>
                </c:pt>
                <c:pt idx="2140">
                  <c:v>0.28620000000000001</c:v>
                </c:pt>
                <c:pt idx="2141">
                  <c:v>0.19300000000000006</c:v>
                </c:pt>
                <c:pt idx="2142">
                  <c:v>0.18140000000000012</c:v>
                </c:pt>
                <c:pt idx="2143">
                  <c:v>0.1426</c:v>
                </c:pt>
                <c:pt idx="2144">
                  <c:v>0.11760000000000004</c:v>
                </c:pt>
                <c:pt idx="2145">
                  <c:v>0.15680000000000011</c:v>
                </c:pt>
                <c:pt idx="2146">
                  <c:v>0.15920000000000012</c:v>
                </c:pt>
                <c:pt idx="2147">
                  <c:v>0.18770000000000012</c:v>
                </c:pt>
                <c:pt idx="2148">
                  <c:v>0.1736</c:v>
                </c:pt>
                <c:pt idx="2149">
                  <c:v>0.16860000000000006</c:v>
                </c:pt>
                <c:pt idx="2150">
                  <c:v>0.20550000000000004</c:v>
                </c:pt>
                <c:pt idx="2151">
                  <c:v>0.19800000000000006</c:v>
                </c:pt>
                <c:pt idx="2152">
                  <c:v>0.17430000000000001</c:v>
                </c:pt>
                <c:pt idx="2153">
                  <c:v>0.12039999999999998</c:v>
                </c:pt>
                <c:pt idx="2154">
                  <c:v>0.14269999999999999</c:v>
                </c:pt>
                <c:pt idx="2155">
                  <c:v>7.1499999999999994E-2</c:v>
                </c:pt>
                <c:pt idx="2156">
                  <c:v>0.10520000000000006</c:v>
                </c:pt>
                <c:pt idx="2157">
                  <c:v>0.1770000000000001</c:v>
                </c:pt>
                <c:pt idx="2158">
                  <c:v>0.13220000000000001</c:v>
                </c:pt>
                <c:pt idx="2159">
                  <c:v>9.9800000000000041E-2</c:v>
                </c:pt>
                <c:pt idx="2160">
                  <c:v>8.7000000000000022E-2</c:v>
                </c:pt>
                <c:pt idx="2161">
                  <c:v>0.11230000000000002</c:v>
                </c:pt>
                <c:pt idx="2162">
                  <c:v>5.1700000000000024E-2</c:v>
                </c:pt>
                <c:pt idx="2163">
                  <c:v>6.5199999999999994E-2</c:v>
                </c:pt>
                <c:pt idx="2164">
                  <c:v>-1.4000000000000009E-3</c:v>
                </c:pt>
                <c:pt idx="2165">
                  <c:v>-4.4000000000000037E-3</c:v>
                </c:pt>
                <c:pt idx="2166">
                  <c:v>-7.5700000000000045E-2</c:v>
                </c:pt>
                <c:pt idx="2167">
                  <c:v>-0.15250000000000011</c:v>
                </c:pt>
                <c:pt idx="2168">
                  <c:v>-0.20880000000000001</c:v>
                </c:pt>
                <c:pt idx="2169">
                  <c:v>-0.19080000000000005</c:v>
                </c:pt>
                <c:pt idx="2170">
                  <c:v>-0.20119999999999999</c:v>
                </c:pt>
                <c:pt idx="2171">
                  <c:v>-0.28330000000000022</c:v>
                </c:pt>
                <c:pt idx="2172">
                  <c:v>-0.24640000000000012</c:v>
                </c:pt>
                <c:pt idx="2173">
                  <c:v>-0.30120000000000002</c:v>
                </c:pt>
                <c:pt idx="2174">
                  <c:v>-0.26320000000000005</c:v>
                </c:pt>
                <c:pt idx="2175">
                  <c:v>-0.22420000000000007</c:v>
                </c:pt>
                <c:pt idx="2176">
                  <c:v>-0.2714000000000002</c:v>
                </c:pt>
                <c:pt idx="2177">
                  <c:v>-0.31780000000000042</c:v>
                </c:pt>
                <c:pt idx="2178">
                  <c:v>-0.31400000000000022</c:v>
                </c:pt>
                <c:pt idx="2179">
                  <c:v>-0.3011000000000002</c:v>
                </c:pt>
                <c:pt idx="2180">
                  <c:v>-0.38410000000000022</c:v>
                </c:pt>
                <c:pt idx="2181">
                  <c:v>-0.39140000000000041</c:v>
                </c:pt>
                <c:pt idx="2182">
                  <c:v>-0.39070000000000027</c:v>
                </c:pt>
                <c:pt idx="2183">
                  <c:v>-0.41540000000000027</c:v>
                </c:pt>
                <c:pt idx="2184">
                  <c:v>-0.53239999999999998</c:v>
                </c:pt>
                <c:pt idx="2185">
                  <c:v>-0.5558000000000004</c:v>
                </c:pt>
                <c:pt idx="2186">
                  <c:v>-0.68590000000000051</c:v>
                </c:pt>
                <c:pt idx="2187">
                  <c:v>-0.66510000000000058</c:v>
                </c:pt>
                <c:pt idx="2188">
                  <c:v>-0.57640000000000002</c:v>
                </c:pt>
                <c:pt idx="2189">
                  <c:v>-0.64480000000000071</c:v>
                </c:pt>
                <c:pt idx="2190">
                  <c:v>-0.70080000000000042</c:v>
                </c:pt>
                <c:pt idx="2191">
                  <c:v>-0.59429999999999983</c:v>
                </c:pt>
                <c:pt idx="2192">
                  <c:v>-0.60040000000000004</c:v>
                </c:pt>
                <c:pt idx="2193">
                  <c:v>-0.60860000000000058</c:v>
                </c:pt>
                <c:pt idx="2194">
                  <c:v>-0.62530000000000041</c:v>
                </c:pt>
                <c:pt idx="2195">
                  <c:v>-0.64980000000000071</c:v>
                </c:pt>
                <c:pt idx="2196">
                  <c:v>-0.65300000000000058</c:v>
                </c:pt>
                <c:pt idx="2197">
                  <c:v>-0.67530000000000046</c:v>
                </c:pt>
                <c:pt idx="2198">
                  <c:v>-0.71150000000000002</c:v>
                </c:pt>
                <c:pt idx="2199">
                  <c:v>-0.74150000000000005</c:v>
                </c:pt>
                <c:pt idx="2200">
                  <c:v>-0.68420000000000025</c:v>
                </c:pt>
                <c:pt idx="2201">
                  <c:v>-0.5585</c:v>
                </c:pt>
                <c:pt idx="2202">
                  <c:v>-0.64740000000000042</c:v>
                </c:pt>
                <c:pt idx="2203">
                  <c:v>-0.65720000000000045</c:v>
                </c:pt>
                <c:pt idx="2204">
                  <c:v>-0.6881000000000006</c:v>
                </c:pt>
                <c:pt idx="2205">
                  <c:v>-0.70220000000000005</c:v>
                </c:pt>
                <c:pt idx="2206">
                  <c:v>-0.7393000000000004</c:v>
                </c:pt>
                <c:pt idx="2207">
                  <c:v>-0.73250000000000004</c:v>
                </c:pt>
                <c:pt idx="2208">
                  <c:v>-0.71919999999999995</c:v>
                </c:pt>
                <c:pt idx="2209">
                  <c:v>-0.74490000000000045</c:v>
                </c:pt>
                <c:pt idx="2210">
                  <c:v>-0.71540000000000004</c:v>
                </c:pt>
                <c:pt idx="2211">
                  <c:v>-0.70490000000000042</c:v>
                </c:pt>
                <c:pt idx="2212">
                  <c:v>-0.7252000000000004</c:v>
                </c:pt>
                <c:pt idx="2213">
                  <c:v>-0.68390000000000051</c:v>
                </c:pt>
                <c:pt idx="2214">
                  <c:v>-0.6254000000000004</c:v>
                </c:pt>
                <c:pt idx="2215">
                  <c:v>-0.5829000000000002</c:v>
                </c:pt>
                <c:pt idx="2216">
                  <c:v>-0.58370000000000022</c:v>
                </c:pt>
                <c:pt idx="2217">
                  <c:v>-0.71009999999999995</c:v>
                </c:pt>
                <c:pt idx="2218">
                  <c:v>-0.74400000000000044</c:v>
                </c:pt>
                <c:pt idx="2219">
                  <c:v>-0.70930000000000004</c:v>
                </c:pt>
                <c:pt idx="2220">
                  <c:v>-0.67700000000000071</c:v>
                </c:pt>
                <c:pt idx="2221">
                  <c:v>-0.70460000000000045</c:v>
                </c:pt>
                <c:pt idx="2222">
                  <c:v>-0.62580000000000058</c:v>
                </c:pt>
                <c:pt idx="2223">
                  <c:v>-0.62430000000000041</c:v>
                </c:pt>
                <c:pt idx="2224">
                  <c:v>-0.68750000000000022</c:v>
                </c:pt>
                <c:pt idx="2225">
                  <c:v>-0.62120000000000042</c:v>
                </c:pt>
                <c:pt idx="2226">
                  <c:v>-0.51959999999999951</c:v>
                </c:pt>
                <c:pt idx="2227">
                  <c:v>-0.50170000000000003</c:v>
                </c:pt>
                <c:pt idx="2228">
                  <c:v>-0.54500000000000004</c:v>
                </c:pt>
                <c:pt idx="2229">
                  <c:v>-0.56820000000000004</c:v>
                </c:pt>
                <c:pt idx="2230">
                  <c:v>-0.45930000000000021</c:v>
                </c:pt>
                <c:pt idx="2231">
                  <c:v>-0.43790000000000023</c:v>
                </c:pt>
                <c:pt idx="2232">
                  <c:v>-0.49300000000000027</c:v>
                </c:pt>
                <c:pt idx="2233">
                  <c:v>-0.43260000000000021</c:v>
                </c:pt>
                <c:pt idx="2234">
                  <c:v>-0.35560000000000008</c:v>
                </c:pt>
                <c:pt idx="2235">
                  <c:v>-0.31650000000000023</c:v>
                </c:pt>
                <c:pt idx="2236">
                  <c:v>-0.33580000000000038</c:v>
                </c:pt>
                <c:pt idx="2237">
                  <c:v>-0.33060000000000023</c:v>
                </c:pt>
                <c:pt idx="2238">
                  <c:v>-0.19340000000000007</c:v>
                </c:pt>
                <c:pt idx="2239">
                  <c:v>-7.5700000000000045E-2</c:v>
                </c:pt>
                <c:pt idx="2240">
                  <c:v>-0.17660000000000001</c:v>
                </c:pt>
                <c:pt idx="2241">
                  <c:v>-8.060000000000006E-2</c:v>
                </c:pt>
                <c:pt idx="2242">
                  <c:v>-0.12420000000000007</c:v>
                </c:pt>
                <c:pt idx="2243">
                  <c:v>-7.3000000000000053E-3</c:v>
                </c:pt>
                <c:pt idx="2244">
                  <c:v>9.4000000000000073E-3</c:v>
                </c:pt>
                <c:pt idx="2245">
                  <c:v>-2.3700000000000002E-2</c:v>
                </c:pt>
                <c:pt idx="2246">
                  <c:v>-0.12110000000000005</c:v>
                </c:pt>
                <c:pt idx="2247">
                  <c:v>0.19110000000000005</c:v>
                </c:pt>
                <c:pt idx="2248">
                  <c:v>0.23119999999999999</c:v>
                </c:pt>
                <c:pt idx="2249">
                  <c:v>0.24870000000000012</c:v>
                </c:pt>
                <c:pt idx="2250">
                  <c:v>0.38260000000000022</c:v>
                </c:pt>
                <c:pt idx="2251">
                  <c:v>0.5649000000000004</c:v>
                </c:pt>
                <c:pt idx="2252">
                  <c:v>0.35010000000000002</c:v>
                </c:pt>
                <c:pt idx="2253">
                  <c:v>0.47570000000000001</c:v>
                </c:pt>
                <c:pt idx="2254">
                  <c:v>0.39810000000000023</c:v>
                </c:pt>
                <c:pt idx="2255">
                  <c:v>0.37020000000000008</c:v>
                </c:pt>
                <c:pt idx="2256">
                  <c:v>0.4556</c:v>
                </c:pt>
                <c:pt idx="2257">
                  <c:v>0.51910000000000001</c:v>
                </c:pt>
                <c:pt idx="2258">
                  <c:v>0.7944</c:v>
                </c:pt>
                <c:pt idx="2259">
                  <c:v>1.208</c:v>
                </c:pt>
                <c:pt idx="2260">
                  <c:v>1.3361000000000001</c:v>
                </c:pt>
                <c:pt idx="2261">
                  <c:v>0.97219999999999973</c:v>
                </c:pt>
                <c:pt idx="2262">
                  <c:v>0.59480000000000022</c:v>
                </c:pt>
                <c:pt idx="2263">
                  <c:v>0.57350000000000001</c:v>
                </c:pt>
                <c:pt idx="2264">
                  <c:v>0.61910000000000043</c:v>
                </c:pt>
                <c:pt idx="2265">
                  <c:v>0.62590000000000046</c:v>
                </c:pt>
                <c:pt idx="2266">
                  <c:v>0.69850000000000023</c:v>
                </c:pt>
                <c:pt idx="2267">
                  <c:v>0.66540000000000044</c:v>
                </c:pt>
                <c:pt idx="2268">
                  <c:v>0.4085000000000002</c:v>
                </c:pt>
                <c:pt idx="2269">
                  <c:v>0.58720000000000028</c:v>
                </c:pt>
                <c:pt idx="2270">
                  <c:v>0.65930000000000044</c:v>
                </c:pt>
                <c:pt idx="2271">
                  <c:v>0.65400000000000058</c:v>
                </c:pt>
                <c:pt idx="2272">
                  <c:v>0.68010000000000026</c:v>
                </c:pt>
                <c:pt idx="2273">
                  <c:v>0.22360000000000005</c:v>
                </c:pt>
                <c:pt idx="2274">
                  <c:v>0.52729999999999999</c:v>
                </c:pt>
                <c:pt idx="2275">
                  <c:v>0.71870000000000045</c:v>
                </c:pt>
                <c:pt idx="2276">
                  <c:v>0.68370000000000064</c:v>
                </c:pt>
                <c:pt idx="2277">
                  <c:v>0.70770000000000044</c:v>
                </c:pt>
                <c:pt idx="2278">
                  <c:v>1.115899999999999</c:v>
                </c:pt>
                <c:pt idx="2279">
                  <c:v>1.3004</c:v>
                </c:pt>
                <c:pt idx="2280">
                  <c:v>1.3094999999999992</c:v>
                </c:pt>
                <c:pt idx="2281">
                  <c:v>1.2802</c:v>
                </c:pt>
              </c:numCache>
            </c:numRef>
          </c:yVal>
          <c:smooth val="1"/>
        </c:ser>
        <c:axId val="66258432"/>
        <c:axId val="61140352"/>
      </c:scatterChart>
      <c:valAx>
        <c:axId val="61128064"/>
        <c:scaling>
          <c:orientation val="minMax"/>
          <c:max val="38905"/>
          <c:min val="38898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 and Time</a:t>
                </a:r>
              </a:p>
            </c:rich>
          </c:tx>
          <c:layout/>
        </c:title>
        <c:numFmt formatCode="m/d;@" sourceLinked="0"/>
        <c:tickLblPos val="nextTo"/>
        <c:crossAx val="61138432"/>
        <c:crosses val="autoZero"/>
        <c:crossBetween val="midCat"/>
      </c:valAx>
      <c:valAx>
        <c:axId val="611384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Water Level (Relative to MLLW)</a:t>
                </a:r>
              </a:p>
            </c:rich>
          </c:tx>
          <c:layout/>
        </c:title>
        <c:numFmt formatCode="General" sourceLinked="1"/>
        <c:tickLblPos val="nextTo"/>
        <c:crossAx val="61128064"/>
        <c:crosses val="autoZero"/>
        <c:crossBetween val="midCat"/>
      </c:valAx>
      <c:valAx>
        <c:axId val="61140352"/>
        <c:scaling>
          <c:orientation val="minMax"/>
          <c:max val="1"/>
          <c:min val="-1"/>
        </c:scaling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RiverSonde Along Channel Velocity (m/s)</a:t>
                </a:r>
              </a:p>
            </c:rich>
          </c:tx>
          <c:layout/>
        </c:title>
        <c:numFmt formatCode="General" sourceLinked="1"/>
        <c:tickLblPos val="nextTo"/>
        <c:crossAx val="66258432"/>
        <c:crosses val="max"/>
        <c:crossBetween val="midCat"/>
      </c:valAx>
      <c:valAx>
        <c:axId val="66258432"/>
        <c:scaling>
          <c:orientation val="minMax"/>
        </c:scaling>
        <c:delete val="1"/>
        <c:axPos val="b"/>
        <c:numFmt formatCode="m/d/yy\ h:mm\ AM/PM" sourceLinked="1"/>
        <c:tickLblPos val="none"/>
        <c:crossAx val="61140352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7899846904065095"/>
          <c:y val="9.8105899959281456E-2"/>
          <c:w val="0.13116779885533325"/>
          <c:h val="0.15764590679449147"/>
        </c:manualLayout>
      </c:layout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0.50895</cdr:x>
      <cdr:y>0.09671</cdr:y>
    </cdr:from>
    <cdr:to>
      <cdr:x>0.62294</cdr:x>
      <cdr:y>0.16118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2776" y="457200"/>
          <a:ext cx="990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err="1" smtClean="0"/>
            <a:t>Riversonde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45948-2E93-44E6-96A2-C365884D4AE7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73B81-0E1E-4952-AD89-5D54FBF194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91CBE-1FCE-4A39-BE69-F8146465A1F6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171000"/>
            </a:pPr>
            <a:r>
              <a:rPr lang="en-US"/>
              <a:t>First order peaks are called “channels”: these are Bragg Wave</a:t>
            </a:r>
          </a:p>
          <a:p>
            <a:pPr>
              <a:buSzPct val="171000"/>
            </a:pPr>
            <a:r>
              <a:rPr lang="en-US"/>
              <a:t>Bragg Wave: an ocean surface wave which has a wavelength equal to the radar electromagnetic wavelength onto the ocean surface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5625-E4F5-400B-B892-B8D3A56A8125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EEDC-CE6F-4ADE-935B-EC8F90BE0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5625-E4F5-400B-B892-B8D3A56A8125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EEDC-CE6F-4ADE-935B-EC8F90BE0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5625-E4F5-400B-B892-B8D3A56A8125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EEDC-CE6F-4ADE-935B-EC8F90BE0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F525D-DFF9-4862-BBE9-82A010D3F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5625-E4F5-400B-B892-B8D3A56A8125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EEDC-CE6F-4ADE-935B-EC8F90BE0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5625-E4F5-400B-B892-B8D3A56A8125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EEDC-CE6F-4ADE-935B-EC8F90BE0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5625-E4F5-400B-B892-B8D3A56A8125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EEDC-CE6F-4ADE-935B-EC8F90BE0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5625-E4F5-400B-B892-B8D3A56A8125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EEDC-CE6F-4ADE-935B-EC8F90BE0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5625-E4F5-400B-B892-B8D3A56A8125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EEEDC-CE6F-4ADE-935B-EC8F90BE09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5625-E4F5-400B-B892-B8D3A56A8125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EEDC-CE6F-4ADE-935B-EC8F90BE0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5625-E4F5-400B-B892-B8D3A56A8125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CFEEEDC-CE6F-4ADE-935B-EC8F90BE0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3D85625-E4F5-400B-B892-B8D3A56A8125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EEEDC-CE6F-4ADE-935B-EC8F90BE0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3D85625-E4F5-400B-B892-B8D3A56A8125}" type="datetimeFigureOut">
              <a:rPr lang="en-US" smtClean="0"/>
              <a:pPr/>
              <a:t>2/13/2011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FEEEDC-CE6F-4ADE-935B-EC8F90BE0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848600" cy="29146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Validation of an ultra high frequency radar </a:t>
            </a:r>
            <a:br>
              <a:rPr lang="en-US" b="1" dirty="0" smtClean="0"/>
            </a:br>
            <a:r>
              <a:rPr lang="en-US" b="1" dirty="0" smtClean="0"/>
              <a:t>(River </a:t>
            </a:r>
            <a:r>
              <a:rPr lang="en-US" b="1" dirty="0" err="1" smtClean="0"/>
              <a:t>sonde</a:t>
            </a:r>
            <a:r>
              <a:rPr lang="en-US" b="1" dirty="0" smtClean="0"/>
              <a:t>) for current mapping in the urbanized Hudson </a:t>
            </a:r>
            <a:r>
              <a:rPr lang="en-US" b="1" dirty="0" smtClean="0"/>
              <a:t>R</a:t>
            </a:r>
            <a:r>
              <a:rPr lang="en-US" b="1" dirty="0" smtClean="0"/>
              <a:t>iver estuary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121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2010 summer research institute at DHS</a:t>
            </a:r>
          </a:p>
          <a:p>
            <a:r>
              <a:rPr lang="en-US" sz="3200" dirty="0" smtClean="0">
                <a:latin typeface="Gill Sans MT Ext Condensed Bold" pitchFamily="34" charset="0"/>
              </a:rPr>
              <a:t>-National Center for Secure and Resilient </a:t>
            </a:r>
            <a:r>
              <a:rPr lang="en-US" sz="3200" dirty="0" smtClean="0">
                <a:latin typeface="Gill Sans MT Ext Condensed Bold" pitchFamily="34" charset="0"/>
              </a:rPr>
              <a:t>M</a:t>
            </a:r>
            <a:r>
              <a:rPr lang="en-US" sz="3200" dirty="0" smtClean="0">
                <a:latin typeface="Gill Sans MT Ext Condensed Bold" pitchFamily="34" charset="0"/>
              </a:rPr>
              <a:t>arine Commerce-</a:t>
            </a:r>
            <a:endParaRPr lang="en-US" sz="3200" dirty="0">
              <a:latin typeface="Gill Sans MT Ext Condensed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5103674"/>
            <a:ext cx="251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Dakota </a:t>
            </a:r>
            <a:r>
              <a:rPr lang="en-US" dirty="0" err="1" smtClean="0"/>
              <a:t>Goldinger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Danielle Holden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Omar Lopez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Lenny </a:t>
            </a:r>
            <a:r>
              <a:rPr lang="en-US" dirty="0" err="1" smtClean="0"/>
              <a:t>Llauger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Shankar </a:t>
            </a:r>
            <a:r>
              <a:rPr lang="en-US" dirty="0" err="1" smtClean="0"/>
              <a:t>Nilakantan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Angelica </a:t>
            </a:r>
            <a:r>
              <a:rPr lang="en-US" dirty="0" err="1" smtClean="0"/>
              <a:t>Sogor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257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tevens-Official-Logo-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5257800"/>
            <a:ext cx="1447800" cy="685800"/>
          </a:xfrm>
          <a:prstGeom prst="rect">
            <a:avLst/>
          </a:prstGeom>
        </p:spPr>
      </p:pic>
      <p:pic>
        <p:nvPicPr>
          <p:cNvPr id="7" name="Picture 6" descr="rutgers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5943600"/>
            <a:ext cx="1447800" cy="685800"/>
          </a:xfrm>
          <a:prstGeom prst="rect">
            <a:avLst/>
          </a:prstGeom>
        </p:spPr>
      </p:pic>
      <p:pic>
        <p:nvPicPr>
          <p:cNvPr id="8" name="Picture 7" descr="DHS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038600"/>
            <a:ext cx="13716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752600"/>
            <a:ext cx="7239000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</a:p>
          <a:p>
            <a:r>
              <a:rPr lang="en-US" dirty="0" smtClean="0"/>
              <a:t>G</a:t>
            </a:r>
          </a:p>
          <a:p>
            <a:r>
              <a:rPr lang="en-US" dirty="0" smtClean="0"/>
              <a:t>G</a:t>
            </a:r>
          </a:p>
          <a:p>
            <a:r>
              <a:rPr lang="en-US" dirty="0" smtClean="0"/>
              <a:t>G</a:t>
            </a:r>
          </a:p>
          <a:p>
            <a:r>
              <a:rPr lang="en-US" dirty="0" smtClean="0"/>
              <a:t>G</a:t>
            </a:r>
          </a:p>
          <a:p>
            <a:r>
              <a:rPr lang="en-US" dirty="0" smtClean="0"/>
              <a:t>G</a:t>
            </a:r>
          </a:p>
          <a:p>
            <a:r>
              <a:rPr lang="en-US" dirty="0" smtClean="0"/>
              <a:t>G</a:t>
            </a:r>
          </a:p>
          <a:p>
            <a:r>
              <a:rPr lang="en-US" dirty="0" smtClean="0"/>
              <a:t>G</a:t>
            </a:r>
          </a:p>
          <a:p>
            <a:r>
              <a:rPr lang="en-US" dirty="0" smtClean="0"/>
              <a:t>G</a:t>
            </a:r>
          </a:p>
          <a:p>
            <a:r>
              <a:rPr lang="en-US" dirty="0" smtClean="0"/>
              <a:t>G</a:t>
            </a:r>
          </a:p>
          <a:p>
            <a:r>
              <a:rPr lang="en-US" dirty="0" smtClean="0"/>
              <a:t>G</a:t>
            </a:r>
          </a:p>
          <a:p>
            <a:r>
              <a:rPr lang="en-US" dirty="0" smtClean="0"/>
              <a:t>G</a:t>
            </a:r>
          </a:p>
          <a:p>
            <a:r>
              <a:rPr lang="en-US" dirty="0" err="1" smtClean="0"/>
              <a:t>Gg</a:t>
            </a:r>
            <a:endParaRPr lang="en-US" dirty="0" smtClean="0"/>
          </a:p>
          <a:p>
            <a:r>
              <a:rPr lang="en-US" dirty="0" smtClean="0"/>
              <a:t>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 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1624" y="1371600"/>
          <a:ext cx="8689976" cy="472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114800" y="1905000"/>
            <a:ext cx="53340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8458200" y="13716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96200" y="91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 river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8458200" y="58674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53400" y="632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 river</a:t>
            </a:r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7086600" y="2057400"/>
            <a:ext cx="762000" cy="39624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Applications of River </a:t>
            </a:r>
            <a:r>
              <a:rPr lang="en-US" dirty="0" err="1" smtClean="0"/>
              <a:t>Sonde</a:t>
            </a:r>
            <a:r>
              <a:rPr lang="en-US" dirty="0" smtClean="0"/>
              <a:t> in New York Harbor Estuary</a:t>
            </a:r>
            <a:endParaRPr lang="en-US" dirty="0"/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7696200" cy="3352800"/>
          </a:xfrm>
          <a:noFill/>
        </p:spPr>
        <p:txBody>
          <a:bodyPr>
            <a:normAutofit fontScale="92500" lnSpcReduction="20000"/>
          </a:bodyPr>
          <a:lstStyle/>
          <a:p>
            <a:pPr eaLnBrk="0" hangingPunct="0">
              <a:spcBef>
                <a:spcPct val="0"/>
              </a:spcBef>
            </a:pPr>
            <a:r>
              <a:rPr lang="en-US" sz="2600" b="1" dirty="0" smtClean="0"/>
              <a:t>200 miles of PCB contaminated areas in Hudson </a:t>
            </a:r>
            <a:r>
              <a:rPr lang="en-US" sz="2600" b="1" dirty="0" smtClean="0"/>
              <a:t>River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200" b="1" dirty="0" smtClean="0"/>
              <a:t>Construction 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200" b="1" dirty="0" smtClean="0"/>
              <a:t>Storm events</a:t>
            </a:r>
            <a:endParaRPr lang="en-US" sz="2200" b="1" dirty="0" smtClean="0"/>
          </a:p>
          <a:p>
            <a:pPr eaLnBrk="0" hangingPunct="0">
              <a:spcBef>
                <a:spcPct val="0"/>
              </a:spcBef>
              <a:buNone/>
            </a:pPr>
            <a:endParaRPr lang="en-US" sz="2600" b="1" dirty="0" smtClean="0">
              <a:solidFill>
                <a:srgbClr val="151515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en-US" sz="2600" b="1" dirty="0" smtClean="0"/>
              <a:t>River </a:t>
            </a:r>
            <a:r>
              <a:rPr lang="en-US" sz="2600" b="1" dirty="0" err="1" smtClean="0"/>
              <a:t>Sonde</a:t>
            </a:r>
            <a:r>
              <a:rPr lang="en-US" sz="2600" b="1" dirty="0" smtClean="0"/>
              <a:t> network </a:t>
            </a:r>
            <a:r>
              <a:rPr lang="en-US" sz="2600" b="1" dirty="0" smtClean="0"/>
              <a:t>can track and predict </a:t>
            </a:r>
            <a:r>
              <a:rPr lang="en-US" sz="2600" b="1" dirty="0" smtClean="0"/>
              <a:t>WWTPs outflow plumes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200" b="1" dirty="0" smtClean="0"/>
              <a:t>Any plumes </a:t>
            </a:r>
          </a:p>
          <a:p>
            <a:pPr lvl="1" eaLnBrk="0" hangingPunct="0">
              <a:spcBef>
                <a:spcPct val="0"/>
              </a:spcBef>
            </a:pPr>
            <a:endParaRPr lang="en-US" sz="2600" b="1" dirty="0" smtClean="0"/>
          </a:p>
          <a:p>
            <a:pPr eaLnBrk="0" hangingPunct="0">
              <a:spcBef>
                <a:spcPct val="0"/>
              </a:spcBef>
            </a:pPr>
            <a:r>
              <a:rPr lang="en-US" sz="2600" b="1" dirty="0" smtClean="0"/>
              <a:t>Strong </a:t>
            </a:r>
            <a:r>
              <a:rPr lang="en-US" sz="2600" b="1" dirty="0" smtClean="0"/>
              <a:t>salinity front and high tidal flow from the lower Hudson estuary upstream are </a:t>
            </a:r>
            <a:r>
              <a:rPr lang="en-US" sz="2600" b="1" dirty="0" err="1" smtClean="0"/>
              <a:t>trackable</a:t>
            </a:r>
            <a:endParaRPr lang="en-US" sz="2600" b="1" dirty="0" smtClean="0"/>
          </a:p>
          <a:p>
            <a:pPr eaLnBrk="0" hangingPunct="0">
              <a:spcBef>
                <a:spcPct val="0"/>
              </a:spcBef>
            </a:pPr>
            <a:endParaRPr lang="en-US" sz="2600" b="1" dirty="0" smtClean="0"/>
          </a:p>
          <a:p>
            <a:pPr eaLnBrk="0" hangingPunct="0">
              <a:spcBef>
                <a:spcPct val="0"/>
              </a:spcBef>
              <a:buFont typeface="Arial" charset="0"/>
              <a:buNone/>
            </a:pPr>
            <a:endParaRPr lang="en-US" sz="2000" dirty="0" smtClean="0">
              <a:solidFill>
                <a:srgbClr val="151515"/>
              </a:solidFill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2000" dirty="0" smtClean="0">
              <a:solidFill>
                <a:srgbClr val="151515"/>
              </a:solidFill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2000" dirty="0" smtClean="0">
              <a:solidFill>
                <a:srgbClr val="151515"/>
              </a:solidFill>
            </a:endParaRPr>
          </a:p>
        </p:txBody>
      </p:sp>
      <p:pic>
        <p:nvPicPr>
          <p:cNvPr id="13316" name="Picture 8" descr="GE_dredging_pcbs_credit_John_Norton0222b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990600"/>
            <a:ext cx="8077200" cy="5378069"/>
          </a:xfrm>
        </p:spPr>
      </p:pic>
      <p:pic>
        <p:nvPicPr>
          <p:cNvPr id="28674" name="Picture 2" descr="http://www.glerl.noaa.gov/res/Programs/climate_change/graphics/grand_ri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8107075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5627 by RU COOL.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19400" y="152400"/>
            <a:ext cx="32766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dirty="0" smtClean="0"/>
              <a:t>Summary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1430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Student internship deployed  and operated the first River </a:t>
            </a:r>
            <a:r>
              <a:rPr lang="en-US" sz="3600" dirty="0" err="1" smtClean="0">
                <a:solidFill>
                  <a:srgbClr val="FFFF00"/>
                </a:solidFill>
              </a:rPr>
              <a:t>S</a:t>
            </a:r>
            <a:r>
              <a:rPr lang="en-US" sz="3600" dirty="0" err="1" smtClean="0">
                <a:solidFill>
                  <a:srgbClr val="FFFF00"/>
                </a:solidFill>
              </a:rPr>
              <a:t>onde</a:t>
            </a:r>
            <a:r>
              <a:rPr lang="en-US" sz="3600" dirty="0" smtClean="0">
                <a:solidFill>
                  <a:srgbClr val="FFFF00"/>
                </a:solidFill>
              </a:rPr>
              <a:t> on the east coast during the summer </a:t>
            </a:r>
            <a:r>
              <a:rPr lang="en-US" sz="3600" dirty="0" smtClean="0">
                <a:solidFill>
                  <a:srgbClr val="FFFF00"/>
                </a:solidFill>
              </a:rPr>
              <a:t>of </a:t>
            </a:r>
            <a:r>
              <a:rPr lang="en-US" sz="3600" dirty="0" smtClean="0">
                <a:solidFill>
                  <a:srgbClr val="FFFF00"/>
                </a:solidFill>
              </a:rPr>
              <a:t>2010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We compared currents from the River </a:t>
            </a:r>
            <a:r>
              <a:rPr lang="en-US" sz="3600" dirty="0" err="1" smtClean="0">
                <a:solidFill>
                  <a:srgbClr val="FFFF00"/>
                </a:solidFill>
              </a:rPr>
              <a:t>S</a:t>
            </a:r>
            <a:r>
              <a:rPr lang="en-US" sz="3600" dirty="0" err="1" smtClean="0">
                <a:solidFill>
                  <a:srgbClr val="FFFF00"/>
                </a:solidFill>
              </a:rPr>
              <a:t>onde</a:t>
            </a:r>
            <a:r>
              <a:rPr lang="en-US" sz="3600" dirty="0" smtClean="0">
                <a:solidFill>
                  <a:srgbClr val="FFFF00"/>
                </a:solidFill>
              </a:rPr>
              <a:t> to models and other measurements with good results.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00"/>
                </a:solidFill>
              </a:rPr>
              <a:t>Applications for improved transport monitoring in the Hudson River are now being investigated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Overview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idx="1"/>
          </p:nvPr>
        </p:nvSpPr>
        <p:spPr>
          <a:xfrm>
            <a:off x="838200" y="3276600"/>
            <a:ext cx="7772400" cy="4114800"/>
          </a:xfrm>
        </p:spPr>
        <p:txBody>
          <a:bodyPr/>
          <a:lstStyle/>
          <a:p>
            <a:r>
              <a:rPr lang="en-US"/>
              <a:t>What is River Sonde? </a:t>
            </a:r>
          </a:p>
          <a:p>
            <a:r>
              <a:rPr lang="en-US"/>
              <a:t>How River Sonde was used at Stevens Institute of Technology, summer 2010</a:t>
            </a:r>
          </a:p>
          <a:p>
            <a:r>
              <a:rPr lang="en-US"/>
              <a:t>Results: Did the River Sonde accurately measure river currents? </a:t>
            </a:r>
          </a:p>
          <a:p>
            <a:r>
              <a:rPr lang="en-US"/>
              <a:t>Applications of River Sonde</a:t>
            </a:r>
          </a:p>
        </p:txBody>
      </p:sp>
      <p:pic>
        <p:nvPicPr>
          <p:cNvPr id="2053" name="Picture 5" descr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229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What is River </a:t>
            </a:r>
            <a:r>
              <a:rPr lang="en-US" dirty="0" err="1"/>
              <a:t>Sonde</a:t>
            </a:r>
            <a:r>
              <a:rPr lang="en-US" dirty="0"/>
              <a:t>?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8486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An </a:t>
            </a:r>
            <a:r>
              <a:rPr lang="en-US" sz="2800" dirty="0"/>
              <a:t>Ultra High Frequency Radar: 450 MHz propagated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3 </a:t>
            </a:r>
            <a:r>
              <a:rPr lang="en-US" sz="2800" dirty="0"/>
              <a:t>antennas, </a:t>
            </a:r>
            <a:r>
              <a:rPr lang="en-US" sz="2800" dirty="0" smtClean="0"/>
              <a:t>uses Doppler Shift </a:t>
            </a:r>
            <a:r>
              <a:rPr lang="en-US" sz="2800" dirty="0"/>
              <a:t>to measure river surface properties.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Signal </a:t>
            </a:r>
            <a:r>
              <a:rPr lang="en-US" sz="2800" dirty="0"/>
              <a:t>waves are emitted from the radar’s </a:t>
            </a:r>
            <a:r>
              <a:rPr lang="en-US" sz="2800" dirty="0" smtClean="0"/>
              <a:t>transmitter. </a:t>
            </a:r>
            <a:r>
              <a:rPr lang="en-US" sz="2800" dirty="0" smtClean="0"/>
              <a:t>A</a:t>
            </a:r>
            <a:r>
              <a:rPr lang="en-US" sz="2800" dirty="0" smtClean="0"/>
              <a:t>fter </a:t>
            </a:r>
            <a:r>
              <a:rPr lang="en-US" sz="2800" dirty="0"/>
              <a:t>signal waves bounce off surface gravity water waves, a receiver processes the data.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76400" y="2819400"/>
            <a:ext cx="4876800" cy="3581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4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Surface current velocities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 Direction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Waves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71000"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Significant Wave Height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71000"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Wave Period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71000"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Peak Wave Direction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71000"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400800" cy="762000"/>
          </a:xfrm>
        </p:spPr>
        <p:txBody>
          <a:bodyPr/>
          <a:lstStyle/>
          <a:p>
            <a:r>
              <a:rPr lang="en-US" sz="3600" dirty="0" smtClean="0"/>
              <a:t>DHS </a:t>
            </a:r>
            <a:r>
              <a:rPr lang="en-US" sz="3600" dirty="0"/>
              <a:t>Summer Research Institute</a:t>
            </a:r>
            <a:endParaRPr lang="en-US" dirty="0"/>
          </a:p>
        </p:txBody>
      </p:sp>
      <p:pic>
        <p:nvPicPr>
          <p:cNvPr id="13317" name="Picture 5" descr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850063" cy="4648200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600200" y="762000"/>
            <a:ext cx="6705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b="1"/>
              <a:t>Purpose:</a:t>
            </a:r>
            <a:r>
              <a:rPr lang="en-US" sz="2500"/>
              <a:t> To determine whether the River Sonde accurately measured currents.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Antenna Pattern Measurement - </a:t>
            </a:r>
            <a:r>
              <a:rPr lang="en-US" sz="4000" dirty="0" smtClean="0"/>
              <a:t>Calibration</a:t>
            </a:r>
            <a:endParaRPr lang="en-US" sz="4000" dirty="0" smtClean="0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0"/>
            <a:ext cx="449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4869906522_724cf15871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6002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owchart: Connector 5"/>
          <p:cNvSpPr/>
          <p:nvPr/>
        </p:nvSpPr>
        <p:spPr>
          <a:xfrm>
            <a:off x="1219200" y="3733800"/>
            <a:ext cx="228600" cy="2286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3200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Babbio</a:t>
            </a:r>
            <a:r>
              <a:rPr lang="en-US" b="1" dirty="0" smtClean="0">
                <a:solidFill>
                  <a:srgbClr val="FFC000"/>
                </a:solidFill>
              </a:rPr>
              <a:t> Center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8534400" cy="1143000"/>
          </a:xfrm>
        </p:spPr>
        <p:txBody>
          <a:bodyPr/>
          <a:lstStyle/>
          <a:p>
            <a:r>
              <a:rPr lang="en-US" dirty="0"/>
              <a:t>How we used the River </a:t>
            </a:r>
            <a:r>
              <a:rPr lang="en-US" dirty="0" err="1"/>
              <a:t>Sonde</a:t>
            </a:r>
            <a:r>
              <a:rPr lang="en-US" dirty="0"/>
              <a:t> </a:t>
            </a:r>
          </a:p>
        </p:txBody>
      </p:sp>
      <p:pic>
        <p:nvPicPr>
          <p:cNvPr id="5124" name="Picture 2" descr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6842125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905000" y="350520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Bragg Waves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276600" y="41910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“Noise”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2895600" y="2209800"/>
            <a:ext cx="3271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Fixed Objects &amp; Direct Signals</a:t>
            </a:r>
          </a:p>
        </p:txBody>
      </p:sp>
      <p:sp>
        <p:nvSpPr>
          <p:cNvPr id="5128" name="Line 12"/>
          <p:cNvSpPr>
            <a:spLocks noChangeShapeType="1"/>
          </p:cNvSpPr>
          <p:nvPr/>
        </p:nvSpPr>
        <p:spPr bwMode="auto">
          <a:xfrm flipH="1">
            <a:off x="1447800" y="61722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3352800" y="60198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/>
              <a:t>Doppler Frequency</a:t>
            </a:r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>
            <a:off x="5486400" y="61722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 rot="-2910017">
            <a:off x="7410450" y="542607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/>
              <a:t>Range</a:t>
            </a:r>
          </a:p>
        </p:txBody>
      </p:sp>
      <p:sp>
        <p:nvSpPr>
          <p:cNvPr id="5132" name="Text Box 10"/>
          <p:cNvSpPr txBox="1">
            <a:spLocks noChangeArrowheads="1"/>
          </p:cNvSpPr>
          <p:nvPr/>
        </p:nvSpPr>
        <p:spPr bwMode="auto">
          <a:xfrm>
            <a:off x="5486400" y="41910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“Noise”</a:t>
            </a:r>
          </a:p>
        </p:txBody>
      </p:sp>
      <p:sp>
        <p:nvSpPr>
          <p:cNvPr id="5133" name="Text Box 7"/>
          <p:cNvSpPr txBox="1">
            <a:spLocks noChangeArrowheads="1"/>
          </p:cNvSpPr>
          <p:nvPr/>
        </p:nvSpPr>
        <p:spPr bwMode="auto">
          <a:xfrm>
            <a:off x="6324600" y="358140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Bragg Waves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9800" y="3048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Negative direction =  away from radar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3124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Positive direction =  towards radar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525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Boat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River Sonde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812800" indent="-812800" eaLnBrk="0" hangingPunct="0">
              <a:spcBef>
                <a:spcPct val="0"/>
              </a:spcBef>
              <a:buFontTx/>
              <a:buNone/>
            </a:pPr>
            <a:r>
              <a:rPr lang="en-US" sz="2400" dirty="0"/>
              <a:t>Compared with two existing river </a:t>
            </a:r>
            <a:r>
              <a:rPr lang="en-US" sz="2400" dirty="0" smtClean="0"/>
              <a:t>observation and prediction systems:</a:t>
            </a:r>
            <a:endParaRPr lang="en-US" sz="2400" dirty="0"/>
          </a:p>
          <a:p>
            <a:pPr marL="812800" indent="-812800" eaLnBrk="0" hangingPunct="0">
              <a:spcBef>
                <a:spcPct val="0"/>
              </a:spcBef>
              <a:buFontTx/>
              <a:buNone/>
            </a:pPr>
            <a:endParaRPr lang="en-US" sz="2400" dirty="0"/>
          </a:p>
          <a:p>
            <a:pPr marL="812800" indent="-812800" eaLnBrk="0" hangingPunct="0">
              <a:spcBef>
                <a:spcPct val="0"/>
              </a:spcBef>
              <a:buFont typeface="Arial" charset="0"/>
              <a:buAutoNum type="arabicPeriod"/>
            </a:pPr>
            <a:r>
              <a:rPr lang="en-US" sz="2400" dirty="0" smtClean="0"/>
              <a:t>NYHOPS buoy</a:t>
            </a:r>
            <a:endParaRPr lang="en-US" sz="2400" dirty="0"/>
          </a:p>
          <a:p>
            <a:pPr marL="1168400" lvl="1" indent="-711200" eaLnBrk="0" hangingPunct="0">
              <a:spcBef>
                <a:spcPct val="0"/>
              </a:spcBef>
              <a:buFont typeface="Times" pitchFamily="124" charset="0"/>
              <a:buChar char="•"/>
            </a:pPr>
            <a:r>
              <a:rPr lang="en-US" sz="2000" dirty="0"/>
              <a:t>Wind speeds (knots) versus number of EM waves received after bouncing off river surface</a:t>
            </a:r>
          </a:p>
          <a:p>
            <a:pPr marL="812800" indent="-812800" eaLnBrk="0" hangingPunct="0">
              <a:spcBef>
                <a:spcPct val="0"/>
              </a:spcBef>
              <a:buFont typeface="Arial" charset="0"/>
              <a:buAutoNum type="arabicPeriod"/>
            </a:pPr>
            <a:r>
              <a:rPr lang="en-US" sz="2400" dirty="0" smtClean="0"/>
              <a:t>NOAA tidal model and gauges</a:t>
            </a:r>
            <a:endParaRPr lang="en-US" sz="2400" dirty="0"/>
          </a:p>
          <a:p>
            <a:pPr marL="1168400" lvl="1" indent="-711200" eaLnBrk="0" hangingPunct="0">
              <a:spcBef>
                <a:spcPct val="0"/>
              </a:spcBef>
              <a:buFont typeface="Times" pitchFamily="124" charset="0"/>
              <a:buChar char="•"/>
            </a:pPr>
            <a:r>
              <a:rPr lang="en-US" sz="2000" dirty="0"/>
              <a:t>Tidal heights vs. current </a:t>
            </a:r>
            <a:r>
              <a:rPr lang="en-US" sz="2000" dirty="0" smtClean="0"/>
              <a:t>velocities </a:t>
            </a:r>
            <a:r>
              <a:rPr lang="en-US" sz="2000" dirty="0"/>
              <a:t>and </a:t>
            </a:r>
            <a:r>
              <a:rPr lang="en-US" sz="2000" dirty="0" smtClean="0"/>
              <a:t>intensity</a:t>
            </a:r>
            <a:endParaRPr lang="en-US" sz="2000" dirty="0"/>
          </a:p>
          <a:p>
            <a:pPr marL="812800" indent="-812800"/>
            <a:endParaRPr lang="en-US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33400" y="5943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Radial vector map from 1 </a:t>
            </a:r>
            <a:r>
              <a:rPr lang="en-US" dirty="0" err="1" smtClean="0"/>
              <a:t>Riversonde</a:t>
            </a: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5" descr="NJTest1"/>
          <p:cNvPicPr>
            <a:picLocks noChangeAspect="1" noChangeArrowheads="1"/>
          </p:cNvPicPr>
          <p:nvPr/>
        </p:nvPicPr>
        <p:blipFill>
          <a:blip r:embed="rId2" cstate="print"/>
          <a:srcRect l="11028" t="27814" r="16527" b="30464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Connector 4"/>
          <p:cNvSpPr/>
          <p:nvPr/>
        </p:nvSpPr>
        <p:spPr>
          <a:xfrm>
            <a:off x="4114800" y="6553200"/>
            <a:ext cx="6096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6248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BABBIO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Compared </a:t>
            </a:r>
            <a:r>
              <a:rPr lang="en-US" dirty="0" smtClean="0"/>
              <a:t>with </a:t>
            </a:r>
            <a:r>
              <a:rPr lang="en-US" dirty="0" smtClean="0"/>
              <a:t>a NYHOPS buoy</a:t>
            </a:r>
            <a:endParaRPr lang="en-US" dirty="0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" y="8382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1. measures surface currents, water level, wind </a:t>
            </a:r>
            <a:r>
              <a:rPr lang="en-US" dirty="0" smtClean="0">
                <a:latin typeface="Calibri" pitchFamily="34" charset="0"/>
              </a:rPr>
              <a:t>direction/speed</a:t>
            </a:r>
            <a:r>
              <a:rPr lang="en-US" dirty="0">
                <a:latin typeface="Calibri" pitchFamily="34" charset="0"/>
              </a:rPr>
              <a:t>, etc.</a:t>
            </a:r>
          </a:p>
          <a:p>
            <a:r>
              <a:rPr lang="en-US" dirty="0">
                <a:latin typeface="Calibri" pitchFamily="34" charset="0"/>
              </a:rPr>
              <a:t>2. provided tidal measurements</a:t>
            </a:r>
          </a:p>
          <a:p>
            <a:r>
              <a:rPr lang="en-US" dirty="0">
                <a:latin typeface="Calibri" pitchFamily="34" charset="0"/>
              </a:rPr>
              <a:t>3. used two stations in Manhattan waters for validation: </a:t>
            </a:r>
          </a:p>
          <a:p>
            <a:r>
              <a:rPr lang="en-US" dirty="0">
                <a:latin typeface="Calibri" pitchFamily="34" charset="0"/>
              </a:rPr>
              <a:t>	Pier 40 and Castle Point</a:t>
            </a:r>
          </a:p>
        </p:txBody>
      </p:sp>
      <p:pic>
        <p:nvPicPr>
          <p:cNvPr id="29698" name="Picture 2" descr="http://rucool.marine.rutgers.edu/blog/wp-content/uploads/2010/06/DHS_62210_nvect_w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49949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6200000">
            <a:off x="-187583" y="3089016"/>
            <a:ext cx="121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Vectors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476682" y="5168814"/>
            <a:ext cx="202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Wind Velocity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114800" y="2514600"/>
            <a:ext cx="1524000" cy="4038600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1012</TotalTime>
  <Words>457</Words>
  <Application>Microsoft Office PowerPoint</Application>
  <PresentationFormat>On-screen Show (4:3)</PresentationFormat>
  <Paragraphs>103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Validation of an ultra high frequency radar  (River sonde) for current mapping in the urbanized Hudson River estuary</vt:lpstr>
      <vt:lpstr>Overview</vt:lpstr>
      <vt:lpstr>What is River Sonde? </vt:lpstr>
      <vt:lpstr>DHS Summer Research Institute</vt:lpstr>
      <vt:lpstr>Antenna Pattern Measurement - Calibration</vt:lpstr>
      <vt:lpstr>How we used the River Sonde </vt:lpstr>
      <vt:lpstr>Comparing River Sonde</vt:lpstr>
      <vt:lpstr>Radial vector map from 1 Riversonde</vt:lpstr>
      <vt:lpstr>Compared with a NYHOPS buoy</vt:lpstr>
      <vt:lpstr>NOAA  Comparison</vt:lpstr>
      <vt:lpstr>Applications of River Sonde in New York Harbor Estuary</vt:lpstr>
      <vt:lpstr>Slide 12</vt:lpstr>
    </vt:vector>
  </TitlesOfParts>
  <Company>Rutgers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RUCool</dc:creator>
  <cp:lastModifiedBy>RUCool</cp:lastModifiedBy>
  <cp:revision>9</cp:revision>
  <dcterms:created xsi:type="dcterms:W3CDTF">2011-02-13T11:18:40Z</dcterms:created>
  <dcterms:modified xsi:type="dcterms:W3CDTF">2011-02-14T10:50:34Z</dcterms:modified>
</cp:coreProperties>
</file>