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0" Type="http://schemas.openxmlformats.org/officeDocument/2006/relationships/slide" Target="slides/slide4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0ff4788e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0ff4788e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a0ff4788e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a0ff4788e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a0ff4788e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a0ff4788e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6cc3a8936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6cc3a893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d989692c4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8d989692c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9dbf5db50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9dbf5db5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9dbf5db50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89dbf5db5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6cc3a89365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6cc3a8936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89dbf5db50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89dbf5db5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89dbf5db50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89dbf5db5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6cc3a89365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6cc3a8936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8d989692c4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8d989692c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9dbf5db50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89dbf5db5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9dbf5db50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89dbf5db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6892dcb34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6892dcb34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6892dcb34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6892dcb34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6892dcb34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6892dcb34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892dcb34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6892dcb34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6892dcb34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6892dcb34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892dcb3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6892dcb3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6892dcb3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6892dcb3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6892dcb34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6892dcb34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6892dcb34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6892dcb34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6892dcb34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6892dcb34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a0ff4788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a0ff4788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a0ff4788e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a0ff4788e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a0ff4788e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a0ff4788e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png"/><Relationship Id="rId4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Relationship Id="rId4" Type="http://schemas.openxmlformats.org/officeDocument/2006/relationships/image" Target="../media/image3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November 6,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0076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 title="grase_2025-11-06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 title="grase_2025-11-12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19"/>
          <p:cNvCxnSpPr/>
          <p:nvPr/>
        </p:nvCxnSpPr>
        <p:spPr>
          <a:xfrm flipH="1" rot="10800000">
            <a:off x="1626950" y="1840650"/>
            <a:ext cx="1179900" cy="9828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9"/>
          <p:cNvCxnSpPr/>
          <p:nvPr/>
        </p:nvCxnSpPr>
        <p:spPr>
          <a:xfrm flipH="1">
            <a:off x="1604925" y="3144475"/>
            <a:ext cx="904800" cy="1371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 title="grase_2025-11-06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 title="grase_2025-11-12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 title="grase_2025-11-06T00Z_currents-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1" title="grase_2025-11-12T12Z_currents-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 title="grase_2025-11-06T00Z_currents-10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 title="grase_2025-11-12T12Z_currents-10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3" title="grase_2025-11-06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3" title="grase_2025-11-12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126" name="Google Shape;126;p2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5" title="grase_2025-11-06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 title="grase_2025-11-12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25"/>
          <p:cNvCxnSpPr/>
          <p:nvPr/>
        </p:nvCxnSpPr>
        <p:spPr>
          <a:xfrm flipH="1" rot="10800000">
            <a:off x="1626950" y="1840650"/>
            <a:ext cx="1179900" cy="9828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25"/>
          <p:cNvCxnSpPr/>
          <p:nvPr/>
        </p:nvCxnSpPr>
        <p:spPr>
          <a:xfrm flipH="1">
            <a:off x="1604925" y="3144475"/>
            <a:ext cx="904800" cy="1371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 title="grase_2025-11-06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title="grase_2025-11-12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7" title="grase_2025-11-06T00Z_currents-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 title="grase_2025-11-12T12Z_currents-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8" title="grase_2025-11-06T00Z_currents-10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8" title="grase_2025-11-12T12Z_currents-10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9" title="grase_2025-11-06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9" title="grase_2025-11-12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64" name="Google Shape;164;p3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1" title="grase_2025-11-06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1" title="grase_2025-11-12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31"/>
          <p:cNvCxnSpPr/>
          <p:nvPr/>
        </p:nvCxnSpPr>
        <p:spPr>
          <a:xfrm flipH="1" rot="10800000">
            <a:off x="1626950" y="1840650"/>
            <a:ext cx="1179900" cy="982800"/>
          </a:xfrm>
          <a:prstGeom prst="straightConnector1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31"/>
          <p:cNvCxnSpPr/>
          <p:nvPr/>
        </p:nvCxnSpPr>
        <p:spPr>
          <a:xfrm flipH="1">
            <a:off x="1604925" y="3144475"/>
            <a:ext cx="904800" cy="1371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2" title="grase_2025-11-06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2" title="grase_2025-11-12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3" title="grase_2025-11-06T00Z_currents-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3" title="grase_2025-11-12T12Z_currents-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4" title="grase_2025-11-06T00Z_currents-10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4" title="grase_2025-11-12T12Z_currents-10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5" title="grase_2025-11-06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5" title="grase_2025-11-12T12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(Green Line)</a:t>
            </a:r>
            <a:endParaRPr/>
          </a:p>
        </p:txBody>
      </p:sp>
      <p:sp>
        <p:nvSpPr>
          <p:cNvPr id="202" name="Google Shape;202;p3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8" name="Google Shape;208;p37" title="tortugas_eddy_speed_2025-11-06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8" title="tortugas_eddy_speed_2025-11-06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9" title="tortugas_eddy_speed_2025-11-06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4" name="Google Shape;224;p40" title="tortugas_eddy_temperature_2025-11-06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1" title="tortugas_eddy_temperature_2025-11-06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2" title="tortugas_eddy_temperature_2025-11-06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0" name="Google Shape;240;p43" title="tortugas_eddy_salinity_2025-11-06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4" title="tortugas_eddy_salinity_2025-11-06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5" title="tortugas_eddy_salinity_2025-11-06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(Red Line)</a:t>
            </a:r>
            <a:endParaRPr/>
          </a:p>
        </p:txBody>
      </p:sp>
      <p:sp>
        <p:nvSpPr>
          <p:cNvPr id="256" name="Google Shape;256;p4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2" name="Google Shape;262;p47" title="tortugas_eddy_speed_2025-11-06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48" title="tortugas_eddy_speed_2025-11-06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9" title="tortugas_eddy_speed_2025-11-06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78" name="Google Shape;278;p50" title="tortugas_eddy_temperature_2025-11-06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51" title="tortugas_eddy_temperature_2025-11-06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2" title="tortugas_eddy_temperature_2025-11-06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20707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94" name="Google Shape;294;p53" title="tortugas_eddy_salinity_2025-11-06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54" title="tortugas_eddy_salinity_2025-11-06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5" title="tortugas_eddy_salinity_2025-11-06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5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1" name="Google Shape;31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0076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5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8" name="Google Shape;31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22657"/>
            <a:ext cx="9144000" cy="4298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