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0" Type="http://schemas.openxmlformats.org/officeDocument/2006/relationships/slide" Target="slides/slide4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6cfe372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6cfe372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fa91a5a7e_3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fa91a5a7e_3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6fa91a5a7e_3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6fa91a5a7e_3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6fa91a5a7e_3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6fa91a5a7e_3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fa91a5a7e_3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fa91a5a7e_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6fa91a5a7e_3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6fa91a5a7e_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6fa91a5a7e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6fa91a5a7e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4e06ec0a5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4e06ec0a5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cc3a8936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cc3a893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8d989692c4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8d989692c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89dbf5db50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89dbf5db50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89dbf5db50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89dbf5db5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64e06ec0a5_0_1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64e06ec0a5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76cfe3725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76cfe3725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6cc3a89365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6cc3a89365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64e06ec0a5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64e06ec0a5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89dbf5db50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89dbf5db50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89dbf5db50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89dbf5db50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64e06ec0a5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64e06ec0a5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7ba1f101b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7ba1f101b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6cc3a89365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6cc3a89365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8d989692c4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8d989692c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89dbf5db50_0_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89dbf5db5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89dbf5db50_0_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89dbf5db5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7ba1f101b7_2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7ba1f101b7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76cfe3725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76cfe3725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64e06ec0a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64e06ec0a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80a54fe399_2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80a54fe399_2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80a54fe399_2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80a54fe399_2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80a54fe399_2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80a54fe399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80a54fe399_2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80a54fe399_2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80a54fe399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80a54fe399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80a54fe399_2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80a54fe399_2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6892dcb34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6892dcb34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6892dcb34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6892dcb34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6892dcb34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6892dcb34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6892dcb34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6892dcb34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6892dcb34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6892dcb34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6892dcb34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6892dcb34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6892dcb34b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6892dcb34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6892dcb34b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6892dcb34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6892dcb34b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6892dcb34b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6892dcb34b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6892dcb34b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Relationship Id="rId4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Relationship Id="rId4" Type="http://schemas.openxmlformats.org/officeDocument/2006/relationships/image" Target="../media/image3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Relationship Id="rId4" Type="http://schemas.openxmlformats.org/officeDocument/2006/relationships/image" Target="../media/image4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2.png"/><Relationship Id="rId4" Type="http://schemas.openxmlformats.org/officeDocument/2006/relationships/image" Target="../media/image5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png"/><Relationship Id="rId4" Type="http://schemas.openxmlformats.org/officeDocument/2006/relationships/image" Target="../media/image4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for October 30, 2025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2657"/>
            <a:ext cx="9144000" cy="4298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2657"/>
            <a:ext cx="9144000" cy="4298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2657"/>
            <a:ext cx="9144000" cy="4298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2657"/>
            <a:ext cx="9144000" cy="4298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2657"/>
            <a:ext cx="9144000" cy="4298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2657"/>
            <a:ext cx="9144000" cy="4298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NOAA RTOFS version of HyCOM</a:t>
            </a:r>
            <a:endParaRPr/>
          </a:p>
        </p:txBody>
      </p:sp>
      <p:sp>
        <p:nvSpPr>
          <p:cNvPr id="109" name="Google Shape;109;p2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2" title="grase_2025-10-30T00Z_currents-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2" title="grase_2025-11-05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Google Shape;116;p22"/>
          <p:cNvCxnSpPr/>
          <p:nvPr/>
        </p:nvCxnSpPr>
        <p:spPr>
          <a:xfrm flipH="1" rot="10800000">
            <a:off x="1625975" y="2074019"/>
            <a:ext cx="1188300" cy="9333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" name="Google Shape;117;p22"/>
          <p:cNvCxnSpPr/>
          <p:nvPr/>
        </p:nvCxnSpPr>
        <p:spPr>
          <a:xfrm flipH="1">
            <a:off x="1861050" y="1517525"/>
            <a:ext cx="459000" cy="25695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3" title="grase_2025-10-30T00Z_currents-8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3" title="grase_2025-11-05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4" title="grase_2025-10-30T00Z_currents-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4" title="grase_2025-11-05T12Z_currents-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5" title="grase_2025-10-30T00Z_currents-10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 title="grase_2025-11-05T12Z_currents-10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6" title="grase_2025-10-30T00Z_currents-1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6" title="grase_2025-11-05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Navy ESPC version of HyCOM</a:t>
            </a:r>
            <a:endParaRPr/>
          </a:p>
        </p:txBody>
      </p:sp>
      <p:sp>
        <p:nvSpPr>
          <p:cNvPr id="147" name="Google Shape;147;p2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8" title="grase_2025-10-30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8" title="grase_2025-11-05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4" name="Google Shape;154;p28"/>
          <p:cNvCxnSpPr/>
          <p:nvPr/>
        </p:nvCxnSpPr>
        <p:spPr>
          <a:xfrm flipH="1" rot="10800000">
            <a:off x="1625975" y="2074019"/>
            <a:ext cx="1188300" cy="9333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" name="Google Shape;155;p28"/>
          <p:cNvCxnSpPr/>
          <p:nvPr/>
        </p:nvCxnSpPr>
        <p:spPr>
          <a:xfrm flipH="1">
            <a:off x="1861050" y="1517525"/>
            <a:ext cx="459000" cy="25695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9" title="grase_2025-10-30T00Z_currents-8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9" title="grase_2025-11-05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0" title="grase_2025-10-30T00Z_currents-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0" title="grase_2025-11-05T12Z_currents-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1" title="grase_2025-10-30T00Z_currents-10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1" title="grase_2025-11-05T12Z_currents-10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2" title="grase_2025-10-30T00Z_currents-1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2" title="grase_2025-11-05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European CMEMS</a:t>
            </a:r>
            <a:endParaRPr/>
          </a:p>
        </p:txBody>
      </p:sp>
      <p:sp>
        <p:nvSpPr>
          <p:cNvPr id="185" name="Google Shape;185;p3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4" title="grase_2025-10-30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4" title="grase_2025-11-05T12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34"/>
          <p:cNvCxnSpPr/>
          <p:nvPr/>
        </p:nvCxnSpPr>
        <p:spPr>
          <a:xfrm flipH="1" rot="10800000">
            <a:off x="1625975" y="2074019"/>
            <a:ext cx="1188300" cy="9333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3" name="Google Shape;193;p34"/>
          <p:cNvCxnSpPr/>
          <p:nvPr/>
        </p:nvCxnSpPr>
        <p:spPr>
          <a:xfrm flipH="1">
            <a:off x="1861050" y="1517525"/>
            <a:ext cx="459000" cy="25695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5" title="grase_2025-10-30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5" title="grase_2025-11-05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6" title="grase_2025-10-30T00Z_currents-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6" title="grase_2025-11-05T12Z_currents-50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7" title="grase_2025-10-30T00Z_currents-1000m_cmems.png"/>
          <p:cNvPicPr preferRelativeResize="0"/>
          <p:nvPr/>
        </p:nvPicPr>
        <p:blipFill rotWithShape="1">
          <a:blip r:embed="rId3">
            <a:alphaModFix/>
          </a:blip>
          <a:srcRect b="0" l="59" r="59" t="0"/>
          <a:stretch/>
        </p:blipFill>
        <p:spPr>
          <a:xfrm>
            <a:off x="0" y="412163"/>
            <a:ext cx="4571998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7" title="grase_2025-11-05T12Z_currents-1000m_cmems.png"/>
          <p:cNvPicPr preferRelativeResize="0"/>
          <p:nvPr/>
        </p:nvPicPr>
        <p:blipFill rotWithShape="1">
          <a:blip r:embed="rId4">
            <a:alphaModFix/>
          </a:blip>
          <a:srcRect b="0" l="59" r="59" t="0"/>
          <a:stretch/>
        </p:blipFill>
        <p:spPr>
          <a:xfrm>
            <a:off x="4572000" y="412163"/>
            <a:ext cx="4571998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8" title="grase_2025-10-30T00Z_currents-1500m_cmems.png"/>
          <p:cNvPicPr preferRelativeResize="0"/>
          <p:nvPr/>
        </p:nvPicPr>
        <p:blipFill rotWithShape="1">
          <a:blip r:embed="rId3">
            <a:alphaModFix/>
          </a:blip>
          <a:srcRect b="0" l="59" r="59" t="0"/>
          <a:stretch/>
        </p:blipFill>
        <p:spPr>
          <a:xfrm>
            <a:off x="0" y="412163"/>
            <a:ext cx="4571998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8" title="grase_2025-11-05T12Z_currents-1500m_cmems.png"/>
          <p:cNvPicPr preferRelativeResize="0"/>
          <p:nvPr/>
        </p:nvPicPr>
        <p:blipFill rotWithShape="1">
          <a:blip r:embed="rId4">
            <a:alphaModFix/>
          </a:blip>
          <a:srcRect b="0" l="59" r="59" t="0"/>
          <a:stretch/>
        </p:blipFill>
        <p:spPr>
          <a:xfrm>
            <a:off x="4572000" y="412163"/>
            <a:ext cx="4571998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(Green Line)</a:t>
            </a:r>
            <a:endParaRPr/>
          </a:p>
        </p:txBody>
      </p:sp>
      <p:sp>
        <p:nvSpPr>
          <p:cNvPr id="223" name="Google Shape;223;p3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0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29" name="Google Shape;229;p40" title="tortugas_eddy_speed_2025-10-30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1" title="tortugas_eddy_speed_2025-10-30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42" title="tortugas_eddy_speed_2025-10-30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3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45" name="Google Shape;245;p43" title="tortugas_eddy_temperature_2025-10-30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4" title="tortugas_eddy_temperature_2025-10-30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45" title="tortugas_eddy_temperature_2025-10-30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6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61" name="Google Shape;261;p46" title="tortugas_eddy_salinity_2025-10-30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47" title="tortugas_eddy_salinity_2025-10-30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48" title="tortugas_eddy_salinity_2025-10-30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(Red Line)</a:t>
            </a:r>
            <a:endParaRPr/>
          </a:p>
        </p:txBody>
      </p:sp>
      <p:sp>
        <p:nvSpPr>
          <p:cNvPr id="277" name="Google Shape;277;p4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0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83" name="Google Shape;283;p50" title="tortugas_eddy_speed_2025-10-30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51" title="tortugas_eddy_speed_2025-10-30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52" title="tortugas_eddy_speed_2025-10-30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3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99" name="Google Shape;299;p53" title="tortugas_eddy_temperature_2025-10-30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54" title="tortugas_eddy_temperature_2025-10-30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55" title="tortugas_eddy_temperature_2025-10-30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20707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6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15" name="Google Shape;315;p56" title="tortugas_eddy_salinity_2025-10-30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57" title="tortugas_eddy_salinity_2025-10-30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58" title="tortugas_eddy_salinity_2025-10-30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