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cc3a8936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cc3a893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8d989692c4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8d989692c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89dbf5db50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89dbf5db5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9dbf5db50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89dbf5db5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cc3a89365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6cc3a8936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89dbf5db50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89dbf5db5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89dbf5db50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89dbf5db5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6cc3a89365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6cc3a8936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8d989692c4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8d989692c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89dbf5db50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89dbf5db5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9dbf5db50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89dbf5db5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80a54fe399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80a54fe399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80a54fe39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80a54fe39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80a54fe399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80a54fe399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80a54fe399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80a54fe399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80a54fe399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80a54fe399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80a54fe399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80a54fe399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6892dcb34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6892dcb34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6892dcb34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6892dcb34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6892dcb34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6892dcb34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6892dcb34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6892dcb34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892dcb34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6892dcb34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6892dcb34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6892dcb34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6892dcb34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6892dcb34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6892dcb34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6892dcb34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6892dcb34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6892dcb34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6892dcb34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6892dcb34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October 23,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10-23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10-29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6"/>
          <p:cNvCxnSpPr/>
          <p:nvPr/>
        </p:nvCxnSpPr>
        <p:spPr>
          <a:xfrm flipH="1" rot="10800000">
            <a:off x="1625975" y="2074019"/>
            <a:ext cx="1188300" cy="9333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6"/>
          <p:cNvCxnSpPr/>
          <p:nvPr/>
        </p:nvCxnSpPr>
        <p:spPr>
          <a:xfrm flipH="1">
            <a:off x="1861000" y="1521525"/>
            <a:ext cx="568500" cy="2565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 title="grase_2025-10-23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 title="grase_2025-10-29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 title="grase_2025-10-23T00Z_currents-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 title="grase_2025-10-29T12Z_currents-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9" title="grase_2025-10-23T00Z_currents-10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9" title="grase_2025-10-29T12Z_currents-10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 title="grase_2025-10-23T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0" title="grase_2025-10-29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 title="grase_2025-10-23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2" title="grase_2025-10-29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22"/>
          <p:cNvCxnSpPr/>
          <p:nvPr/>
        </p:nvCxnSpPr>
        <p:spPr>
          <a:xfrm flipH="1" rot="10800000">
            <a:off x="1625975" y="2074019"/>
            <a:ext cx="1188300" cy="9333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22"/>
          <p:cNvCxnSpPr/>
          <p:nvPr/>
        </p:nvCxnSpPr>
        <p:spPr>
          <a:xfrm flipH="1">
            <a:off x="1861000" y="1521525"/>
            <a:ext cx="568500" cy="2565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3" title="grase_2025-10-23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3" title="grase_2025-10-29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 title="grase_2025-10-23T00Z_currents-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4" title="grase_2025-10-29T12Z_currents-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 title="grase_2025-10-23T00Z_currents-10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 title="grase_2025-10-29T12Z_currents-10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6" title="grase_2025-10-23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 title="grase_2025-10-29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8" title="grase_2025-10-23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8" title="grase_2025-10-29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" name="Google Shape;150;p28"/>
          <p:cNvCxnSpPr/>
          <p:nvPr/>
        </p:nvCxnSpPr>
        <p:spPr>
          <a:xfrm flipH="1" rot="10800000">
            <a:off x="1625975" y="2074019"/>
            <a:ext cx="1188300" cy="9333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8"/>
          <p:cNvCxnSpPr/>
          <p:nvPr/>
        </p:nvCxnSpPr>
        <p:spPr>
          <a:xfrm flipH="1">
            <a:off x="1861000" y="1521525"/>
            <a:ext cx="568500" cy="2565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9" title="grase_2025-10-23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9" title="grase_2025-10-29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0" title="grase_2025-10-23T00Z_currents-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0" title="grase_2025-10-29T12Z_currents-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1" title="grase_2025-10-23T00Z_currents-10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1" title="grase_2025-10-29T12Z_currents-10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2" title="grase_2025-10-23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2" title="grase_2025-10-29T12Z_currents-15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(Green Line)</a:t>
            </a:r>
            <a:endParaRPr/>
          </a:p>
        </p:txBody>
      </p:sp>
      <p:sp>
        <p:nvSpPr>
          <p:cNvPr id="181" name="Google Shape;181;p3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87" name="Google Shape;187;p34" title="tortugas_eddy_speed_2025-10-23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5" title="tortugas_eddy_speed_2025-10-23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6" title="tortugas_eddy_speed_2025-10-23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3" name="Google Shape;203;p37" title="tortugas_eddy_temperature_2025-10-23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8" title="tortugas_eddy_temperature_2025-10-23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9" title="tortugas_eddy_temperature_2025-10-23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19" name="Google Shape;219;p40" title="tortugas_eddy_salinity_2025-10-23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1" title="tortugas_eddy_salinity_2025-10-23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2" title="tortugas_eddy_salinity_2025-10-23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(Red Line)</a:t>
            </a:r>
            <a:endParaRPr/>
          </a:p>
        </p:txBody>
      </p:sp>
      <p:sp>
        <p:nvSpPr>
          <p:cNvPr id="235" name="Google Shape;235;p4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41" name="Google Shape;241;p44" title="tortugas_eddy_speed_2025-10-23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5" title="tortugas_eddy_speed_2025-10-23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6" title="tortugas_eddy_speed_2025-10-23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57" name="Google Shape;257;p47" title="tortugas_eddy_temperature_2025-10-23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48" title="tortugas_eddy_temperature_2025-10-23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49" title="tortugas_eddy_temperature_2025-10-23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20707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73" name="Google Shape;273;p50" title="tortugas_eddy_salinity_2025-10-23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51" title="tortugas_eddy_salinity_2025-10-23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52" title="tortugas_eddy_salinity_2025-10-23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