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6cfe37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6cfe37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4e06ec0a5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4e06ec0a5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d989692c4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d989692c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d989692c4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8d989692c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89dbf5db50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89dbf5db50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89dbf5db50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89dbf5db50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4e06ec0a5_0_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4e06ec0a5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6cfe3725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76cfe3725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9dbf5db50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9dbf5db50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64e06ec0a5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64e06ec0a5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9dbf5db50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9dbf5db50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9dbf5db50_0_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89dbf5db5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64e06ec0a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64e06ec0a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ba1f101b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ba1f101b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7ba1f101b7_2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7ba1f101b7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d989692c4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d989692c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9dbf5db50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9dbf5db5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9dbf5db50_0_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9dbf5db50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ba1f101b7_2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ba1f101b7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76cfe3725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76cfe3725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4e06ec0a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4e06ec0a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0a54fe399_2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80a54fe399_2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80a54fe399_2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80a54fe399_2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80a54fe399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80a54fe399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0a54fe399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80a54fe399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0a54fe399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80a54fe399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0a54fe399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0a54fe399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892dcb34b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892dcb34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892dcb34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6892dcb34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892dcb34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6892dcb34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6892dcb34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6892dcb34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6892dcb34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6892dcb34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6892dcb34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6892dcb34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892dcb34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6892dcb34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6892dcb34b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6892dcb34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6892dcb34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6892dcb34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6892dcb34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6892dcb34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892dcb34b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6892dcb34b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6892dcb34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6892dcb34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6892dcb34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6892dcb34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6892dcb34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6892dcb34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6892dcb34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6892dcb34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6892dcb3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6892dcb3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6892dcb34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6892dcb34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6892dcb34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6892dcb34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6892dcb34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6892dcb34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6892dcb34b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6892dcb34b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0.png"/><Relationship Id="rId4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6.png"/><Relationship Id="rId4" Type="http://schemas.openxmlformats.org/officeDocument/2006/relationships/image" Target="../media/image5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8.png"/><Relationship Id="rId4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 for October 16, 2025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NOAA RTOFS version of HyCOM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10-16T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10-22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16"/>
          <p:cNvGrpSpPr/>
          <p:nvPr/>
        </p:nvGrpSpPr>
        <p:grpSpPr>
          <a:xfrm>
            <a:off x="1625975" y="1530469"/>
            <a:ext cx="1188300" cy="2568900"/>
            <a:chOff x="1625975" y="1515350"/>
            <a:chExt cx="1188300" cy="2568900"/>
          </a:xfrm>
        </p:grpSpPr>
        <p:cxnSp>
          <p:nvCxnSpPr>
            <p:cNvPr id="75" name="Google Shape;75;p16"/>
            <p:cNvCxnSpPr/>
            <p:nvPr/>
          </p:nvCxnSpPr>
          <p:spPr>
            <a:xfrm flipH="1" rot="10800000">
              <a:off x="1625975" y="2058900"/>
              <a:ext cx="1188300" cy="9333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" name="Google Shape;76;p16"/>
            <p:cNvCxnSpPr/>
            <p:nvPr/>
          </p:nvCxnSpPr>
          <p:spPr>
            <a:xfrm flipH="1">
              <a:off x="2063800" y="1515350"/>
              <a:ext cx="163500" cy="25689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77" name="Google Shape;77;p16"/>
          <p:cNvCxnSpPr/>
          <p:nvPr/>
        </p:nvCxnSpPr>
        <p:spPr>
          <a:xfrm>
            <a:off x="1625300" y="3394225"/>
            <a:ext cx="1179300" cy="355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title="grase_2025-10-16T00Z_currents-8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 title="grase_2025-10-22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 title="grase_2025-10-16T00Z_currents-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 title="grase_2025-10-22T12Z_currents-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 title="grase_2025-10-16T00Z_currents-10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 title="grase_2025-10-22T12Z_currents-10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 title="grase_2025-10-16T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 title="grase_2025-10-22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Navy ESPC version of HyCOM</a:t>
            </a:r>
            <a:endParaRPr/>
          </a:p>
        </p:txBody>
      </p:sp>
      <p:sp>
        <p:nvSpPr>
          <p:cNvPr id="107" name="Google Shape;107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2" title="grase_2025-10-16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2" title="grase_2025-10-22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22"/>
          <p:cNvGrpSpPr/>
          <p:nvPr/>
        </p:nvGrpSpPr>
        <p:grpSpPr>
          <a:xfrm>
            <a:off x="1625975" y="1530469"/>
            <a:ext cx="1188300" cy="2568900"/>
            <a:chOff x="1625975" y="1515350"/>
            <a:chExt cx="1188300" cy="2568900"/>
          </a:xfrm>
        </p:grpSpPr>
        <p:cxnSp>
          <p:nvCxnSpPr>
            <p:cNvPr id="115" name="Google Shape;115;p22"/>
            <p:cNvCxnSpPr/>
            <p:nvPr/>
          </p:nvCxnSpPr>
          <p:spPr>
            <a:xfrm flipH="1" rot="10800000">
              <a:off x="1625975" y="2058900"/>
              <a:ext cx="1188300" cy="9333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6" name="Google Shape;116;p22"/>
            <p:cNvCxnSpPr/>
            <p:nvPr/>
          </p:nvCxnSpPr>
          <p:spPr>
            <a:xfrm flipH="1">
              <a:off x="2063800" y="1515350"/>
              <a:ext cx="163500" cy="25689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17" name="Google Shape;117;p22"/>
          <p:cNvCxnSpPr/>
          <p:nvPr/>
        </p:nvCxnSpPr>
        <p:spPr>
          <a:xfrm>
            <a:off x="1625300" y="3394225"/>
            <a:ext cx="1179300" cy="355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3" title="grase_2025-10-16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3" title="grase_2025-10-22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4" title="grase_2025-10-16T00Z_currents-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4" title="grase_2025-10-22T12Z_currents-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5" title="grase_2025-10-16T00Z_currents-10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 title="grase_2025-10-22T12Z_currents-10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6" title="grase_2025-10-16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6" title="grase_2025-10-22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European CMEMS</a:t>
            </a:r>
            <a:endParaRPr/>
          </a:p>
        </p:txBody>
      </p:sp>
      <p:sp>
        <p:nvSpPr>
          <p:cNvPr id="147" name="Google Shape;147;p27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 title="grase_2025-10-16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 title="grase_2025-10-22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28"/>
          <p:cNvGrpSpPr/>
          <p:nvPr/>
        </p:nvGrpSpPr>
        <p:grpSpPr>
          <a:xfrm>
            <a:off x="1625975" y="1530469"/>
            <a:ext cx="1188300" cy="2568900"/>
            <a:chOff x="1625975" y="1515350"/>
            <a:chExt cx="1188300" cy="2568900"/>
          </a:xfrm>
        </p:grpSpPr>
        <p:cxnSp>
          <p:nvCxnSpPr>
            <p:cNvPr id="155" name="Google Shape;155;p28"/>
            <p:cNvCxnSpPr/>
            <p:nvPr/>
          </p:nvCxnSpPr>
          <p:spPr>
            <a:xfrm flipH="1" rot="10800000">
              <a:off x="1625975" y="2058900"/>
              <a:ext cx="1188300" cy="933300"/>
            </a:xfrm>
            <a:prstGeom prst="straightConnector1">
              <a:avLst/>
            </a:prstGeom>
            <a:noFill/>
            <a:ln cap="flat" cmpd="sng" w="19050">
              <a:solidFill>
                <a:srgbClr val="00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" name="Google Shape;156;p28"/>
            <p:cNvCxnSpPr/>
            <p:nvPr/>
          </p:nvCxnSpPr>
          <p:spPr>
            <a:xfrm flipH="1">
              <a:off x="2063800" y="1515350"/>
              <a:ext cx="163500" cy="25689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 title="grase_2025-10-16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9" title="grase_2025-10-22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0" title="grase_2025-10-16T00Z_currents-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12163"/>
            <a:ext cx="4571999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0" title="grase_2025-10-22T12Z_currents-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412163"/>
            <a:ext cx="4571999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1" title="grase_2025-10-16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1" title="grase_2025-10-22T12Z_currents-10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 title="grase_2025-10-16T00Z_currents-1500m_cmems.png"/>
          <p:cNvPicPr preferRelativeResize="0"/>
          <p:nvPr/>
        </p:nvPicPr>
        <p:blipFill rotWithShape="1">
          <a:blip r:embed="rId3">
            <a:alphaModFix/>
          </a:blip>
          <a:srcRect b="0" l="59" r="59" t="0"/>
          <a:stretch/>
        </p:blipFill>
        <p:spPr>
          <a:xfrm>
            <a:off x="0" y="412163"/>
            <a:ext cx="4571998" cy="4319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 title="grase_2025-10-22T12Z_currents-1500m_cmems.png"/>
          <p:cNvPicPr preferRelativeResize="0"/>
          <p:nvPr/>
        </p:nvPicPr>
        <p:blipFill rotWithShape="1">
          <a:blip r:embed="rId4">
            <a:alphaModFix/>
          </a:blip>
          <a:srcRect b="0" l="59" r="59" t="0"/>
          <a:stretch/>
        </p:blipFill>
        <p:spPr>
          <a:xfrm>
            <a:off x="4572000" y="412163"/>
            <a:ext cx="4571998" cy="4319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(Green Line)</a:t>
            </a:r>
            <a:endParaRPr/>
          </a:p>
        </p:txBody>
      </p:sp>
      <p:sp>
        <p:nvSpPr>
          <p:cNvPr id="186" name="Google Shape;186;p3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2" name="Google Shape;192;p34" title="tortugas_eddy_speed_2025-10-16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5" title="tortugas_eddy_speed_2025-10-16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6" title="tortugas_eddy_speed_2025-10-16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8" name="Google Shape;208;p37" title="tortugas_eddy_temperature_2025-10-16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8" title="tortugas_eddy_temperature_2025-10-16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9" title="tortugas_eddy_temperature_2025-10-16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4" name="Google Shape;224;p40" title="tortugas_eddy_salinity_2025-10-16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1" title="tortugas_eddy_salinity_2025-10-16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2" title="tortugas_eddy_salinity_2025-10-16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(Blue Line)</a:t>
            </a:r>
            <a:endParaRPr/>
          </a:p>
        </p:txBody>
      </p:sp>
      <p:sp>
        <p:nvSpPr>
          <p:cNvPr id="240" name="Google Shape;240;p4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46" name="Google Shape;246;p44" title="tortugas_eddy_speed_2025-10-16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5" title="tortugas_eddy_speed_2025-10-16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46" title="tortugas_eddy_speed_2025-10-16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2" name="Google Shape;262;p47" title="tortugas_eddy_temperature_2025-10-16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48" title="tortugas_eddy_temperature_2025-10-16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9" title="tortugas_eddy_temperature_2025-10-16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78" name="Google Shape;278;p50" title="tortugas_eddy_salinity_2025-10-16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51" title="tortugas_eddy_salinity_2025-10-16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52" title="tortugas_eddy_salinity_2025-10-16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Cross Sections (Red Line)</a:t>
            </a:r>
            <a:endParaRPr/>
          </a:p>
        </p:txBody>
      </p:sp>
      <p:sp>
        <p:nvSpPr>
          <p:cNvPr id="294" name="Google Shape;294;p5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-317500" lvl="0" marL="457200" rtl="0" algn="l"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ESPC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RTOFS -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CMEMS - 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4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00" name="Google Shape;300;p54" title="tortugas_eddy_speed_2025-10-16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5" title="tortugas_eddy_speed_2025-10-16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6" title="tortugas_eddy_speed_2025-10-16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7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16" name="Google Shape;316;p57" title="tortugas_eddy_temperature_2025-10-16T00Z_ESPC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58" title="tortugas_eddy_temperature_2025-10-16T00Z_RTOF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9" title="tortugas_eddy_temperature_2025-10-16T00Z_CMEMS.png"/>
          <p:cNvPicPr preferRelativeResize="0"/>
          <p:nvPr/>
        </p:nvPicPr>
        <p:blipFill rotWithShape="1">
          <a:blip r:embed="rId3">
            <a:alphaModFix/>
          </a:blip>
          <a:srcRect b="308" l="0" r="0" t="317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0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332" name="Google Shape;332;p60" title="tortugas_eddy_salinity_2025-10-16T00Z_ESPC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61" title="tortugas_eddy_salinity_2025-10-16T00Z_RTOF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62" title="tortugas_eddy_salinity_2025-10-16T00Z_CMEMS.png"/>
          <p:cNvPicPr preferRelativeResize="0"/>
          <p:nvPr/>
        </p:nvPicPr>
        <p:blipFill rotWithShape="1">
          <a:blip r:embed="rId3">
            <a:alphaModFix/>
          </a:blip>
          <a:srcRect b="0" l="709" r="709" t="0"/>
          <a:stretch/>
        </p:blipFill>
        <p:spPr>
          <a:xfrm>
            <a:off x="408400" y="0"/>
            <a:ext cx="832718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