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6cfe372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6cfe372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4e06ec0a5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4e06ec0a5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64e06ec0a5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64e06ec0a5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64e06ec0a5_0_1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64e06ec0a5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4e06ec0a5_0_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4e06ec0a5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4e06ec0a5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4e06ec0a5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64e06ec0a5_0_2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64e06ec0a5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64e06ec0a5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64e06ec0a5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64e06ec0a5_0_2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64e06ec0a5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76cfe372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76cfe372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64e06ec0a5_0_1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64e06ec0a5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64e06ec0a5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64e06ec0a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64e06ec0a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64e06ec0a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7ba1f101b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7ba1f101b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7ba1f101b7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7ba1f101b7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7ba1f101b7_2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7ba1f101b7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7ba1f101b7_2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7ba1f101b7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6cfe3725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76cfe3725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8a986f931a_2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8a986f931a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4e06ec0a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4e06ec0a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80a54fe399_2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80a54fe399_2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80a54fe399_2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80a54fe399_2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80a54fe399_2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80a54fe399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80a54fe399_2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80a54fe399_2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80a54fe399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80a54fe399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80a54fe399_2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80a54fe399_2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8a986f931a_2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8a986f931a_2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8a986f931a_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8a986f931a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8a986f931a_2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8a986f931a_2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8a986f931a_2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8a986f931a_2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80a54fe399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80a54fe399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80a54fe399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80a54fe399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80a54fe399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80a54fe399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80a54fe399_2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80a54fe399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80a54fe399_2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80a54fe399_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80a54fe399_2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80a54fe399_2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8a986f931a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8a986f931a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8a986f931a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8a986f931a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6.png"/><Relationship Id="rId4" Type="http://schemas.openxmlformats.org/officeDocument/2006/relationships/image" Target="../media/image4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for September 18, 2025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NOAA RTOFS version of HyCOM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09-18T00Z_currents-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09-24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6"/>
          <p:cNvCxnSpPr/>
          <p:nvPr/>
        </p:nvCxnSpPr>
        <p:spPr>
          <a:xfrm flipH="1" rot="10800000">
            <a:off x="414775" y="1209175"/>
            <a:ext cx="2064000" cy="987600"/>
          </a:xfrm>
          <a:prstGeom prst="straightConnector1">
            <a:avLst/>
          </a:prstGeom>
          <a:noFill/>
          <a:ln cap="flat" cmpd="sng" w="28575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7" title="grase_2025-09-18T00Z_currents-8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7" title="grase_2025-09-24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 title="grase_2025-09-18T00Z_currents-1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8" title="grase_2025-09-24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CNAPS version of ROMS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0" title="grase_2025-09-18T00Z_currents-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 title="grase_2025-09-23T00Z_currents-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9" name="Google Shape;99;p20"/>
          <p:cNvCxnSpPr/>
          <p:nvPr/>
        </p:nvCxnSpPr>
        <p:spPr>
          <a:xfrm flipH="1" rot="10800000">
            <a:off x="414775" y="1209175"/>
            <a:ext cx="2064000" cy="987600"/>
          </a:xfrm>
          <a:prstGeom prst="straightConnector1">
            <a:avLst/>
          </a:prstGeom>
          <a:noFill/>
          <a:ln cap="flat" cmpd="sng" w="28575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1" title="grase_2025-09-18T00Z_currents-8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1" title="grase_2025-09-23T00Z_currents-8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2" title="grase_2025-09-18T00Z_currents-150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2" title="grase_2025-09-23T00Z_currents-150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Navy ESPC version of HyCOM</a:t>
            </a:r>
            <a:endParaRPr/>
          </a:p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4" title="grase_2025-09-18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4" title="grase_2025-09-24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4" name="Google Shape;124;p24"/>
          <p:cNvCxnSpPr/>
          <p:nvPr/>
        </p:nvCxnSpPr>
        <p:spPr>
          <a:xfrm flipH="1" rot="10800000">
            <a:off x="414775" y="1209175"/>
            <a:ext cx="2064000" cy="987600"/>
          </a:xfrm>
          <a:prstGeom prst="straightConnector1">
            <a:avLst/>
          </a:prstGeom>
          <a:noFill/>
          <a:ln cap="flat" cmpd="sng" w="28575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 title="grase_2025-09-18T00Z_currents-8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 title="grase_2025-09-24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6" title="grase_2025-09-18T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 title="grase_2025-09-24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European CMEMS</a:t>
            </a:r>
            <a:endParaRPr/>
          </a:p>
        </p:txBody>
      </p:sp>
      <p:sp>
        <p:nvSpPr>
          <p:cNvPr id="142" name="Google Shape;142;p2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8" title="grase_2025-09-18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8" title="grase_2025-09-24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" name="Google Shape;149;p28"/>
          <p:cNvCxnSpPr/>
          <p:nvPr/>
        </p:nvCxnSpPr>
        <p:spPr>
          <a:xfrm flipH="1" rot="10800000">
            <a:off x="414775" y="1209175"/>
            <a:ext cx="2064000" cy="987600"/>
          </a:xfrm>
          <a:prstGeom prst="straightConnector1">
            <a:avLst/>
          </a:prstGeom>
          <a:noFill/>
          <a:ln cap="flat" cmpd="sng" w="28575">
            <a:solidFill>
              <a:srgbClr val="00FF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9" title="grase_2025-09-18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9" title="grase_2025-09-24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0" title="grase_2025-09-18T00Z_currents-1500m_cmems.png"/>
          <p:cNvPicPr preferRelativeResize="0"/>
          <p:nvPr/>
        </p:nvPicPr>
        <p:blipFill rotWithShape="1">
          <a:blip r:embed="rId3">
            <a:alphaModFix/>
          </a:blip>
          <a:srcRect b="0" l="59" r="59" t="0"/>
          <a:stretch/>
        </p:blipFill>
        <p:spPr>
          <a:xfrm>
            <a:off x="0" y="412163"/>
            <a:ext cx="4571998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0" title="grase_2025-09-24T12Z_currents-1500m_cmems.png"/>
          <p:cNvPicPr preferRelativeResize="0"/>
          <p:nvPr/>
        </p:nvPicPr>
        <p:blipFill rotWithShape="1">
          <a:blip r:embed="rId4">
            <a:alphaModFix/>
          </a:blip>
          <a:srcRect b="0" l="59" r="59" t="0"/>
          <a:stretch/>
        </p:blipFill>
        <p:spPr>
          <a:xfrm>
            <a:off x="4572000" y="412163"/>
            <a:ext cx="4571998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through the pinch point and the eastern cyclonic eddy</a:t>
            </a:r>
            <a:endParaRPr/>
          </a:p>
        </p:txBody>
      </p:sp>
      <p:sp>
        <p:nvSpPr>
          <p:cNvPr id="167" name="Google Shape;167;p3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North to South Transect</a:t>
            </a:r>
            <a:endParaRPr/>
          </a:p>
        </p:txBody>
      </p:sp>
      <p:sp>
        <p:nvSpPr>
          <p:cNvPr id="173" name="Google Shape;173;p3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79" name="Google Shape;179;p33" title="tortugas_eddy_speed_2025-09-18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4" title="tortugas_eddy_speed_2025-09-18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5" title="tortugas_eddy_speed_2025-09-18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6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95" name="Google Shape;195;p36" title="tortugas_eddy_temperature_2025-09-18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7" title="tortugas_eddy_temperature_2025-09-18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8" title="tortugas_eddy_temperature_2025-09-18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11" name="Google Shape;211;p39" title="tortugas_eddy_salinity_2025-09-18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40" title="tortugas_eddy_salinity_2025-09-18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41" title="tortugas_eddy_salinity_2025-09-18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East to West Transect</a:t>
            </a:r>
            <a:endParaRPr/>
          </a:p>
        </p:txBody>
      </p:sp>
      <p:sp>
        <p:nvSpPr>
          <p:cNvPr id="227" name="Google Shape;227;p4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43" title="tortugas_eddy_speed_2025-09-18T00Z_RTOF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3" name="Google Shape;233;p43"/>
          <p:cNvCxnSpPr/>
          <p:nvPr/>
        </p:nvCxnSpPr>
        <p:spPr>
          <a:xfrm>
            <a:off x="2298350" y="458300"/>
            <a:ext cx="1815000" cy="0"/>
          </a:xfrm>
          <a:prstGeom prst="straightConnector1">
            <a:avLst/>
          </a:prstGeom>
          <a:noFill/>
          <a:ln cap="flat" cmpd="sng" w="7620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44" title="tortugas_eddy_speed_2025-09-18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9" name="Google Shape;239;p44"/>
          <p:cNvCxnSpPr/>
          <p:nvPr/>
        </p:nvCxnSpPr>
        <p:spPr>
          <a:xfrm>
            <a:off x="2298350" y="458300"/>
            <a:ext cx="1815000" cy="0"/>
          </a:xfrm>
          <a:prstGeom prst="straightConnector1">
            <a:avLst/>
          </a:prstGeom>
          <a:noFill/>
          <a:ln cap="flat" cmpd="sng" w="7620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45" title="tortugas_eddy_speed_2025-09-18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5" name="Google Shape;245;p45"/>
          <p:cNvCxnSpPr/>
          <p:nvPr/>
        </p:nvCxnSpPr>
        <p:spPr>
          <a:xfrm>
            <a:off x="2298350" y="458300"/>
            <a:ext cx="1815000" cy="0"/>
          </a:xfrm>
          <a:prstGeom prst="straightConnector1">
            <a:avLst/>
          </a:prstGeom>
          <a:noFill/>
          <a:ln cap="flat" cmpd="sng" w="7620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6" title="tortugas_eddy_temperature_2025-09-18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1" name="Google Shape;251;p46"/>
          <p:cNvCxnSpPr/>
          <p:nvPr/>
        </p:nvCxnSpPr>
        <p:spPr>
          <a:xfrm>
            <a:off x="2298350" y="458300"/>
            <a:ext cx="1815000" cy="0"/>
          </a:xfrm>
          <a:prstGeom prst="straightConnector1">
            <a:avLst/>
          </a:prstGeom>
          <a:noFill/>
          <a:ln cap="flat" cmpd="sng" w="7620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47" title="tortugas_eddy_temperature_2025-09-18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7" name="Google Shape;257;p47"/>
          <p:cNvCxnSpPr/>
          <p:nvPr/>
        </p:nvCxnSpPr>
        <p:spPr>
          <a:xfrm>
            <a:off x="2298350" y="458300"/>
            <a:ext cx="1815000" cy="0"/>
          </a:xfrm>
          <a:prstGeom prst="straightConnector1">
            <a:avLst/>
          </a:prstGeom>
          <a:noFill/>
          <a:ln cap="flat" cmpd="sng" w="7620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48" title="tortugas_eddy_temperature_2025-09-18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3" name="Google Shape;263;p48"/>
          <p:cNvCxnSpPr/>
          <p:nvPr/>
        </p:nvCxnSpPr>
        <p:spPr>
          <a:xfrm>
            <a:off x="2298350" y="458300"/>
            <a:ext cx="1815000" cy="0"/>
          </a:xfrm>
          <a:prstGeom prst="straightConnector1">
            <a:avLst/>
          </a:prstGeom>
          <a:noFill/>
          <a:ln cap="flat" cmpd="sng" w="7620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49" title="tortugas_eddy_salinity_2025-09-18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9" name="Google Shape;269;p49"/>
          <p:cNvCxnSpPr/>
          <p:nvPr/>
        </p:nvCxnSpPr>
        <p:spPr>
          <a:xfrm>
            <a:off x="2298350" y="458300"/>
            <a:ext cx="1815000" cy="0"/>
          </a:xfrm>
          <a:prstGeom prst="straightConnector1">
            <a:avLst/>
          </a:prstGeom>
          <a:noFill/>
          <a:ln cap="flat" cmpd="sng" w="7620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50" title="tortugas_eddy_salinity_2025-09-18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5" name="Google Shape;275;p50"/>
          <p:cNvCxnSpPr/>
          <p:nvPr/>
        </p:nvCxnSpPr>
        <p:spPr>
          <a:xfrm>
            <a:off x="2298350" y="458300"/>
            <a:ext cx="1815000" cy="0"/>
          </a:xfrm>
          <a:prstGeom prst="straightConnector1">
            <a:avLst/>
          </a:prstGeom>
          <a:noFill/>
          <a:ln cap="flat" cmpd="sng" w="7620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51" title="tortugas_eddy_salinity_2025-09-18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1" name="Google Shape;281;p51"/>
          <p:cNvCxnSpPr/>
          <p:nvPr/>
        </p:nvCxnSpPr>
        <p:spPr>
          <a:xfrm>
            <a:off x="2298350" y="458300"/>
            <a:ext cx="1815000" cy="0"/>
          </a:xfrm>
          <a:prstGeom prst="straightConnector1">
            <a:avLst/>
          </a:prstGeom>
          <a:noFill/>
          <a:ln cap="flat" cmpd="sng" w="76200">
            <a:solidFill>
              <a:srgbClr val="9900F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5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