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76cfe3725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76cfe3725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76cfe37252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76cfe37252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64e06ec0a5_0_1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64e06ec0a5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64e06ec0a5_0_1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64e06ec0a5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64e06ec0a5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64e06ec0a5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4e06ec0a5_0_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4e06ec0a5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64e06ec0a5_0_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64e06ec0a5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4e06ec0a5_0_1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4e06ec0a5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64e06ec0a5_0_1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64e06ec0a5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7ba1f101b7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7ba1f101b7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7ba1f101b7_2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7ba1f101b7_2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7ba1f101b7_2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7ba1f101b7_2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7ba1f101b7_2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7ba1f101b7_2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64e06ec0a5_0_2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64e06ec0a5_0_2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64e06ec0a5_0_2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64e06ec0a5_0_2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64e06ec0a5_0_2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64e06ec0a5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64e06ec0a5_0_2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364e06ec0a5_0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76cfe37252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76cfe37252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5ddc66f9a6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5ddc66f9a6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5ddc66f9a6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5ddc66f9a6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64e06ec0a5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364e06ec0a5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9.png"/><Relationship Id="rId4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Relationship Id="rId4" Type="http://schemas.openxmlformats.org/officeDocument/2006/relationships/image" Target="../media/image1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png"/><Relationship Id="rId4" Type="http://schemas.openxmlformats.org/officeDocument/2006/relationships/image" Target="../media/image1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Relationship Id="rId4" Type="http://schemas.openxmlformats.org/officeDocument/2006/relationships/image" Target="../media/image2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4.png"/><Relationship Id="rId4" Type="http://schemas.openxmlformats.org/officeDocument/2006/relationships/image" Target="../media/image2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Overview for September 04, 2025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Navy ESPC version of HyCOM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6" title="grase_2025-09-04T00Z_currents-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6" title="grase_2025-09-10T12Z_currents-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7" title="grase_2025-09-04T00Z_currents-8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7" title="grase_2025-09-10T12Z_currents-8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8" title="grase_2025-09-04T00Z_currents-150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8" title="grase_2025-09-10T12Z_currents-150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NOAA RTOFS version of HyCOM</a:t>
            </a:r>
            <a:endParaRPr/>
          </a:p>
        </p:txBody>
      </p:sp>
      <p:sp>
        <p:nvSpPr>
          <p:cNvPr id="91" name="Google Shape;91;p19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20" title="grase_2025-09-04T00Z_currents-0m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20" title="grase_2025-09-10T12Z_currents-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1" title="grase_2025-09-04T00Z_currents-80m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1" title="grase_2025-09-10T12Z_currents-8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2" title="grase_2025-09-04T00Z_currents-1500m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2" title="grase_2025-09-10T12Z_currents-150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European CMEMS</a:t>
            </a:r>
            <a:endParaRPr/>
          </a:p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4" title="grase_2025-09-04T00Z_currents-0m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4" title="grase_2025-09-07T00Z_currents-0m_cmem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4"/>
          <p:cNvSpPr txBox="1"/>
          <p:nvPr/>
        </p:nvSpPr>
        <p:spPr>
          <a:xfrm>
            <a:off x="4072250" y="44000"/>
            <a:ext cx="5151000" cy="2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Note: CMEMS is only showing 3 day forecast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25" title="grase_2025-09-04T00Z_currents-80m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5" title="grase_2025-09-07T00Z_currents-80m_cmem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5"/>
          <p:cNvSpPr txBox="1"/>
          <p:nvPr/>
        </p:nvSpPr>
        <p:spPr>
          <a:xfrm>
            <a:off x="4072250" y="44000"/>
            <a:ext cx="5151000" cy="2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Note: CMEMS is only showing 3 day forecast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6" title="grase_2025-09-04T00Z_currents-1500m_cmems.png"/>
          <p:cNvPicPr preferRelativeResize="0"/>
          <p:nvPr/>
        </p:nvPicPr>
        <p:blipFill rotWithShape="1">
          <a:blip r:embed="rId3">
            <a:alphaModFix/>
          </a:blip>
          <a:srcRect b="0" l="59" r="59" t="0"/>
          <a:stretch/>
        </p:blipFill>
        <p:spPr>
          <a:xfrm>
            <a:off x="0" y="412163"/>
            <a:ext cx="4571998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6" title="grase_2025-09-07T00Z_currents-1500m_cmems.png"/>
          <p:cNvPicPr preferRelativeResize="0"/>
          <p:nvPr/>
        </p:nvPicPr>
        <p:blipFill rotWithShape="1">
          <a:blip r:embed="rId4">
            <a:alphaModFix/>
          </a:blip>
          <a:srcRect b="0" l="59" r="59" t="0"/>
          <a:stretch/>
        </p:blipFill>
        <p:spPr>
          <a:xfrm>
            <a:off x="4572000" y="412163"/>
            <a:ext cx="4571998" cy="431917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6"/>
          <p:cNvSpPr txBox="1"/>
          <p:nvPr/>
        </p:nvSpPr>
        <p:spPr>
          <a:xfrm>
            <a:off x="4072250" y="44000"/>
            <a:ext cx="5151000" cy="2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Note: CMEMS is only showing 3 day forecast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7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CNAPS version of ROMS</a:t>
            </a:r>
            <a:endParaRPr/>
          </a:p>
        </p:txBody>
      </p:sp>
      <p:sp>
        <p:nvSpPr>
          <p:cNvPr id="142" name="Google Shape;142;p27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28" title="grase_2025-09-04T00Z_currents-0m_cnap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8" title="grase_2025-09-09T00Z_currents-0m_cnap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29" title="grase_2025-09-04T00Z_currents-80m_cnap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9" title="grase_2025-09-09T00Z_currents-80m_cnap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30" title="grase_2025-09-04T00Z_currents-1500m_cnap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30" title="grase_2025-09-09T00Z_currents-1500m_cnap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1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Speed Cross Sections through the pinch point and the eastern cyclonic eddy</a:t>
            </a:r>
            <a:endParaRPr/>
          </a:p>
        </p:txBody>
      </p:sp>
      <p:sp>
        <p:nvSpPr>
          <p:cNvPr id="166" name="Google Shape;166;p31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ESPC -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RTOFS -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CMEMS - 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2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72" name="Google Shape;172;p32" title="tortugas_eddy_speed_2025-09-04T00Z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33" title="tortugas_eddy_speed_2025-09-04T00Z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34" title="tortugas_eddy_speed_2025-09-04T00Z_CMEM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