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459e9de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459e9de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459e9de5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459e9de5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459e9de5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459e9de5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459e9de5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459e9de5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459e9de5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459e9de5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459e9de5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459e9de5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459e9de5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459e9de5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40ac463f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40ac463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15734e6d9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715734e6d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15734e6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15734e6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8-14 at 12.48.0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80951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ru38-20250722T1538-profile-sci-rt_salinity_ts_largeP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9175" y="152400"/>
            <a:ext cx="435483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 title="ru38-20250722T1538-profile-sci-rt_temperature_ts_largePng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030" y="165100"/>
            <a:ext cx="4331970" cy="481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title="ru29-20250715T1838_20250814_to_20250815_4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163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title="ru29-20250715T1838_20250814_to_20250815_10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163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 title="sg622-20250514T0000_20250814_to_20250815_4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5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 title="sg622-20250514T0000_20250814_to_20250815_10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5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 title="grase_2025-08-14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1" title="grase_2025-08-19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title="grase_2025-08-14T00Z_currents-8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2" title="grase_2025-08-19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8" name="Google Shape;108;p23" title="grase_2025-08-14T00Z_currents-150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3" title="grase_2025-08-19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 title="grase_2025-08-14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4" title="grase_2025-08-19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5" title="grase_2025-08-14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 title="grase_2025-08-19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 title="grase_2025-08-14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 title="grase_2025-08-19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 title="grase_2025-08-14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7" title="grase_2025-08-19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8" title="grase_2025-08-14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 title="grase_2025-08-19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29" title="grase_2025-08-14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 title="grase_2025-08-19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8825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0" title="grase_2025-08-14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0" title="grase_2025-08-20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1" title="grase_2025-08-14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1" title="grase_2025-08-20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/>
        </p:nvSpPr>
        <p:spPr>
          <a:xfrm>
            <a:off x="5427575" y="1735963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4" name="Google Shape;164;p32" title="grase_2025-08-14T00Z_currents-1500m_cnaps.png"/>
          <p:cNvPicPr preferRelativeResize="0"/>
          <p:nvPr/>
        </p:nvPicPr>
        <p:blipFill rotWithShape="1">
          <a:blip r:embed="rId3">
            <a:alphaModFix/>
          </a:blip>
          <a:srcRect b="288" l="0" r="0" t="288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2" title="grase_2025-08-20T00Z_currents-1500m_cnaps.png"/>
          <p:cNvPicPr preferRelativeResize="0"/>
          <p:nvPr/>
        </p:nvPicPr>
        <p:blipFill rotWithShape="1">
          <a:blip r:embed="rId4">
            <a:alphaModFix/>
          </a:blip>
          <a:srcRect b="288" l="0" r="0" t="288"/>
          <a:stretch/>
        </p:blipFill>
        <p:spPr>
          <a:xfrm>
            <a:off x="457200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33" title="tortugas_eddy_speed_2025-08-14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4" title="tortugas_eddy_speed_2025-08-14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5" title="tortugas_eddy_speed_2025-08-14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