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459e9de5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459e9de5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459e9de5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459e9de5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459e9de5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6459e9de5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459e9de5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459e9de5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6459e9de5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6459e9de5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459e9de5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459e9de5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459e9de5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459e9de5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6c61ade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36c61ade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36c61ade8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36c61ad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36c61ade8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36c61ade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740ac463f8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740ac463f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715734e6d9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715734e6d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15734e6d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15734e6d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Screenshot 2025-08-14 at 12.48.0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80951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 title="ru38-20250722T1538-profile-sci-rt_salinity_ts_largeP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9175" y="152400"/>
            <a:ext cx="435483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 title="ru38-20250722T1538-profile-sci-rt_temperature_ts_largePng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030" y="165100"/>
            <a:ext cx="4331970" cy="481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 title="ru29-20250715T1838_20250814_to_20250815_400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8" cy="4163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 title="ru29-20250715T1838_20250814_to_20250815_1000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8" cy="4163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 title="sg622-20250514T0000_20250814_to_20250815_400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15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 title="sg622-20250514T0000_20250814_to_20250815_1000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15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 title="grase_2025-08-14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1" title="grase_2025-08-19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 title="grase_2025-08-14T00Z_currents-80m_espc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2" title="grase_2025-08-19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08" name="Google Shape;108;p23" title="grase_2025-08-14T00Z_currents-1500m_espc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3" title="grase_2025-08-19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4" title="grase_2025-08-14T00Z_currents-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4" title="grase_2025-08-19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25"/>
            <a:ext cx="4571926" cy="45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5" title="grase_2025-08-14T00Z_currents-8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5" title="grase_2025-08-19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6" title="grase_2025-08-14T00Z_currents-1500m_rtofs.png"/>
          <p:cNvPicPr preferRelativeResize="0"/>
          <p:nvPr/>
        </p:nvPicPr>
        <p:blipFill rotWithShape="1">
          <a:blip r:embed="rId3">
            <a:alphaModFix/>
          </a:blip>
          <a:srcRect b="0" l="455" r="465" t="0"/>
          <a:stretch/>
        </p:blipFill>
        <p:spPr>
          <a:xfrm>
            <a:off x="0" y="296513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6" title="grase_2025-08-19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317450"/>
            <a:ext cx="4572001" cy="450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7" title="grase_2025-08-14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7" title="grase_2025-08-19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8" title="grase_2025-08-14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8" title="grase_2025-08-19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5" name="Google Shape;145;p29" title="grase_2025-08-14T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9" title="grase_2025-08-19T12Z_currents-1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8825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0" title="grase_2025-08-14T00Z_currents-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0" title="grase_2025-08-20T00Z_currents-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1" title="grase_2025-08-14T00Z_currents-8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1" title="grase_2025-08-20T00Z_currents-8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/>
          <p:nvPr/>
        </p:nvSpPr>
        <p:spPr>
          <a:xfrm>
            <a:off x="5427575" y="1735963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64" name="Google Shape;164;p32" title="grase_2025-08-14T00Z_currents-1500m_cnaps.png"/>
          <p:cNvPicPr preferRelativeResize="0"/>
          <p:nvPr/>
        </p:nvPicPr>
        <p:blipFill rotWithShape="1">
          <a:blip r:embed="rId3">
            <a:alphaModFix/>
          </a:blip>
          <a:srcRect b="288" l="0" r="0" t="288"/>
          <a:stretch/>
        </p:blipFill>
        <p:spPr>
          <a:xfrm>
            <a:off x="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2" title="grase_2025-08-20T00Z_currents-1500m_cnaps.png"/>
          <p:cNvPicPr preferRelativeResize="0"/>
          <p:nvPr/>
        </p:nvPicPr>
        <p:blipFill rotWithShape="1">
          <a:blip r:embed="rId4">
            <a:alphaModFix/>
          </a:blip>
          <a:srcRect b="288" l="0" r="0" t="288"/>
          <a:stretch/>
        </p:blipFill>
        <p:spPr>
          <a:xfrm>
            <a:off x="4572000" y="338138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1" name="Google Shape;171;p33" title="tortugas_eddy_speed_2025-08-14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4" title="tortugas_eddy_speed_2025-08-14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5" title="tortugas_eddy_speed_2025-08-14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