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58708b2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58708b2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40ac463f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40ac463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15734e6d9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715734e6d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15734e6d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715734e6d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Currents at 0 m, 80 m and 1500 m from Operational Models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25"/>
            <a:ext cx="83553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Present Models Accessed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Operational RTOFS (Real Time Ocean Forecast System) -           (New Operational version starting 31 July 2025)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Navy ESPC (Earth System Prediction Capability)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European CMEMS (Copernicus Marine Environmental Monitoring System)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NC State CNAPS (Coupled North Atlantic Prediction System)</a:t>
            </a:r>
            <a:endParaRPr/>
          </a:p>
        </p:txBody>
      </p:sp>
      <p:pic>
        <p:nvPicPr>
          <p:cNvPr id="62" name="Google Shape;62;p14" title="1754580801212.ugos.0.8966266094767735.20250807T1600Z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72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grase_2025-08-07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title="grase_2025-08-12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 title="grase_2025-08-07T00Z_currents-8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 title="grase_2025-08-12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0" name="Google Shape;80;p17" title="grase_2025-08-07T00Z_currents-150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grase_2025-08-12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grase_2025-08-07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 title="grase_2025-08-12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 title="grase_2025-08-07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9" title="grase_2025-08-12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9" name="Google Shape;99;p20" title="grase_2025-08-07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375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title="grase_2025-08-12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5175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 title="grase_2025-08-07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 title="grase_2025-08-13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 title="grase_2025-08-07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 title="grase_2025-08-13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/>
        </p:nvSpPr>
        <p:spPr>
          <a:xfrm>
            <a:off x="5427575" y="1735963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8" name="Google Shape;118;p23" title="grase_2025-08-07T00Z_currents-1500m_cnaps.png"/>
          <p:cNvPicPr preferRelativeResize="0"/>
          <p:nvPr/>
        </p:nvPicPr>
        <p:blipFill rotWithShape="1">
          <a:blip r:embed="rId3">
            <a:alphaModFix/>
          </a:blip>
          <a:srcRect b="288" l="0" r="0" t="288"/>
          <a:stretch/>
        </p:blipFill>
        <p:spPr>
          <a:xfrm>
            <a:off x="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 title="grase_2025-08-13T00Z_currents-1500m_cnaps.png"/>
          <p:cNvPicPr preferRelativeResize="0"/>
          <p:nvPr/>
        </p:nvPicPr>
        <p:blipFill rotWithShape="1">
          <a:blip r:embed="rId4">
            <a:alphaModFix/>
          </a:blip>
          <a:srcRect b="288" l="0" r="0" t="288"/>
          <a:stretch/>
        </p:blipFill>
        <p:spPr>
          <a:xfrm>
            <a:off x="457200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 title="grase_2025-08-07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4" title="grase_2025-08-12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 title="grase_2025-08-07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 title="grase_2025-08-12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 title="grase_2025-08-07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 title="grase_2025-08-12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3" name="Google Shape;143;p27" title="tortugas_eddy_speed_2025-08-07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8" title="tortugas_eddy_speed_2025-08-07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9" title="tortugas_eddy_speed_2025-08-07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