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6252a9c204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6252a9c204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7258708b2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7258708b2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5ee134d0a1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5ee134d0a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36c61ade8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36c61ade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ee134d0a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ee134d0a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ddc66f9a6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ddc66f9a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36c61ade81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36c61ade8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ee134d0a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ee134d0a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ddc66f9a6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ddc66f9a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36c61ade81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36c61ade8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ee134d0a1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ee134d0a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715734e6d9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715734e6d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740ac463f8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740ac463f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15734e6d9_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715734e6d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715734e6d9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715734e6d9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ddc66f9a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5ddc66f9a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36c61ade8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36c61ade8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ee134d0a1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5ee134d0a1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ddc66f9a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ddc66f9a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ddc66f9a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ddc66f9a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Relationship Id="rId4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092400" y="812000"/>
            <a:ext cx="2961900" cy="9051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Chlor map with RU29 </a:t>
            </a:r>
            <a:r>
              <a:rPr lang="en"/>
              <a:t>approaching</a:t>
            </a:r>
            <a:r>
              <a:rPr lang="en"/>
              <a:t> the cyclonic eddy center from the North</a:t>
            </a:r>
            <a:endParaRPr/>
          </a:p>
        </p:txBody>
      </p:sp>
      <p:pic>
        <p:nvPicPr>
          <p:cNvPr id="61" name="Google Shape;61;p14" title="IMG_392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754865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Currents at 0 m, 80 m and 1500 m from Operational Models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628650" y="1369225"/>
            <a:ext cx="83553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Present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NOAA Operational RTOFS (Real Time Ocean Forecast System)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NOAA Experimental RTOFS-P(arallel)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Navy ESPC (Earth System Prediction Capability)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European CMEMS (Copernicus Marine Environmental Monitoring System)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NC State CNAPS (Coupled North Atlantic Prediction System)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Future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CIMH HyCOM Model (Intra-America Sea)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07-31T00Z_currents-0m_rtofs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grase_2025-08-06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25"/>
            <a:ext cx="4571926" cy="455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 title="grase_2025-07-31T00Z_currents-80m_rtofs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 title="grase_2025-08-06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 title="grase_2025-07-31T00Z_currents-1500m_rtofs.png"/>
          <p:cNvPicPr preferRelativeResize="0"/>
          <p:nvPr/>
        </p:nvPicPr>
        <p:blipFill rotWithShape="1">
          <a:blip r:embed="rId3">
            <a:alphaModFix/>
          </a:blip>
          <a:srcRect b="0" l="455" r="465" t="0"/>
          <a:stretch/>
        </p:blipFill>
        <p:spPr>
          <a:xfrm>
            <a:off x="0" y="296513"/>
            <a:ext cx="4572001" cy="45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 title="grase_2025-08-06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317450"/>
            <a:ext cx="4572001" cy="450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 title="grase_2025-07-31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" y="296325"/>
            <a:ext cx="4571975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9" title="grase_2025-08-06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0" title="grase_2025-07-31T00Z_currents-80m_espc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0" title="grase_2025-08-06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03" name="Google Shape;103;p21" title="grase_2025-07-31T00Z_currents-1500m_espc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1" title="grase_2025-08-06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2" title="grase_2025-07-31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62"/>
            <a:ext cx="4572001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2" title="grase_2025-08-06T12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3" title="grase_2025-07-31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275"/>
            <a:ext cx="4572001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3" title="grase_2025-08-06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22" name="Google Shape;122;p24" title="grase_2025-07-31T00Z_currents-1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8375"/>
            <a:ext cx="4571999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4" title="grase_2025-08-06T12Z_currents-150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5175"/>
            <a:ext cx="4571999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5" title="grase_2025-07-31T00Z_currents-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62"/>
            <a:ext cx="4572001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5" title="grase_2025-08-06T00Z_currents-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6" title="grase_2025-07-31T00Z_currents-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62"/>
            <a:ext cx="4572001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 title="grase_2025-08-06T00Z_currents-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7" title="grase_2025-07-31T00Z_currents-8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275"/>
            <a:ext cx="4572001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7" title="grase_2025-08-06T00Z_currents-8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8"/>
          <p:cNvSpPr txBox="1"/>
          <p:nvPr/>
        </p:nvSpPr>
        <p:spPr>
          <a:xfrm>
            <a:off x="5427575" y="1735963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7" name="Google Shape;147;p28" title="grase_2025-07-31T00Z_currents-1500m_cnaps.png"/>
          <p:cNvPicPr preferRelativeResize="0"/>
          <p:nvPr/>
        </p:nvPicPr>
        <p:blipFill rotWithShape="1">
          <a:blip r:embed="rId3">
            <a:alphaModFix/>
          </a:blip>
          <a:srcRect b="288" l="0" r="0" t="288"/>
          <a:stretch/>
        </p:blipFill>
        <p:spPr>
          <a:xfrm>
            <a:off x="0" y="338138"/>
            <a:ext cx="4571999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8" title="grase_2025-08-06T00Z_currents-1500m_cnaps.png"/>
          <p:cNvPicPr preferRelativeResize="0"/>
          <p:nvPr/>
        </p:nvPicPr>
        <p:blipFill rotWithShape="1">
          <a:blip r:embed="rId4">
            <a:alphaModFix/>
          </a:blip>
          <a:srcRect b="288" l="0" r="0" t="288"/>
          <a:stretch/>
        </p:blipFill>
        <p:spPr>
          <a:xfrm>
            <a:off x="4572000" y="338138"/>
            <a:ext cx="4571999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9" title="grase_2025-07-31T00Z_currents-0m_rtofs-p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325"/>
            <a:ext cx="4572001" cy="45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30" title="grase_2025-07-31T00Z_currents-80m_rtofs-p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9562"/>
            <a:ext cx="4572001" cy="4524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31" title="grase_2025-07-31T00Z_currents-1500m_rtofs.png"/>
          <p:cNvPicPr preferRelativeResize="0"/>
          <p:nvPr/>
        </p:nvPicPr>
        <p:blipFill rotWithShape="1">
          <a:blip r:embed="rId3">
            <a:alphaModFix/>
          </a:blip>
          <a:srcRect b="1018" l="0" r="0" t="1018"/>
          <a:stretch/>
        </p:blipFill>
        <p:spPr>
          <a:xfrm>
            <a:off x="0" y="363400"/>
            <a:ext cx="4571999" cy="441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32" title="tortugas_eddy_speed_2025-07-31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3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74" name="Google Shape;174;p33" title="tortugas_eddy_speed_2025-07-31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4" title="tortugas_eddy_speed_2025-07-31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5" title="tortugas_eddy_speed_2025-07-31T00Z_RTOFS (Parallel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