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252a9c204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252a9c204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5ee134d0a1_3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5ee134d0a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36c61ade8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36c61ade8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5ee134d0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5ee134d0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ddc66f9a6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ddc66f9a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6c61ade81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36c61ade81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e134d0a1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e134d0a1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ddc66f9a6_0_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5ddc66f9a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36c61ade8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36c61ade8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715734e6d9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715734e6d9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5ee134d0a1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5ee134d0a1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715734e6d9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715734e6d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15734e6d9_1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15734e6d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15734e6d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15734e6d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ddc66f9a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ddc66f9a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36c61ade81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36c61ade81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ee134d0a1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5ee134d0a1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ddc66f9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ddc66f9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ddc66f9a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5ddc66f9a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ddc66f9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ddc66f9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ddc66f9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ddc66f9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Relationship Id="rId4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Currents at 0 m, 80 m and 1500 m from Operational Models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628650" y="1369225"/>
            <a:ext cx="8355300" cy="32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/>
              <a:t>Present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Operational RTOFS (Real Time Ocean Forecast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NOAA Experimental RTOFS-P</a:t>
            </a:r>
            <a:r>
              <a:rPr lang="en"/>
              <a:t>(</a:t>
            </a:r>
            <a:r>
              <a:rPr lang="en"/>
              <a:t>arallel)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Navy ESPC (Earth System Prediction Capability)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European CMEMS (Copernicus Marine Environmental Monitoring System)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NC State CNAPS (Coupled North Atlantic Prediction System)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Future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CIMH HyCOM Model (Intra-America Sea)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title="grase_2025-07-24T00Z_currents-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 title="grase_2025-07-30T12Z_currents-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25"/>
            <a:ext cx="4571926" cy="455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grase_2025-07-24T00Z_currents-80m_rtofs.png"/>
          <p:cNvPicPr preferRelativeResize="0"/>
          <p:nvPr/>
        </p:nvPicPr>
        <p:blipFill rotWithShape="1">
          <a:blip r:embed="rId3">
            <a:alphaModFix/>
          </a:blip>
          <a:srcRect b="0" l="0" r="10" t="0"/>
          <a:stretch/>
        </p:blipFill>
        <p:spPr>
          <a:xfrm>
            <a:off x="0" y="296325"/>
            <a:ext cx="4572001" cy="4550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 title="grase_2025-07-30T12Z_currents-8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50"/>
            <a:ext cx="4571926" cy="455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grase_2025-07-24T00Z_currents-1500m_rtofs.png"/>
          <p:cNvPicPr preferRelativeResize="0"/>
          <p:nvPr/>
        </p:nvPicPr>
        <p:blipFill rotWithShape="1">
          <a:blip r:embed="rId3">
            <a:alphaModFix/>
          </a:blip>
          <a:srcRect b="0" l="455" r="465" t="0"/>
          <a:stretch/>
        </p:blipFill>
        <p:spPr>
          <a:xfrm>
            <a:off x="0" y="296513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 title="grase_2025-07-30T12Z_currents-1500m_rtof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317450"/>
            <a:ext cx="4572001" cy="450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 title="grase_2025-07-24T00Z_currents-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 title="grase_2025-07-30T12Z_currents-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 title="grase_2025-07-24T00Z_currents-8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296275"/>
            <a:ext cx="4571975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9" title="grase_2025-07-30T12Z_currents-8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25" y="296325"/>
            <a:ext cx="4571975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97" name="Google Shape;97;p20" title="grase_2025-07-24T00Z_currents-1500m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00"/>
            <a:ext cx="4572001" cy="45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0" title="grase_2025-07-30T12Z_currents-1500m_espc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425"/>
            <a:ext cx="4572001" cy="455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 title="grase_2025-07-24T00Z_currents-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 title="grase_2025-07-30T12Z_currents-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2" title="grase_2025-07-24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2" title="grase_2025-07-30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3" title="grase_2025-07-24T00Z_currents-8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 title="grase_2025-07-30T12Z_currents-8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4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22" name="Google Shape;122;p24" title="grase_2025-07-24T00Z_currents-1500m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 title="grase_2025-07-30T12Z_currents-1500m_cmem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5" title="grase_2025-07-24T00Z_currents-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462"/>
            <a:ext cx="4572001" cy="4550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 title="grase_2025-07-30T00Z_currents-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6" title="grase_2025-07-24T00Z_currents-80m_cnap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275"/>
            <a:ext cx="4572001" cy="455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6" title="grase_2025-07-30T00Z_currents-80m_cnaps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296300"/>
            <a:ext cx="4572001" cy="4550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7"/>
          <p:cNvSpPr txBox="1"/>
          <p:nvPr/>
        </p:nvSpPr>
        <p:spPr>
          <a:xfrm>
            <a:off x="5427575" y="1769200"/>
            <a:ext cx="2794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Forecast goes here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41" name="Google Shape;141;p27" title="grase_2025-07-24T00Z_currents-1500m_cnaps.png"/>
          <p:cNvPicPr preferRelativeResize="0"/>
          <p:nvPr/>
        </p:nvPicPr>
        <p:blipFill rotWithShape="1">
          <a:blip r:embed="rId3">
            <a:alphaModFix/>
          </a:blip>
          <a:srcRect b="288" l="0" r="0" t="288"/>
          <a:stretch/>
        </p:blipFill>
        <p:spPr>
          <a:xfrm>
            <a:off x="0" y="338375"/>
            <a:ext cx="4571999" cy="446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7" title="grase_2025-07-30T00Z_currents-1500m_cnaps.png"/>
          <p:cNvPicPr preferRelativeResize="0"/>
          <p:nvPr/>
        </p:nvPicPr>
        <p:blipFill rotWithShape="1">
          <a:blip r:embed="rId4">
            <a:alphaModFix/>
          </a:blip>
          <a:srcRect b="288" l="0" r="0" t="288"/>
          <a:stretch/>
        </p:blipFill>
        <p:spPr>
          <a:xfrm>
            <a:off x="4572000" y="295175"/>
            <a:ext cx="4571999" cy="446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8" title="grase_2025-07-24T00Z_currents-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96325"/>
            <a:ext cx="4572001" cy="45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9" title="grase_2025-07-24T00Z_currents-8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09562"/>
            <a:ext cx="4572001" cy="452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0" title="grase_2025-07-24T00Z_currents-1500m_rtofs-p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63400"/>
            <a:ext cx="4572000" cy="441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1" title="tortugas_eddy_speed_2025-07-24T00Z_RTOF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2"/>
          <p:cNvSpPr txBox="1"/>
          <p:nvPr/>
        </p:nvSpPr>
        <p:spPr>
          <a:xfrm>
            <a:off x="2010450" y="1181325"/>
            <a:ext cx="6016800" cy="33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ESPC Not Available for this transect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68" name="Google Shape;168;p32" title="tortugas_eddy_speed_2025-07-24T00Z_ESPC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3" title="tortugas_eddy_speed_2025-07-24T00Z_CMEMS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4" title="tortugas_eddy_speed_2025-07-24T00Z_RTOFS (Parallel)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8400" y="0"/>
            <a:ext cx="8327188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