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252a9c20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252a9c20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06335f0c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06335f0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04d153cf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04d153c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04d153cfc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04d153cf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04d153cf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04d153cf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Experimental RTOFS-P</a:t>
            </a:r>
            <a:r>
              <a:rPr lang="en"/>
              <a:t>(</a:t>
            </a:r>
            <a:r>
              <a:rPr lang="en"/>
              <a:t>arallel)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CIMH HyCOM Model (Intra-America Sea)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grase_2025-07-17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grase_2025-07-22T12Z_currents-0m_rtof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7-17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7-22T12Z_currents-80m_rtofs.png"/>
          <p:cNvPicPr preferRelativeResize="0"/>
          <p:nvPr/>
        </p:nvPicPr>
        <p:blipFill rotWithShape="1">
          <a:blip r:embed="rId4">
            <a:alphaModFix/>
          </a:blip>
          <a:srcRect b="0" l="748" r="738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7-17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7-22T12Z_currents-1500m_rtofs.png"/>
          <p:cNvPicPr preferRelativeResize="0"/>
          <p:nvPr/>
        </p:nvPicPr>
        <p:blipFill rotWithShape="1">
          <a:blip r:embed="rId4">
            <a:alphaModFix/>
          </a:blip>
          <a:srcRect b="0" l="396" r="406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7-17T00Z_currents-0m_espc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25" y="296325"/>
            <a:ext cx="4571974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7-22T12Z_currents-0m_espc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25" y="296325"/>
            <a:ext cx="4571974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grase_2025-07-17T00Z_currents-80m_espc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25" y="296275"/>
            <a:ext cx="4571974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title="grase_2025-07-22T12Z_currents-80m_espc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25" y="296325"/>
            <a:ext cx="4571974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7" name="Google Shape;97;p20" title="grase_2025-07-17T00Z_currents-1500m_espc.png"/>
          <p:cNvPicPr preferRelativeResize="0"/>
          <p:nvPr/>
        </p:nvPicPr>
        <p:blipFill rotWithShape="1">
          <a:blip r:embed="rId3">
            <a:alphaModFix/>
          </a:blip>
          <a:srcRect b="0" l="748" r="738" t="0"/>
          <a:stretch/>
        </p:blipFill>
        <p:spPr>
          <a:xfrm>
            <a:off x="0" y="296400"/>
            <a:ext cx="4572000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title="grase_2025-07-22T12Z_currents-1500m_espc.png"/>
          <p:cNvPicPr preferRelativeResize="0"/>
          <p:nvPr/>
        </p:nvPicPr>
        <p:blipFill rotWithShape="1">
          <a:blip r:embed="rId4">
            <a:alphaModFix/>
          </a:blip>
          <a:srcRect b="0" l="748" r="738" t="0"/>
          <a:stretch/>
        </p:blipFill>
        <p:spPr>
          <a:xfrm>
            <a:off x="4572000" y="296425"/>
            <a:ext cx="4572000" cy="455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grase_2025-07-17T00Z_currents-0m_cmems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0" y="296462"/>
            <a:ext cx="4572000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 title="grase_2025-07-22T12Z_currents-0m_cmem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00"/>
            <a:ext cx="4572000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7-17T00Z_currents-0m_cmems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0" y="296462"/>
            <a:ext cx="4572000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grase_2025-07-22T12Z_currents-0m_cmem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00"/>
            <a:ext cx="4572000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 title="grase_2025-07-17T00Z_currents-80m_cmems.png"/>
          <p:cNvPicPr preferRelativeResize="0"/>
          <p:nvPr/>
        </p:nvPicPr>
        <p:blipFill rotWithShape="1">
          <a:blip r:embed="rId3">
            <a:alphaModFix/>
          </a:blip>
          <a:srcRect b="0" l="748" r="738" t="0"/>
          <a:stretch/>
        </p:blipFill>
        <p:spPr>
          <a:xfrm>
            <a:off x="0" y="296275"/>
            <a:ext cx="4572000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 title="grase_2025-07-22T12Z_currents-80m_cmem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00"/>
            <a:ext cx="4572000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2" name="Google Shape;122;p24" title="grase_2025-07-17T00Z_currents-1500m_cmems.png"/>
          <p:cNvPicPr preferRelativeResize="0"/>
          <p:nvPr/>
        </p:nvPicPr>
        <p:blipFill rotWithShape="1">
          <a:blip r:embed="rId3">
            <a:alphaModFix/>
          </a:blip>
          <a:srcRect b="0" l="337" r="347" t="0"/>
          <a:stretch/>
        </p:blipFill>
        <p:spPr>
          <a:xfrm>
            <a:off x="0" y="338375"/>
            <a:ext cx="4572000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 title="grase_2025-07-22T12Z_currents-1500m_cmems.png"/>
          <p:cNvPicPr preferRelativeResize="0"/>
          <p:nvPr/>
        </p:nvPicPr>
        <p:blipFill rotWithShape="1">
          <a:blip r:embed="rId4">
            <a:alphaModFix/>
          </a:blip>
          <a:srcRect b="0" l="337" r="347" t="0"/>
          <a:stretch/>
        </p:blipFill>
        <p:spPr>
          <a:xfrm>
            <a:off x="4572000" y="295175"/>
            <a:ext cx="4572000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 title="grase_2025-07-17T00Z_currents-0m_cnaps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0" y="296462"/>
            <a:ext cx="4572000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 title="grase_2025-07-23T00Z_currents-0m_cnap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00"/>
            <a:ext cx="4572000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 title="grase_2025-07-17T00Z_currents-80m_cnaps.png"/>
          <p:cNvPicPr preferRelativeResize="0"/>
          <p:nvPr/>
        </p:nvPicPr>
        <p:blipFill rotWithShape="1">
          <a:blip r:embed="rId3">
            <a:alphaModFix/>
          </a:blip>
          <a:srcRect b="0" l="748" r="738" t="0"/>
          <a:stretch/>
        </p:blipFill>
        <p:spPr>
          <a:xfrm>
            <a:off x="0" y="296275"/>
            <a:ext cx="4572000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grase_2025-07-23T00Z_currents-80m_cnaps.png"/>
          <p:cNvPicPr preferRelativeResize="0"/>
          <p:nvPr/>
        </p:nvPicPr>
        <p:blipFill rotWithShape="1">
          <a:blip r:embed="rId4">
            <a:alphaModFix/>
          </a:blip>
          <a:srcRect b="0" l="748" r="748" t="0"/>
          <a:stretch/>
        </p:blipFill>
        <p:spPr>
          <a:xfrm>
            <a:off x="4572000" y="296300"/>
            <a:ext cx="4572000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1" name="Google Shape;141;p27" title="grase_2025-07-17T00Z_currents-1500m_cnaps.png"/>
          <p:cNvPicPr preferRelativeResize="0"/>
          <p:nvPr/>
        </p:nvPicPr>
        <p:blipFill rotWithShape="1">
          <a:blip r:embed="rId3">
            <a:alphaModFix/>
          </a:blip>
          <a:srcRect b="0" l="59" r="49" t="0"/>
          <a:stretch/>
        </p:blipFill>
        <p:spPr>
          <a:xfrm>
            <a:off x="11" y="338138"/>
            <a:ext cx="4571988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7" title="grase_2025-07-23T00Z_currents-1500m_cnaps.png"/>
          <p:cNvPicPr preferRelativeResize="0"/>
          <p:nvPr/>
        </p:nvPicPr>
        <p:blipFill rotWithShape="1">
          <a:blip r:embed="rId4">
            <a:alphaModFix/>
          </a:blip>
          <a:srcRect b="0" l="59" r="49" t="0"/>
          <a:stretch/>
        </p:blipFill>
        <p:spPr>
          <a:xfrm>
            <a:off x="457200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 title="grase_2025-07-17T00Z_currents-0m_rtofs-p.png"/>
          <p:cNvPicPr preferRelativeResize="0"/>
          <p:nvPr/>
        </p:nvPicPr>
        <p:blipFill rotWithShape="1">
          <a:blip r:embed="rId3">
            <a:alphaModFix/>
          </a:blip>
          <a:srcRect b="0" l="748" r="738" t="0"/>
          <a:stretch/>
        </p:blipFill>
        <p:spPr>
          <a:xfrm>
            <a:off x="0" y="296325"/>
            <a:ext cx="4572000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9" title="grase_2025-07-17T00Z_currents-80m_rtofs-p.png"/>
          <p:cNvPicPr preferRelativeResize="0"/>
          <p:nvPr/>
        </p:nvPicPr>
        <p:blipFill rotWithShape="1">
          <a:blip r:embed="rId3">
            <a:alphaModFix/>
          </a:blip>
          <a:srcRect b="0" l="465" r="455" t="0"/>
          <a:stretch/>
        </p:blipFill>
        <p:spPr>
          <a:xfrm>
            <a:off x="0" y="309550"/>
            <a:ext cx="4572000" cy="452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0" title="grase_2025-07-17T00Z_currents-1500m_rtofs-p.png"/>
          <p:cNvPicPr preferRelativeResize="0"/>
          <p:nvPr/>
        </p:nvPicPr>
        <p:blipFill rotWithShape="1">
          <a:blip r:embed="rId3">
            <a:alphaModFix/>
          </a:blip>
          <a:srcRect b="0" l="396" r="386" t="0"/>
          <a:stretch/>
        </p:blipFill>
        <p:spPr>
          <a:xfrm>
            <a:off x="0" y="363400"/>
            <a:ext cx="4571999" cy="44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1" title="tortugas_eddy_speed_2025-07-17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3" title="tortugas_eddy_speed_2025-07-17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4" title="tortugas_eddy_speed_2025-07-17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