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6252a9c204_1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6252a9c204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5ee134d0a1_3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5ee134d0a1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36c61ade8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36c61ade8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5ee134d0a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5ee134d0a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5ddc66f9a6_0_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5ddc66f9a6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36c61ade81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36c61ade81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5ee134d0a1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5ee134d0a1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5ddc66f9a6_0_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5ddc66f9a6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36c61ade81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36c61ade81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5ee134d0a1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5ee134d0a1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5ddc66f9a6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5ddc66f9a6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36c61ade81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36c61ade81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5ee134d0a1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5ee134d0a1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5ddc66f9a6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5ddc66f9a6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5ddc66f9a6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5ddc66f9a6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5ddc66f9a6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5ddc66f9a6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5ddc66f9a6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5ddc66f9a6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1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0.png"/><Relationship Id="rId4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Relationship Id="rId4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Currents at 0 m, 80 m and 1500 m from Operational Models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628650" y="1369225"/>
            <a:ext cx="83553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Present</a:t>
            </a:r>
            <a:endParaRPr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NOAA Operational RTOFS (Real Time Ocean Forecast System)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NOAA Experimental RTOFS-P</a:t>
            </a:r>
            <a:r>
              <a:rPr lang="en"/>
              <a:t>(</a:t>
            </a:r>
            <a:r>
              <a:rPr lang="en"/>
              <a:t>arallel)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Navy ESPC (Earth System Prediction Capability)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European CMEMS (Copernicus Marine Environmental Monitoring System)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Future</a:t>
            </a:r>
            <a:endParaRPr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NC State CNAPS (Coupled North Atlantic Prediction System)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 title="grase_2025-07-03T00Z_currents-0m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6325"/>
            <a:ext cx="4572001" cy="455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5" title="grase_2025-07-08T12Z_currents-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25"/>
            <a:ext cx="4571926" cy="455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 title="grase_2025-07-03T00Z_currents-80m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6325"/>
            <a:ext cx="4572001" cy="455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6" title="grase_2025-07-08T12Z_currents-8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50"/>
            <a:ext cx="4571926" cy="4550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 title="grase_2025-07-03T00Z_currents-1500m_rtofs.png"/>
          <p:cNvPicPr preferRelativeResize="0"/>
          <p:nvPr/>
        </p:nvPicPr>
        <p:blipFill rotWithShape="1">
          <a:blip r:embed="rId3">
            <a:alphaModFix/>
          </a:blip>
          <a:srcRect b="0" l="455" r="465" t="0"/>
          <a:stretch/>
        </p:blipFill>
        <p:spPr>
          <a:xfrm>
            <a:off x="0" y="296513"/>
            <a:ext cx="4572001" cy="4550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7" title="grase_2025-07-08T12Z_currents-150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317450"/>
            <a:ext cx="4572001" cy="4508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8" title="grase_2025-07-03T00Z_currents-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" y="296325"/>
            <a:ext cx="4571975" cy="45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8" title="grase_2025-07-08T12Z_currents-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25" y="296325"/>
            <a:ext cx="4571975" cy="455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9" title="grase_2025-07-03T00Z_currents-8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" y="296275"/>
            <a:ext cx="4571975" cy="45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9" title="grase_2025-07-08T12Z_currents-8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25" y="296325"/>
            <a:ext cx="4571975" cy="455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/>
        </p:nvSpPr>
        <p:spPr>
          <a:xfrm>
            <a:off x="5427575" y="1769200"/>
            <a:ext cx="279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Forecast goes here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97" name="Google Shape;97;p20" title="grase_2025-07-03T00Z_currents-150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6400"/>
            <a:ext cx="4572001" cy="4550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0" title="grase_2025-07-08T12Z_currents-150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425"/>
            <a:ext cx="4572001" cy="4550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1" title="grase_2025-07-03T00Z_currents-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6300"/>
            <a:ext cx="4572001" cy="4550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1" title="grase_2025-07-08T12Z_currents-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00"/>
            <a:ext cx="4572001" cy="4550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2" title="grase_2025-07-03T00Z_currents-8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6275"/>
            <a:ext cx="4572001" cy="45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2" title="grase_2025-07-08T12Z_currents-8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00"/>
            <a:ext cx="4572001" cy="4550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 txBox="1"/>
          <p:nvPr/>
        </p:nvSpPr>
        <p:spPr>
          <a:xfrm>
            <a:off x="5427575" y="1769200"/>
            <a:ext cx="279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Forecast goes here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16" name="Google Shape;116;p23" title="grase_2025-07-03T00Z_currents-150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38375"/>
            <a:ext cx="4571999" cy="446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3" title="grase_2025-07-08T12Z_currents-150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5175"/>
            <a:ext cx="4571999" cy="446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4" title="grase_2025-07-03T00Z_currents-0m_rtofs-p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6325"/>
            <a:ext cx="4572001" cy="455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5" title="grase_2025-07-03T00Z_currents-80m_rtofs-p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9550"/>
            <a:ext cx="4572001" cy="4524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6" title="grase_2025-07-03T00Z_currents-1500m_rtofs-p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63400"/>
            <a:ext cx="4572000" cy="441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7" title="tortugas_eddy_speed_2025-07-03T00Z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8" title="tortugas_eddy_speed_2025-07-03T00Z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29" title="tortugas_eddy_speed_2025-07-03T00Z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30" title="tortugas_eddy_speed_2025-07-03T00Z_RTOFS (Parallel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