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5e7db7ac7a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5e7db7ac7a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35e7db7ac7a_1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35e7db7ac7a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5e7db7ac7a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5e7db7ac7a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5e7db7ac7a_1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5e7db7ac7a_1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6b1148af3a5f570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6b1148af3a5f570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6b1148af3a5f570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6b1148af3a5f570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5fe80c3484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5fe80c3484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5ee134d0a1_4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5ee134d0a1_4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5ee134d0a1_4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35ee134d0a1_4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5ee134d0a1_4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5ee134d0a1_4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5ee134d0a1_4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5ee134d0a1_4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 title="grase_2025-06-04T00Z_currents-0m_rtof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1738" y="0"/>
            <a:ext cx="656052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 title="grase_2025-06-04T00Z_currents-0m_espc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1738" y="0"/>
            <a:ext cx="656052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6" title="grase_2025-06-04T00Z_currents-0m_cmem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1738" y="0"/>
            <a:ext cx="656052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7" title="grase_2025-06-04T00Z_currents-0m_rtofs-p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1738" y="0"/>
            <a:ext cx="656052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36674"/>
            <a:ext cx="6993418" cy="5180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9"/>
          <p:cNvPicPr preferRelativeResize="0"/>
          <p:nvPr/>
        </p:nvPicPr>
        <p:blipFill rotWithShape="1">
          <a:blip r:embed="rId3">
            <a:alphaModFix/>
          </a:blip>
          <a:srcRect b="28091" l="42398" r="16853" t="37461"/>
          <a:stretch/>
        </p:blipFill>
        <p:spPr>
          <a:xfrm>
            <a:off x="0" y="-3"/>
            <a:ext cx="8214257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9"/>
          <p:cNvSpPr/>
          <p:nvPr/>
        </p:nvSpPr>
        <p:spPr>
          <a:xfrm>
            <a:off x="3342185" y="1335750"/>
            <a:ext cx="4328150" cy="1563200"/>
          </a:xfrm>
          <a:custGeom>
            <a:rect b="b" l="l" r="r" t="t"/>
            <a:pathLst>
              <a:path extrusionOk="0" h="62528" w="173126">
                <a:moveTo>
                  <a:pt x="1255" y="0"/>
                </a:moveTo>
                <a:cubicBezTo>
                  <a:pt x="1077" y="1835"/>
                  <a:pt x="-462" y="8049"/>
                  <a:pt x="189" y="11008"/>
                </a:cubicBezTo>
                <a:cubicBezTo>
                  <a:pt x="840" y="13967"/>
                  <a:pt x="2734" y="16039"/>
                  <a:pt x="5161" y="17755"/>
                </a:cubicBezTo>
                <a:cubicBezTo>
                  <a:pt x="7588" y="19471"/>
                  <a:pt x="11435" y="20833"/>
                  <a:pt x="14749" y="21306"/>
                </a:cubicBezTo>
                <a:cubicBezTo>
                  <a:pt x="18063" y="21780"/>
                  <a:pt x="22325" y="21839"/>
                  <a:pt x="25047" y="20596"/>
                </a:cubicBezTo>
                <a:cubicBezTo>
                  <a:pt x="27770" y="19353"/>
                  <a:pt x="28776" y="15565"/>
                  <a:pt x="31084" y="13849"/>
                </a:cubicBezTo>
                <a:cubicBezTo>
                  <a:pt x="33392" y="12133"/>
                  <a:pt x="35937" y="11304"/>
                  <a:pt x="38896" y="10298"/>
                </a:cubicBezTo>
                <a:cubicBezTo>
                  <a:pt x="41855" y="9292"/>
                  <a:pt x="45643" y="7930"/>
                  <a:pt x="48839" y="7812"/>
                </a:cubicBezTo>
                <a:cubicBezTo>
                  <a:pt x="52035" y="7694"/>
                  <a:pt x="54580" y="8878"/>
                  <a:pt x="58072" y="9588"/>
                </a:cubicBezTo>
                <a:cubicBezTo>
                  <a:pt x="61564" y="10298"/>
                  <a:pt x="66594" y="10831"/>
                  <a:pt x="69790" y="12074"/>
                </a:cubicBezTo>
                <a:cubicBezTo>
                  <a:pt x="72986" y="13317"/>
                  <a:pt x="75236" y="14974"/>
                  <a:pt x="77248" y="17045"/>
                </a:cubicBezTo>
                <a:cubicBezTo>
                  <a:pt x="79260" y="19116"/>
                  <a:pt x="80562" y="22431"/>
                  <a:pt x="81864" y="24502"/>
                </a:cubicBezTo>
                <a:cubicBezTo>
                  <a:pt x="83166" y="26574"/>
                  <a:pt x="83758" y="27343"/>
                  <a:pt x="85060" y="29474"/>
                </a:cubicBezTo>
                <a:cubicBezTo>
                  <a:pt x="86362" y="31605"/>
                  <a:pt x="88196" y="34504"/>
                  <a:pt x="89676" y="37286"/>
                </a:cubicBezTo>
                <a:cubicBezTo>
                  <a:pt x="91156" y="40068"/>
                  <a:pt x="92932" y="43264"/>
                  <a:pt x="93938" y="46164"/>
                </a:cubicBezTo>
                <a:cubicBezTo>
                  <a:pt x="94944" y="49064"/>
                  <a:pt x="94825" y="52260"/>
                  <a:pt x="95713" y="54686"/>
                </a:cubicBezTo>
                <a:cubicBezTo>
                  <a:pt x="96601" y="57113"/>
                  <a:pt x="97311" y="59421"/>
                  <a:pt x="99264" y="60723"/>
                </a:cubicBezTo>
                <a:cubicBezTo>
                  <a:pt x="101217" y="62025"/>
                  <a:pt x="104769" y="62440"/>
                  <a:pt x="107432" y="62499"/>
                </a:cubicBezTo>
                <a:cubicBezTo>
                  <a:pt x="110095" y="62558"/>
                  <a:pt x="112285" y="62439"/>
                  <a:pt x="115244" y="61078"/>
                </a:cubicBezTo>
                <a:cubicBezTo>
                  <a:pt x="118203" y="59717"/>
                  <a:pt x="122050" y="56817"/>
                  <a:pt x="125187" y="54331"/>
                </a:cubicBezTo>
                <a:cubicBezTo>
                  <a:pt x="128324" y="51845"/>
                  <a:pt x="130810" y="48531"/>
                  <a:pt x="134065" y="46164"/>
                </a:cubicBezTo>
                <a:cubicBezTo>
                  <a:pt x="137320" y="43797"/>
                  <a:pt x="141522" y="42139"/>
                  <a:pt x="144718" y="40127"/>
                </a:cubicBezTo>
                <a:cubicBezTo>
                  <a:pt x="147914" y="38115"/>
                  <a:pt x="150459" y="36043"/>
                  <a:pt x="153241" y="34090"/>
                </a:cubicBezTo>
                <a:cubicBezTo>
                  <a:pt x="156023" y="32137"/>
                  <a:pt x="158804" y="29829"/>
                  <a:pt x="161408" y="28409"/>
                </a:cubicBezTo>
                <a:cubicBezTo>
                  <a:pt x="164012" y="26989"/>
                  <a:pt x="166912" y="26101"/>
                  <a:pt x="168865" y="25568"/>
                </a:cubicBezTo>
                <a:cubicBezTo>
                  <a:pt x="170818" y="25035"/>
                  <a:pt x="172417" y="25272"/>
                  <a:pt x="173127" y="25213"/>
                </a:cubicBezTo>
              </a:path>
            </a:pathLst>
          </a:custGeom>
          <a:noFill/>
          <a:ln cap="flat" cmpd="sng" w="28575">
            <a:solidFill>
              <a:schemeClr val="lt1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20" title="Screenshot 2025-06-03 at 8.41.40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7116236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21" title="grase_2025-06-03T00Z_currents-0m_rtof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1738" y="0"/>
            <a:ext cx="656052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2" title="grase_2025-06-03T00Z_currents-0m_espc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1738" y="0"/>
            <a:ext cx="656052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23" title="grase_2025-06-03T00Z_currents-0m_cmems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1738" y="0"/>
            <a:ext cx="656052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24" title="grase_2025-06-03T00Z_currents-0m_rtofs-p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1738" y="0"/>
            <a:ext cx="656052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