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ddc66f9a6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ddc66f9a6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5ddc66f9a6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5ddc66f9a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ddc66f9a6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ddc66f9a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ddc66f9a6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ddc66f9a6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ddc66f9a6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ddc66f9a6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ddc66f9a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ddc66f9a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5ddc66f9a6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5ddc66f9a6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5ddc66f9a6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5ddc66f9a6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5ddc66f9a6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5ddc66f9a6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5ddc66f9a6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5ddc66f9a6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ddc66f9a6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5ddc66f9a6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5ddc66f9a6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5ddc66f9a6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ddc66f9a6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5ddc66f9a6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grase_2025-05-29T000000Z_currents-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78388"/>
            <a:ext cx="4572000" cy="35867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" name="Google Shape;61;p14"/>
          <p:cNvCxnSpPr/>
          <p:nvPr/>
        </p:nvCxnSpPr>
        <p:spPr>
          <a:xfrm flipH="1">
            <a:off x="1017125" y="2280925"/>
            <a:ext cx="1754100" cy="1157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2" name="Google Shape;62;p14" title="grase_2025-06-03T120000Z_currents-0m_rtofs.png"/>
          <p:cNvPicPr preferRelativeResize="0"/>
          <p:nvPr/>
        </p:nvPicPr>
        <p:blipFill rotWithShape="1">
          <a:blip r:embed="rId4">
            <a:alphaModFix/>
          </a:blip>
          <a:srcRect b="0" l="573" r="573" t="0"/>
          <a:stretch/>
        </p:blipFill>
        <p:spPr>
          <a:xfrm>
            <a:off x="4572000" y="778400"/>
            <a:ext cx="4571923" cy="358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 title="grase_2025-05-29T000000Z_currents-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778375"/>
            <a:ext cx="4572000" cy="358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 title="grase_2025-06-03T120000Z_currents-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13" y="778375"/>
            <a:ext cx="4571977" cy="35867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" name="Google Shape;69;p15"/>
          <p:cNvCxnSpPr/>
          <p:nvPr/>
        </p:nvCxnSpPr>
        <p:spPr>
          <a:xfrm flipH="1">
            <a:off x="1017125" y="2280925"/>
            <a:ext cx="1754100" cy="1157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 title="grase_2025-05-29T0000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78363"/>
            <a:ext cx="4572000" cy="3586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 title="grase_2025-06-03T120000Z_currents-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778363"/>
            <a:ext cx="4572000" cy="35867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" name="Google Shape;76;p16"/>
          <p:cNvCxnSpPr/>
          <p:nvPr/>
        </p:nvCxnSpPr>
        <p:spPr>
          <a:xfrm flipH="1">
            <a:off x="1017125" y="2280925"/>
            <a:ext cx="1754100" cy="1157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 title="grase_2025-05-29T000000Z_currents-0m_rtofs-p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78375"/>
            <a:ext cx="4572000" cy="35867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" name="Google Shape;82;p17"/>
          <p:cNvCxnSpPr/>
          <p:nvPr/>
        </p:nvCxnSpPr>
        <p:spPr>
          <a:xfrm flipH="1">
            <a:off x="1017125" y="2280925"/>
            <a:ext cx="1754100" cy="1157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CNAPS Surface velocity maps</a:t>
            </a:r>
            <a:endParaRPr/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9" title="tortugas_eddy_speed_2025-05-29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0" title="tortugas_eddy_speed_2025-05-29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1" title="tortugas_eddy_speed_2025-05-29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2" title="tortugas_eddy_speed_2025-05-29T00Z_RTOFS (Parallel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CNAPS velocity section</a:t>
            </a:r>
            <a:endParaRPr/>
          </a:p>
        </p:txBody>
      </p:sp>
      <p:sp>
        <p:nvSpPr>
          <p:cNvPr id="114" name="Google Shape;114;p2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4" title="grase_2025-05-29T000000Z_currents-150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08088"/>
            <a:ext cx="4572000" cy="352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4" title="grase_2025-06-03T120000Z_currents-1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808100"/>
            <a:ext cx="4572000" cy="3527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26" name="Google Shape;126;p25" title="grase_2025-05-29T000000Z_currents-1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08088"/>
            <a:ext cx="4572000" cy="352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5" title="grase_2025-06-03T120000Z_currents-1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808100"/>
            <a:ext cx="4572000" cy="3527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33" name="Google Shape;133;p26" title="grase_2025-05-29T000000Z_currents-150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08075"/>
            <a:ext cx="4572000" cy="3527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6" title="grase_2025-06-03T120000Z_currents-150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808075"/>
            <a:ext cx="4572000" cy="3527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7" title="grase_2025-05-29T000000Z_currents-1500m_rtofs-p.png"/>
          <p:cNvPicPr preferRelativeResize="0"/>
          <p:nvPr/>
        </p:nvPicPr>
        <p:blipFill rotWithShape="1">
          <a:blip r:embed="rId3">
            <a:alphaModFix/>
          </a:blip>
          <a:srcRect b="1653" l="0" r="0" t="1653"/>
          <a:stretch/>
        </p:blipFill>
        <p:spPr>
          <a:xfrm>
            <a:off x="0" y="866450"/>
            <a:ext cx="4572000" cy="3410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CNAPS 1500 m velocity maps</a:t>
            </a:r>
            <a:endParaRPr/>
          </a:p>
        </p:txBody>
      </p:sp>
      <p:sp>
        <p:nvSpPr>
          <p:cNvPr id="145" name="Google Shape;145;p2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