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ded01894d_6_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ded01894d_6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ded01894d_6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ded01894d_6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ded01894d_6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ded01894d_6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ded01894d_6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ded01894d_6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ddc66f9a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ddc66f9a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ddc66f9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ddc66f9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ddc66f9a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5ddc66f9a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ded01894d_6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5ded01894d_6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5ddc66f9a6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5ddc66f9a6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ddc66f9a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ddc66f9a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ddc66f9a6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5ddc66f9a6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ddc66f9a6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ddc66f9a6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5ded01894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5ded01894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ded01894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ded01894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ddc66f9a6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ddc66f9a6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ddc66f9a6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ddc66f9a6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ddc66f9a6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ddc66f9a6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ddc66f9a6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ddc66f9a6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grase_2025-05-28T000000Z_currents-0m_rtof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78388"/>
            <a:ext cx="4572000" cy="35867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14"/>
          <p:cNvCxnSpPr/>
          <p:nvPr/>
        </p:nvCxnSpPr>
        <p:spPr>
          <a:xfrm flipH="1">
            <a:off x="1017125" y="2280925"/>
            <a:ext cx="1754100" cy="1157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2" name="Google Shape;62;p14" title="grase_2025-06-02T120000Z_currents-0m_rtof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778400"/>
            <a:ext cx="4571924" cy="358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grase_2025-05-28T000000Z_currents-0m_esp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" y="778375"/>
            <a:ext cx="4572000" cy="358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 title="grase_2025-06-02T120000Z_currents-0m_esp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13" y="778375"/>
            <a:ext cx="4571977" cy="35867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Google Shape;69;p15"/>
          <p:cNvCxnSpPr/>
          <p:nvPr/>
        </p:nvCxnSpPr>
        <p:spPr>
          <a:xfrm flipH="1">
            <a:off x="1017125" y="2280925"/>
            <a:ext cx="1754100" cy="1157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 title="grase_2025-05-28T000000Z_currents-0m_cmem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78363"/>
            <a:ext cx="4572000" cy="358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 title="grase_2025-06-02T120000Z_currents-0m_cmem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778363"/>
            <a:ext cx="4572000" cy="35867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76;p16"/>
          <p:cNvCxnSpPr/>
          <p:nvPr/>
        </p:nvCxnSpPr>
        <p:spPr>
          <a:xfrm flipH="1">
            <a:off x="1017125" y="2280925"/>
            <a:ext cx="1754100" cy="1157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 title="grase_2025-05-28T000000Z_currents-0m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78375"/>
            <a:ext cx="4572000" cy="35867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7"/>
          <p:cNvCxnSpPr/>
          <p:nvPr/>
        </p:nvCxnSpPr>
        <p:spPr>
          <a:xfrm flipH="1">
            <a:off x="1017125" y="2280925"/>
            <a:ext cx="1754100" cy="1157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Surface velocity maps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 title="tortugas_eddy_speed_2025-05-28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 title="tortugas_eddy_speed_2025-05-28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 title="tortugas_eddy_speed_2025-05-28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 title="tortugas_eddy_speed_2025-05-28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velocity section</a:t>
            </a:r>
            <a:endParaRPr/>
          </a:p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4" title="grase_2025-05-28T0000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8088"/>
            <a:ext cx="4572000" cy="352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4" title="grase_2025-06-02T120000Z_currents-1500m_rtof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808100"/>
            <a:ext cx="4572000" cy="3527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6" name="Google Shape;126;p25" title="grase_2025-05-28T0000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8088"/>
            <a:ext cx="4572000" cy="352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 title="grase_2025-06-02T120000Z_currents-1500m_esp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808100"/>
            <a:ext cx="4572000" cy="3527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3" name="Google Shape;133;p26" title="grase_2025-05-28T0000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8075"/>
            <a:ext cx="4572000" cy="352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 title="grase_2025-06-02T120000Z_currents-1500m_cmem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808075"/>
            <a:ext cx="4572000" cy="3527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7" title="grase_2025-05-28T000000Z_currents-1500m_rtofs-p.png"/>
          <p:cNvPicPr preferRelativeResize="0"/>
          <p:nvPr/>
        </p:nvPicPr>
        <p:blipFill rotWithShape="1">
          <a:blip r:embed="rId3">
            <a:alphaModFix/>
          </a:blip>
          <a:srcRect b="1653" l="0" r="0" t="1653"/>
          <a:stretch/>
        </p:blipFill>
        <p:spPr>
          <a:xfrm>
            <a:off x="0" y="866450"/>
            <a:ext cx="4572000" cy="3410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1500 m velocity maps</a:t>
            </a:r>
            <a:endParaRPr/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9" title="250527.147.1855.n00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6532403" cy="48386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29"/>
          <p:cNvCxnSpPr/>
          <p:nvPr/>
        </p:nvCxnSpPr>
        <p:spPr>
          <a:xfrm>
            <a:off x="4221175" y="242600"/>
            <a:ext cx="5400" cy="446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9"/>
          <p:cNvCxnSpPr/>
          <p:nvPr/>
        </p:nvCxnSpPr>
        <p:spPr>
          <a:xfrm>
            <a:off x="3942675" y="263100"/>
            <a:ext cx="5400" cy="446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29"/>
          <p:cNvCxnSpPr/>
          <p:nvPr/>
        </p:nvCxnSpPr>
        <p:spPr>
          <a:xfrm>
            <a:off x="385075" y="2422650"/>
            <a:ext cx="55011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29"/>
          <p:cNvCxnSpPr/>
          <p:nvPr/>
        </p:nvCxnSpPr>
        <p:spPr>
          <a:xfrm>
            <a:off x="461275" y="2108700"/>
            <a:ext cx="55011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5" name="Google Shape;155;p29"/>
          <p:cNvSpPr/>
          <p:nvPr/>
        </p:nvSpPr>
        <p:spPr>
          <a:xfrm>
            <a:off x="3832425" y="1664100"/>
            <a:ext cx="739500" cy="1026900"/>
          </a:xfrm>
          <a:prstGeom prst="ellipse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9"/>
          <p:cNvSpPr txBox="1"/>
          <p:nvPr/>
        </p:nvSpPr>
        <p:spPr>
          <a:xfrm>
            <a:off x="6922275" y="27650"/>
            <a:ext cx="22218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</a:rPr>
              <a:t>1855 GMT</a:t>
            </a:r>
            <a:endParaRPr b="1"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Black lines added horizontally across 25N &amp; 26 N, and vertically along 85W and 86W.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Eddy is within the white oval. Eddy is outlined by the persistent filament of cooler water wrapping </a:t>
            </a:r>
            <a:r>
              <a:rPr lang="en" sz="1700">
                <a:solidFill>
                  <a:schemeClr val="dk2"/>
                </a:solidFill>
              </a:rPr>
              <a:t>around</a:t>
            </a:r>
            <a:r>
              <a:rPr lang="en" sz="1700">
                <a:solidFill>
                  <a:schemeClr val="dk2"/>
                </a:solidFill>
              </a:rPr>
              <a:t> the Loop Current edge. 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Center by eye is about 85.2W, 25.4N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0" title="250527.147.1755.n0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32403" cy="48386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30"/>
          <p:cNvCxnSpPr/>
          <p:nvPr/>
        </p:nvCxnSpPr>
        <p:spPr>
          <a:xfrm>
            <a:off x="4221175" y="242600"/>
            <a:ext cx="5400" cy="446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" name="Google Shape;163;p30"/>
          <p:cNvCxnSpPr/>
          <p:nvPr/>
        </p:nvCxnSpPr>
        <p:spPr>
          <a:xfrm>
            <a:off x="3942675" y="263100"/>
            <a:ext cx="5400" cy="446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" name="Google Shape;164;p30"/>
          <p:cNvCxnSpPr/>
          <p:nvPr/>
        </p:nvCxnSpPr>
        <p:spPr>
          <a:xfrm>
            <a:off x="385075" y="2422650"/>
            <a:ext cx="55011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" name="Google Shape;165;p30"/>
          <p:cNvCxnSpPr/>
          <p:nvPr/>
        </p:nvCxnSpPr>
        <p:spPr>
          <a:xfrm>
            <a:off x="461275" y="2108700"/>
            <a:ext cx="5501100" cy="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6" name="Google Shape;166;p30"/>
          <p:cNvSpPr/>
          <p:nvPr/>
        </p:nvSpPr>
        <p:spPr>
          <a:xfrm>
            <a:off x="3832425" y="1664100"/>
            <a:ext cx="739500" cy="1026900"/>
          </a:xfrm>
          <a:prstGeom prst="ellipse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0"/>
          <p:cNvSpPr txBox="1"/>
          <p:nvPr/>
        </p:nvSpPr>
        <p:spPr>
          <a:xfrm>
            <a:off x="6922275" y="27650"/>
            <a:ext cx="22218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</a:rPr>
              <a:t>1855 GMT</a:t>
            </a:r>
            <a:endParaRPr b="1"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Black lines added horizontally across 25N &amp; 26 N, and vertically along 85W and 86W.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Eddy is within the white oval. Eddy is outlined by the persistent filament of cooler water wrapping around the Loop Current edge. </a:t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Center by eye is about 85.2W, 25.4N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1" title="grase_2025-05-28T000000Z_currents-0m_rtof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167833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1"/>
          <p:cNvSpPr txBox="1"/>
          <p:nvPr/>
        </p:nvSpPr>
        <p:spPr>
          <a:xfrm>
            <a:off x="6467825" y="307525"/>
            <a:ext cx="2271600" cy="3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Lon: -85.142428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Lat: 25.284099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2" title="grase_2025-05-28T000000Z_currents-0m_esp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167833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2"/>
          <p:cNvSpPr txBox="1"/>
          <p:nvPr/>
        </p:nvSpPr>
        <p:spPr>
          <a:xfrm>
            <a:off x="6467825" y="307525"/>
            <a:ext cx="2271600" cy="3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Lon: -85.142428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Lat: 25.443114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3" title="grase_2025-05-28T000000Z_currents-0m_cmem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167833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3"/>
          <p:cNvSpPr txBox="1"/>
          <p:nvPr/>
        </p:nvSpPr>
        <p:spPr>
          <a:xfrm>
            <a:off x="6467825" y="307525"/>
            <a:ext cx="2271600" cy="3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Lon: -85.210912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Lat: 25.242528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4" title="grase_2025-05-28T000000Z_currents-0m_rtofs-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167833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4"/>
          <p:cNvSpPr txBox="1"/>
          <p:nvPr/>
        </p:nvSpPr>
        <p:spPr>
          <a:xfrm>
            <a:off x="6467825" y="307525"/>
            <a:ext cx="2271600" cy="33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Lon: -85.363099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Lat: 25.415474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