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c550ebec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c550ebec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523f4003d1_0_1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523f4003d1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23f4003d1_0_1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23f4003d1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5294e3d6fe_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5294e3d6fe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5c5435343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5c5435343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c54353435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c54353435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5c54353435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5c54353435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5c54353435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5c54353435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294e3d6fe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294e3d6f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5294e3d6fe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5294e3d6f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56e8a5e36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56e8a5e36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17.png"/><Relationship Id="rId6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13.pn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4" title="250522.142.0655.n0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" y="0"/>
            <a:ext cx="6943892" cy="514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 title="tortugas_eddy_ts_2025-05-22T000000Z_RTOFS.png"/>
          <p:cNvPicPr preferRelativeResize="0"/>
          <p:nvPr/>
        </p:nvPicPr>
        <p:blipFill rotWithShape="1">
          <a:blip r:embed="rId3">
            <a:alphaModFix/>
          </a:blip>
          <a:srcRect b="0" l="199" r="189" t="0"/>
          <a:stretch/>
        </p:blipFill>
        <p:spPr>
          <a:xfrm>
            <a:off x="0" y="0"/>
            <a:ext cx="588486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 title="grase_2025-05-22T000000Z_currents-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24800" y="-12"/>
            <a:ext cx="3196774" cy="2507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 title="grase_2025-05-27T120000Z_currents-0m_rtofs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24800" y="2507838"/>
            <a:ext cx="3196774" cy="250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 title="gulf_of_mexico_2025-04-06T120000Z_currents-0m_cmem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4856" y="-30"/>
            <a:ext cx="2971874" cy="2507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 title="tortugas_eddy_ts_2025-05-22T000000Z_ESPC.png"/>
          <p:cNvPicPr preferRelativeResize="0"/>
          <p:nvPr/>
        </p:nvPicPr>
        <p:blipFill rotWithShape="1">
          <a:blip r:embed="rId4">
            <a:alphaModFix/>
          </a:blip>
          <a:srcRect b="0" l="199" r="189" t="0"/>
          <a:stretch/>
        </p:blipFill>
        <p:spPr>
          <a:xfrm>
            <a:off x="0" y="0"/>
            <a:ext cx="588486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 title="grase_2025-05-22T000000Z_currents-0m_espc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24800" y="-12"/>
            <a:ext cx="3196774" cy="2507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 title="grase_2025-05-27T120000Z_currents-0m_espc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24800" y="2507838"/>
            <a:ext cx="3196774" cy="250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 title="grase_2025-05-22T000000Z_currents-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24800" y="-12"/>
            <a:ext cx="3196774" cy="2507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7" title="grase_2025-05-27T120000Z_currents-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24800" y="2507838"/>
            <a:ext cx="3196774" cy="2507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7" title="tortugas_eddy_ts_2025-05-22T000000Z_CMEMS.png"/>
          <p:cNvPicPr preferRelativeResize="0"/>
          <p:nvPr/>
        </p:nvPicPr>
        <p:blipFill rotWithShape="1">
          <a:blip r:embed="rId5">
            <a:alphaModFix/>
          </a:blip>
          <a:srcRect b="0" l="199" r="189" t="0"/>
          <a:stretch/>
        </p:blipFill>
        <p:spPr>
          <a:xfrm>
            <a:off x="0" y="0"/>
            <a:ext cx="588486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8" title="tortugas_eddy_speed_2025-05-22T00Z_RTOF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9" title="tortugas_eddy_speed_2025-05-22T00Z_ESP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0" title="tortugas_eddy_speed_2025-05-22T00Z_CMEM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1" title="tortugas_eddy_speed_2025-05-22T00Z_RTOFS (Parallel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2" title="grase_2025-05-22T000000Z_currents-150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5800" y="0"/>
            <a:ext cx="645238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2" title="Screenshot 2025-04-30 at 4.48.44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08825" y="1729250"/>
            <a:ext cx="2635175" cy="2635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2"/>
          <p:cNvSpPr txBox="1"/>
          <p:nvPr/>
        </p:nvSpPr>
        <p:spPr>
          <a:xfrm>
            <a:off x="6560600" y="481225"/>
            <a:ext cx="2460000" cy="12621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From Amy, Heather &amp; Anna: Treat these Argo floats with caution for currents due to potential grounding. T&amp;S </a:t>
            </a:r>
            <a:r>
              <a:rPr lang="en">
                <a:solidFill>
                  <a:schemeClr val="dk2"/>
                </a:solidFill>
              </a:rPr>
              <a:t>profiles</a:t>
            </a:r>
            <a:r>
              <a:rPr lang="en">
                <a:solidFill>
                  <a:schemeClr val="dk2"/>
                </a:solidFill>
              </a:rPr>
              <a:t> are good.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12" name="Google Shape;112;p22"/>
          <p:cNvSpPr txBox="1"/>
          <p:nvPr/>
        </p:nvSpPr>
        <p:spPr>
          <a:xfrm>
            <a:off x="6560700" y="4380950"/>
            <a:ext cx="2460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</a:rPr>
              <a:t>Tortugas Eddy Floats: 4903466, 4903550</a:t>
            </a:r>
            <a:endParaRPr sz="17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3" title="grase_2025-05-22T000000Z_currents-150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5800" y="0"/>
            <a:ext cx="645238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3" title="Screenshot 2025-04-30 at 4.48.44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08825" y="1729250"/>
            <a:ext cx="2635175" cy="2635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3"/>
          <p:cNvSpPr txBox="1"/>
          <p:nvPr/>
        </p:nvSpPr>
        <p:spPr>
          <a:xfrm>
            <a:off x="6560700" y="4380950"/>
            <a:ext cx="2460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</a:rPr>
              <a:t>Tortugas Eddy Floats: 4903466, 4903550</a:t>
            </a:r>
            <a:endParaRPr sz="1700">
              <a:solidFill>
                <a:schemeClr val="dk2"/>
              </a:solidFill>
            </a:endParaRPr>
          </a:p>
        </p:txBody>
      </p:sp>
      <p:sp>
        <p:nvSpPr>
          <p:cNvPr id="120" name="Google Shape;120;p23"/>
          <p:cNvSpPr txBox="1"/>
          <p:nvPr/>
        </p:nvSpPr>
        <p:spPr>
          <a:xfrm>
            <a:off x="6560600" y="481225"/>
            <a:ext cx="2460000" cy="12621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From Amy, Heather &amp; Anna: Treat these Argo floats with caution for currents due to potential grounding. T&amp;S profiles are good.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4" title="grase_2025-05-22T000000Z_currents-150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5800" y="0"/>
            <a:ext cx="645238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4" title="Screenshot 2025-04-30 at 4.48.44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08825" y="1729250"/>
            <a:ext cx="2635175" cy="263517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4"/>
          <p:cNvSpPr txBox="1"/>
          <p:nvPr/>
        </p:nvSpPr>
        <p:spPr>
          <a:xfrm>
            <a:off x="6560700" y="4380950"/>
            <a:ext cx="2460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</a:rPr>
              <a:t>Tortugas Eddy Floats: 4903466, 4903550</a:t>
            </a:r>
            <a:endParaRPr sz="1700">
              <a:solidFill>
                <a:schemeClr val="dk2"/>
              </a:solidFill>
            </a:endParaRPr>
          </a:p>
        </p:txBody>
      </p:sp>
      <p:sp>
        <p:nvSpPr>
          <p:cNvPr id="128" name="Google Shape;128;p24"/>
          <p:cNvSpPr txBox="1"/>
          <p:nvPr/>
        </p:nvSpPr>
        <p:spPr>
          <a:xfrm>
            <a:off x="6560600" y="481225"/>
            <a:ext cx="2460000" cy="12621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From Amy, Heather &amp; Anna: Treat these Argo floats with caution for currents due to potential grounding. T&amp;S profiles are good.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