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5bfeee14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5bfeee14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bfeee144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bfeee144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8e2ba0e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8e2ba0e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8dc85b61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8dc85b61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8dc85b61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8dc85b61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8dc85b61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8dc85b61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58dc85b61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58dc85b61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58dc85b613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58dc85b61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8dc85b613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8dc85b61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8dc85b613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8dc85b61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8e2ba0e7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8e2ba0e7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8dc85b61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8dc85b61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8dc85b61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8dc85b61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8dc85b61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58dc85b61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8dc85b613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8dc85b613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8e2ba0e7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8e2ba0e7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58dc85b61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58dc85b61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58dc85b613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58dc85b613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8dc85b61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58dc85b61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8dc85b613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8dc85b61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8e2ba0e7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58e2ba0e7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8dc85b613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58dc85b613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8dc85b61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8dc85b61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8dc85b61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8dc85b61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58dc85b61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58dc85b61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Surface currents, nowcast and Forecast</a:t>
            </a:r>
            <a:endParaRPr/>
          </a:p>
        </p:txBody>
      </p:sp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slides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5-15T000000Z_currents-0m_rtof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3825" y="0"/>
            <a:ext cx="6556349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" name="Google Shape;73;p16"/>
          <p:cNvCxnSpPr/>
          <p:nvPr/>
        </p:nvCxnSpPr>
        <p:spPr>
          <a:xfrm flipH="1">
            <a:off x="2749525" y="1282475"/>
            <a:ext cx="2780100" cy="221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grase_2025-05-19T120000Z_currents-0m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825" y="0"/>
            <a:ext cx="65563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 title="grase_2025-05-15T0000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825" y="0"/>
            <a:ext cx="6556349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p18"/>
          <p:cNvCxnSpPr/>
          <p:nvPr/>
        </p:nvCxnSpPr>
        <p:spPr>
          <a:xfrm flipH="1">
            <a:off x="2734075" y="1320075"/>
            <a:ext cx="2780100" cy="221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 title="grase_2025-05-19T1200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825" y="0"/>
            <a:ext cx="65563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0" title="grase_2025-05-15T0000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825" y="0"/>
            <a:ext cx="6556349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20"/>
          <p:cNvCxnSpPr/>
          <p:nvPr/>
        </p:nvCxnSpPr>
        <p:spPr>
          <a:xfrm flipH="1">
            <a:off x="3265225" y="1611075"/>
            <a:ext cx="2770200" cy="2175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1" title="grase_2025-05-19T1200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825" y="0"/>
            <a:ext cx="655634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2" title="grase_2025-05-15T000000Z_currents-0m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825" y="0"/>
            <a:ext cx="6556349" cy="5143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06" name="Google Shape;106;p22"/>
          <p:cNvCxnSpPr/>
          <p:nvPr/>
        </p:nvCxnSpPr>
        <p:spPr>
          <a:xfrm flipH="1">
            <a:off x="2749525" y="1053875"/>
            <a:ext cx="2780100" cy="221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/>
        </p:nvSpPr>
        <p:spPr>
          <a:xfrm>
            <a:off x="533700" y="1956875"/>
            <a:ext cx="7934400" cy="24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Parallel only goes to 24Z on the day of its run. Missing for this day.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1500 m currents, nowcast only</a:t>
            </a:r>
            <a:endParaRPr/>
          </a:p>
        </p:txBody>
      </p:sp>
      <p:sp>
        <p:nvSpPr>
          <p:cNvPr id="117" name="Google Shape;117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slides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5" title="grase_2025-05-15T000000Z_currents-1500m_rtofs.png"/>
          <p:cNvPicPr preferRelativeResize="0"/>
          <p:nvPr/>
        </p:nvPicPr>
        <p:blipFill rotWithShape="1">
          <a:blip r:embed="rId3">
            <a:alphaModFix/>
          </a:blip>
          <a:srcRect b="0" l="573" r="573" t="0"/>
          <a:stretch/>
        </p:blipFill>
        <p:spPr>
          <a:xfrm>
            <a:off x="1293825" y="0"/>
            <a:ext cx="65563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6" title="grase_2025-05-15T000000Z_currents-1500m_cmems.png"/>
          <p:cNvPicPr preferRelativeResize="0"/>
          <p:nvPr/>
        </p:nvPicPr>
        <p:blipFill rotWithShape="1">
          <a:blip r:embed="rId3">
            <a:alphaModFix/>
          </a:blip>
          <a:srcRect b="0" l="573" r="573" t="0"/>
          <a:stretch/>
        </p:blipFill>
        <p:spPr>
          <a:xfrm>
            <a:off x="1293825" y="0"/>
            <a:ext cx="65563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7" title="grase_2025-05-15T000000Z_currents-1500m_espc.png"/>
          <p:cNvPicPr preferRelativeResize="0"/>
          <p:nvPr/>
        </p:nvPicPr>
        <p:blipFill rotWithShape="1">
          <a:blip r:embed="rId3">
            <a:alphaModFix/>
          </a:blip>
          <a:srcRect b="0" l="573" r="573" t="0"/>
          <a:stretch/>
        </p:blipFill>
        <p:spPr>
          <a:xfrm>
            <a:off x="1293825" y="0"/>
            <a:ext cx="65563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8"/>
          <p:cNvSpPr txBox="1"/>
          <p:nvPr/>
        </p:nvSpPr>
        <p:spPr>
          <a:xfrm>
            <a:off x="2084075" y="2136250"/>
            <a:ext cx="465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RTOFS parallel goes here </a:t>
            </a:r>
            <a:r>
              <a:rPr lang="en" sz="1800">
                <a:solidFill>
                  <a:schemeClr val="dk2"/>
                </a:solidFill>
              </a:rPr>
              <a:t>when</a:t>
            </a:r>
            <a:r>
              <a:rPr lang="en" sz="1800">
                <a:solidFill>
                  <a:schemeClr val="dk2"/>
                </a:solidFill>
              </a:rPr>
              <a:t> ready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sections on the gray </a:t>
            </a:r>
            <a:r>
              <a:rPr lang="en"/>
              <a:t>diagonal</a:t>
            </a:r>
            <a:r>
              <a:rPr lang="en"/>
              <a:t> line in surface current slides </a:t>
            </a:r>
            <a:endParaRPr/>
          </a:p>
        </p:txBody>
      </p:sp>
      <p:sp>
        <p:nvSpPr>
          <p:cNvPr id="143" name="Google Shape;143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slides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30" title="tortugas_eddy_speed_2025-05-15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1" title="tortugas_eddy_speed_2025-05-15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2" title="tortugas_eddy_speed_2025-05-15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3" title="tortugas_eddy_speed_2025-05-15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speed sections on the red east-west line in surface current slides </a:t>
            </a:r>
            <a:endParaRPr/>
          </a:p>
        </p:txBody>
      </p:sp>
      <p:sp>
        <p:nvSpPr>
          <p:cNvPr id="169" name="Google Shape;169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 slides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5" title="tortugas_eddy_speed_2025-05-15T00Z_RTOF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6" title="tortugas_eddy_speed_2025-05-15T00Z_ESP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7" title="tortugas_eddy_speed_2025-05-15T00Z_CME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8" title="tortugas_eddy_speed_2025-05-15T00Z_RTOFS (Parallel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