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9dbf5db50_0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9dbf5db50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9dbf5db50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9dbf5db5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89dbf5db5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89dbf5db5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9dbf5db5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89dbf5db5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9dbf5db50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89dbf5db5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9dbf5db5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89dbf5db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9dbf5db50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89dbf5db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9dbf5db50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89dbf5db50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9dbf5db50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9dbf5db5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9dbf5db50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9dbf5db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892dcb34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892dcb34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892dcb34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6892dcb34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892dcb34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6892dcb34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892dcb34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892dcb34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892dcb34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6892dcb34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892dcb34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6892dcb34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892dcb34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6892dcb34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892dcb34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6892dcb34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892dcb34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892dcb34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892dcb34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6892dcb34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Relationship Id="rId4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9.png"/><Relationship Id="rId4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3.png"/><Relationship Id="rId4" Type="http://schemas.openxmlformats.org/officeDocument/2006/relationships/image" Target="../media/image4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October 9,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10-09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10-15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6"/>
          <p:cNvCxnSpPr/>
          <p:nvPr/>
        </p:nvCxnSpPr>
        <p:spPr>
          <a:xfrm flipH="1">
            <a:off x="2063800" y="1530469"/>
            <a:ext cx="163500" cy="2568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6"/>
          <p:cNvCxnSpPr/>
          <p:nvPr/>
        </p:nvCxnSpPr>
        <p:spPr>
          <a:xfrm flipH="1" rot="10800000">
            <a:off x="1625975" y="2074019"/>
            <a:ext cx="1188300" cy="9333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6"/>
          <p:cNvCxnSpPr/>
          <p:nvPr/>
        </p:nvCxnSpPr>
        <p:spPr>
          <a:xfrm>
            <a:off x="1625300" y="3394225"/>
            <a:ext cx="1179300" cy="355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 title="grase_2025-10-09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grase_2025-10-15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 title="grase_2025-10-09T00Z_currents-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 title="grase_2025-10-15T12Z_currents-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grase_2025-10-09T00Z_currents-10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 title="grase_2025-10-15T12Z_currents-10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 title="grase_2025-10-09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title="grase_2025-10-15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title="grase_2025-10-09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 title="grase_2025-10-15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22"/>
          <p:cNvGrpSpPr/>
          <p:nvPr/>
        </p:nvGrpSpPr>
        <p:grpSpPr>
          <a:xfrm>
            <a:off x="1625975" y="1530469"/>
            <a:ext cx="1188300" cy="2568900"/>
            <a:chOff x="1625975" y="1515350"/>
            <a:chExt cx="1188300" cy="2568900"/>
          </a:xfrm>
        </p:grpSpPr>
        <p:cxnSp>
          <p:nvCxnSpPr>
            <p:cNvPr id="114" name="Google Shape;114;p22"/>
            <p:cNvCxnSpPr/>
            <p:nvPr/>
          </p:nvCxnSpPr>
          <p:spPr>
            <a:xfrm flipH="1" rot="10800000">
              <a:off x="1625975" y="2058900"/>
              <a:ext cx="1188300" cy="933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22"/>
            <p:cNvCxnSpPr/>
            <p:nvPr/>
          </p:nvCxnSpPr>
          <p:spPr>
            <a:xfrm flipH="1">
              <a:off x="2063800" y="1515350"/>
              <a:ext cx="163500" cy="25689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6" name="Google Shape;116;p22"/>
          <p:cNvCxnSpPr/>
          <p:nvPr/>
        </p:nvCxnSpPr>
        <p:spPr>
          <a:xfrm>
            <a:off x="1625300" y="3394225"/>
            <a:ext cx="1179300" cy="355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3" title="grase_2025-10-09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 title="grase_2025-10-15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 title="grase_2025-10-09T00Z_currents-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 title="grase_2025-10-15T12Z_currents-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 title="grase_2025-10-09T00Z_currents-10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 title="grase_2025-10-15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 title="grase_2025-10-09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grase_2025-10-15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8" title="grase_2025-10-09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 title="grase_2025-10-15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28"/>
          <p:cNvGrpSpPr/>
          <p:nvPr/>
        </p:nvGrpSpPr>
        <p:grpSpPr>
          <a:xfrm>
            <a:off x="1625975" y="1530469"/>
            <a:ext cx="1188300" cy="2568900"/>
            <a:chOff x="1625975" y="1515350"/>
            <a:chExt cx="1188300" cy="2568900"/>
          </a:xfrm>
        </p:grpSpPr>
        <p:cxnSp>
          <p:nvCxnSpPr>
            <p:cNvPr id="154" name="Google Shape;154;p28"/>
            <p:cNvCxnSpPr/>
            <p:nvPr/>
          </p:nvCxnSpPr>
          <p:spPr>
            <a:xfrm flipH="1" rot="10800000">
              <a:off x="1625975" y="2058900"/>
              <a:ext cx="1188300" cy="933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28"/>
            <p:cNvCxnSpPr/>
            <p:nvPr/>
          </p:nvCxnSpPr>
          <p:spPr>
            <a:xfrm flipH="1">
              <a:off x="2063800" y="1515350"/>
              <a:ext cx="163500" cy="25689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56" name="Google Shape;156;p28"/>
          <p:cNvCxnSpPr/>
          <p:nvPr/>
        </p:nvCxnSpPr>
        <p:spPr>
          <a:xfrm>
            <a:off x="1625300" y="3394225"/>
            <a:ext cx="1179300" cy="355500"/>
          </a:xfrm>
          <a:prstGeom prst="straightConnector1">
            <a:avLst/>
          </a:prstGeom>
          <a:noFill/>
          <a:ln cap="flat" cmpd="sng" w="19050">
            <a:solidFill>
              <a:srgbClr val="4285F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 title="grase_2025-10-09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 title="grase_2025-10-15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0" title="grase_2025-10-09T00Z_currents-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0" title="grase_2025-10-15T12Z_currents-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1" title="grase_2025-10-09T00Z_currents-10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 title="grase_2025-10-15T12Z_currents-10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title="grase_2025-10-09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 title="grase_2025-10-15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(Green Line)</a:t>
            </a:r>
            <a:endParaRPr/>
          </a:p>
        </p:txBody>
      </p:sp>
      <p:sp>
        <p:nvSpPr>
          <p:cNvPr id="186" name="Google Shape;186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2" name="Google Shape;192;p34" title="tortugas_eddy_speed_2025-10-09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5" title="tortugas_eddy_speed_2025-10-09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6" title="tortugas_eddy_speed_2025-10-09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8" name="Google Shape;208;p37" title="tortugas_eddy_temperature_2025-10-09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8" title="tortugas_eddy_temperature_2025-10-09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9" title="tortugas_eddy_temperature_2025-10-09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4" name="Google Shape;224;p40" title="tortugas_eddy_salinity_2025-10-09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1" title="tortugas_eddy_salinity_2025-10-09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2" title="tortugas_eddy_salinity_2025-10-09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(Blue Line)</a:t>
            </a:r>
            <a:endParaRPr/>
          </a:p>
        </p:txBody>
      </p:sp>
      <p:sp>
        <p:nvSpPr>
          <p:cNvPr id="240" name="Google Shape;240;p4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6" name="Google Shape;246;p44" title="tortugas_eddy_speed_2025-10-09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5" title="tortugas_eddy_speed_2025-10-09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6" title="tortugas_eddy_speed_2025-10-09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2" name="Google Shape;262;p47" title="tortugas_eddy_temperature_2025-10-09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8" title="tortugas_eddy_temperature_2025-10-09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9" title="tortugas_eddy_temperature_2025-10-09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8" name="Google Shape;278;p50" title="tortugas_eddy_salinity_2025-10-09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1" title="tortugas_eddy_salinity_2025-10-09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2" title="tortugas_eddy_salinity_2025-10-09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294" name="Google Shape;294;p5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00" name="Google Shape;300;p54" title="tortugas_eddy_speed_2025-10-09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5" title="tortugas_eddy_speed_2025-10-09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6" title="tortugas_eddy_speed_2025-10-09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16" name="Google Shape;316;p57" title="tortugas_eddy_temperature_2025-10-09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58" title="tortugas_eddy_temperature_2025-10-09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9" title="tortugas_eddy_temperature_2025-10-09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32" name="Google Shape;332;p60" title="tortugas_eddy_salinity_2025-10-09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61" title="tortugas_eddy_salinity_2025-10-09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62" title="tortugas_eddy_salinity_2025-10-09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