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5"/>
  </p:notesMasterIdLst>
  <p:sldIdLst>
    <p:sldId id="395" r:id="rId3"/>
    <p:sldId id="39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44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0C13C-F89B-1B44-9639-1EC3B0CF1E1B}" type="datetimeFigureOut">
              <a:rPr lang="en-US" smtClean="0"/>
              <a:t>1/9/14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289D6-5990-5441-B9C3-198255348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5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99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CA36A-3C95-A243-9186-14DBD83B9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2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3E2BF-24EB-EF47-B487-DCAC91613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93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E318E-1124-AF4C-A3F2-5DF0DAF96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06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7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15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76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12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59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74806-90AF-A444-A21A-672F1DFD43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0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C05D1-4233-FD4F-A74F-ABDB2D3AE2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8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CC36F-F71E-5F49-854E-D01140270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143C0-1B7B-0A46-9C9C-A3F890ECA3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7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D2BF7E-B71A-7948-A9C5-526797D3F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9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C318C-C379-D349-A5DC-262463F0DF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5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208AF-3321-674A-A685-BE72B22E7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D3863-58BF-3D43-8C31-0541CCEE82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1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7A138-3B0F-E64D-A264-84592C247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7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>
                <a:solidFill>
                  <a:schemeClr val="bg1"/>
                </a:solidFill>
                <a:ea typeface="Geneva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1"/>
                </a:solidFill>
                <a:ea typeface="Geneva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15AFA6C-E3D4-1145-9391-3E122593D1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5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ＭＳ Ｐゴシック" charset="0"/>
          <a:cs typeface="Geneva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Genev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Genev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Genev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0"/>
          <a:cs typeface="Genev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charset="0"/>
          <a:cs typeface="Geneva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Geneva" charset="-128"/>
          <a:cs typeface="Geneva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Geneva" charset="-128"/>
          <a:cs typeface="Genev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Geneva" charset="-128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Geneva" charset="-128"/>
          <a:cs typeface="Geneva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C3B72-50DD-F94D-8708-A804E6A20D55}" type="datetimeFigureOut">
              <a:rPr lang="en-US" smtClean="0"/>
              <a:t>1/9/14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320E-558A-2C4D-84C5-DDBD579DC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2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900" y="2387600"/>
            <a:ext cx="74364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1) Show – up  </a:t>
            </a:r>
          </a:p>
          <a:p>
            <a:endParaRPr lang="en-US" sz="3200" b="1" dirty="0"/>
          </a:p>
          <a:p>
            <a:r>
              <a:rPr lang="en-US" sz="3200" b="1" dirty="0" smtClean="0"/>
              <a:t>2) Fake Enthusiasm  (i.e. participate!)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18534"/>
            <a:ext cx="2219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Ground Rules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25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0" y="353199"/>
            <a:ext cx="90551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January 21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- Class </a:t>
            </a:r>
            <a:r>
              <a:rPr lang="en-US" dirty="0" smtClean="0">
                <a:latin typeface="Times New Roman"/>
                <a:cs typeface="Times New Roman"/>
              </a:rPr>
              <a:t>introductions; Class schedule; Introduction </a:t>
            </a:r>
            <a:r>
              <a:rPr lang="en-US" dirty="0">
                <a:latin typeface="Times New Roman"/>
                <a:cs typeface="Times New Roman"/>
              </a:rPr>
              <a:t>and update </a:t>
            </a:r>
            <a:r>
              <a:rPr lang="en-US" dirty="0" smtClean="0">
                <a:latin typeface="Times New Roman"/>
                <a:cs typeface="Times New Roman"/>
              </a:rPr>
              <a:t>on Challenger.  Identify Mentors, Describe previous projects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January 28 </a:t>
            </a:r>
            <a:r>
              <a:rPr lang="en-US" dirty="0" smtClean="0">
                <a:latin typeface="Times New Roman"/>
                <a:cs typeface="Times New Roman"/>
              </a:rPr>
              <a:t>– TBD Oscar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February 4 </a:t>
            </a:r>
            <a:r>
              <a:rPr lang="en-US" dirty="0" smtClean="0">
                <a:latin typeface="Times New Roman"/>
                <a:cs typeface="Times New Roman"/>
              </a:rPr>
              <a:t>– John </a:t>
            </a:r>
            <a:r>
              <a:rPr lang="en-US" dirty="0" err="1" smtClean="0">
                <a:latin typeface="Times New Roman"/>
                <a:cs typeface="Times New Roman"/>
              </a:rPr>
              <a:t>Manderson</a:t>
            </a:r>
            <a:r>
              <a:rPr lang="en-US" dirty="0" smtClean="0">
                <a:latin typeface="Times New Roman"/>
                <a:cs typeface="Times New Roman"/>
              </a:rPr>
              <a:t> (NOAA/NMFS/NEFSC)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February 11</a:t>
            </a:r>
            <a:r>
              <a:rPr lang="en-US" dirty="0" smtClean="0">
                <a:latin typeface="Times New Roman"/>
                <a:cs typeface="Times New Roman"/>
              </a:rPr>
              <a:t>– Intro Concept maps (Sage and mid people put up their concept maps) and Mentor training, concept maps group work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February 18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- Present Concept Maps, Individual Assignments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February 25 </a:t>
            </a:r>
            <a:r>
              <a:rPr lang="en-US" dirty="0" smtClean="0">
                <a:latin typeface="Times New Roman"/>
                <a:cs typeface="Times New Roman"/>
              </a:rPr>
              <a:t>- </a:t>
            </a:r>
            <a:r>
              <a:rPr lang="en-US" dirty="0">
                <a:latin typeface="Times New Roman"/>
                <a:cs typeface="Times New Roman"/>
              </a:rPr>
              <a:t>In class work on schedule and initial data collection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March 4</a:t>
            </a:r>
            <a:r>
              <a:rPr lang="en-US" dirty="0" smtClean="0">
                <a:latin typeface="Times New Roman"/>
                <a:cs typeface="Times New Roman"/>
              </a:rPr>
              <a:t>– </a:t>
            </a:r>
            <a:r>
              <a:rPr lang="en-US" dirty="0">
                <a:latin typeface="Times New Roman"/>
                <a:cs typeface="Times New Roman"/>
              </a:rPr>
              <a:t>Present Schedule and Initial Results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March 11 </a:t>
            </a:r>
            <a:r>
              <a:rPr lang="en-US" b="1" dirty="0">
                <a:latin typeface="Times New Roman"/>
                <a:cs typeface="Times New Roman"/>
              </a:rPr>
              <a:t>&amp;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March 25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– In class work on group projects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April 1</a:t>
            </a:r>
            <a:r>
              <a:rPr lang="en-US" dirty="0" smtClean="0">
                <a:latin typeface="Times New Roman"/>
                <a:cs typeface="Times New Roman"/>
              </a:rPr>
              <a:t>- </a:t>
            </a:r>
            <a:r>
              <a:rPr lang="en-US" dirty="0">
                <a:latin typeface="Times New Roman"/>
                <a:cs typeface="Times New Roman"/>
              </a:rPr>
              <a:t>Mid-Point </a:t>
            </a:r>
            <a:r>
              <a:rPr lang="en-US" dirty="0" smtClean="0">
                <a:latin typeface="Times New Roman"/>
                <a:cs typeface="Times New Roman"/>
              </a:rPr>
              <a:t>Check/ Present Group Status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April 8</a:t>
            </a:r>
            <a:r>
              <a:rPr lang="en-US" b="1" dirty="0" smtClean="0">
                <a:latin typeface="Times New Roman"/>
                <a:cs typeface="Times New Roman"/>
              </a:rPr>
              <a:t> &amp;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April 15 </a:t>
            </a:r>
            <a:r>
              <a:rPr lang="en-US" b="1" dirty="0" smtClean="0">
                <a:latin typeface="Times New Roman"/>
                <a:cs typeface="Times New Roman"/>
              </a:rPr>
              <a:t>– </a:t>
            </a:r>
            <a:r>
              <a:rPr lang="en-US" dirty="0" smtClean="0">
                <a:latin typeface="Times New Roman"/>
                <a:cs typeface="Times New Roman"/>
              </a:rPr>
              <a:t>In class project work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April 22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– Prepare final presentation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April 29</a:t>
            </a:r>
            <a:r>
              <a:rPr lang="en-US" dirty="0" smtClean="0">
                <a:latin typeface="Times New Roman"/>
                <a:cs typeface="Times New Roman"/>
              </a:rPr>
              <a:t>– </a:t>
            </a:r>
            <a:r>
              <a:rPr lang="en-US" dirty="0">
                <a:latin typeface="Times New Roman"/>
                <a:cs typeface="Times New Roman"/>
              </a:rPr>
              <a:t>In </a:t>
            </a:r>
            <a:r>
              <a:rPr lang="en-US">
                <a:latin typeface="Times New Roman"/>
                <a:cs typeface="Times New Roman"/>
              </a:rPr>
              <a:t>Class </a:t>
            </a:r>
            <a:r>
              <a:rPr lang="en-US" smtClean="0">
                <a:latin typeface="Times New Roman"/>
                <a:cs typeface="Times New Roman"/>
              </a:rPr>
              <a:t>Presentations (9am – 11am)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534"/>
            <a:ext cx="302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Semester Schedule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3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3341</TotalTime>
  <Words>161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Office Theme</vt:lpstr>
      <vt:lpstr>PowerPoint Presentation</vt:lpstr>
      <vt:lpstr>PowerPoint Presentation</vt:lpstr>
    </vt:vector>
  </TitlesOfParts>
  <Company>rutgers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Kohut</dc:creator>
  <cp:lastModifiedBy>Josh Kohut</cp:lastModifiedBy>
  <cp:revision>118</cp:revision>
  <dcterms:created xsi:type="dcterms:W3CDTF">2011-03-13T17:44:07Z</dcterms:created>
  <dcterms:modified xsi:type="dcterms:W3CDTF">2014-01-09T11:45:35Z</dcterms:modified>
</cp:coreProperties>
</file>