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 marL="0" marR="0" indent="0" algn="l" defTabSz="642915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66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107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87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60729" algn="ctr" defTabSz="4107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87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21457" algn="ctr" defTabSz="4107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87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482186" algn="ctr" defTabSz="4107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87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642915" algn="ctr" defTabSz="4107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87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03643" algn="ctr" defTabSz="4107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87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964372" algn="ctr" defTabSz="4107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87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125101" algn="ctr" defTabSz="4107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87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285829" algn="ctr" defTabSz="4107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87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321457" latinLnBrk="0">
      <a:lnSpc>
        <a:spcPct val="117999"/>
      </a:lnSpc>
      <a:defRPr sz="1547">
        <a:latin typeface="Helvetica Neue"/>
        <a:ea typeface="Helvetica Neue"/>
        <a:cs typeface="Helvetica Neue"/>
        <a:sym typeface="Helvetica Neue"/>
      </a:defRPr>
    </a:lvl1pPr>
    <a:lvl2pPr indent="160729" defTabSz="321457" latinLnBrk="0">
      <a:lnSpc>
        <a:spcPct val="117999"/>
      </a:lnSpc>
      <a:defRPr sz="1547">
        <a:latin typeface="Helvetica Neue"/>
        <a:ea typeface="Helvetica Neue"/>
        <a:cs typeface="Helvetica Neue"/>
        <a:sym typeface="Helvetica Neue"/>
      </a:defRPr>
    </a:lvl2pPr>
    <a:lvl3pPr indent="321457" defTabSz="321457" latinLnBrk="0">
      <a:lnSpc>
        <a:spcPct val="117999"/>
      </a:lnSpc>
      <a:defRPr sz="1547">
        <a:latin typeface="Helvetica Neue"/>
        <a:ea typeface="Helvetica Neue"/>
        <a:cs typeface="Helvetica Neue"/>
        <a:sym typeface="Helvetica Neue"/>
      </a:defRPr>
    </a:lvl3pPr>
    <a:lvl4pPr indent="482186" defTabSz="321457" latinLnBrk="0">
      <a:lnSpc>
        <a:spcPct val="117999"/>
      </a:lnSpc>
      <a:defRPr sz="1547">
        <a:latin typeface="Helvetica Neue"/>
        <a:ea typeface="Helvetica Neue"/>
        <a:cs typeface="Helvetica Neue"/>
        <a:sym typeface="Helvetica Neue"/>
      </a:defRPr>
    </a:lvl4pPr>
    <a:lvl5pPr indent="642915" defTabSz="321457" latinLnBrk="0">
      <a:lnSpc>
        <a:spcPct val="117999"/>
      </a:lnSpc>
      <a:defRPr sz="1547">
        <a:latin typeface="Helvetica Neue"/>
        <a:ea typeface="Helvetica Neue"/>
        <a:cs typeface="Helvetica Neue"/>
        <a:sym typeface="Helvetica Neue"/>
      </a:defRPr>
    </a:lvl5pPr>
    <a:lvl6pPr indent="803643" defTabSz="321457" latinLnBrk="0">
      <a:lnSpc>
        <a:spcPct val="117999"/>
      </a:lnSpc>
      <a:defRPr sz="1547">
        <a:latin typeface="Helvetica Neue"/>
        <a:ea typeface="Helvetica Neue"/>
        <a:cs typeface="Helvetica Neue"/>
        <a:sym typeface="Helvetica Neue"/>
      </a:defRPr>
    </a:lvl6pPr>
    <a:lvl7pPr indent="964372" defTabSz="321457" latinLnBrk="0">
      <a:lnSpc>
        <a:spcPct val="117999"/>
      </a:lnSpc>
      <a:defRPr sz="1547">
        <a:latin typeface="Helvetica Neue"/>
        <a:ea typeface="Helvetica Neue"/>
        <a:cs typeface="Helvetica Neue"/>
        <a:sym typeface="Helvetica Neue"/>
      </a:defRPr>
    </a:lvl7pPr>
    <a:lvl8pPr indent="1125101" defTabSz="321457" latinLnBrk="0">
      <a:lnSpc>
        <a:spcPct val="117999"/>
      </a:lnSpc>
      <a:defRPr sz="1547">
        <a:latin typeface="Helvetica Neue"/>
        <a:ea typeface="Helvetica Neue"/>
        <a:cs typeface="Helvetica Neue"/>
        <a:sym typeface="Helvetica Neue"/>
      </a:defRPr>
    </a:lvl8pPr>
    <a:lvl9pPr indent="1285829" defTabSz="321457" latinLnBrk="0">
      <a:lnSpc>
        <a:spcPct val="117999"/>
      </a:lnSpc>
      <a:defRPr sz="1547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892969" y="1151930"/>
            <a:ext cx="7358063" cy="232171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69" y="354508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0" algn="ctr">
              <a:spcBef>
                <a:spcPts val="0"/>
              </a:spcBef>
              <a:buSzTx/>
              <a:buNone/>
              <a:defRPr sz="2601"/>
            </a:lvl2pPr>
            <a:lvl3pPr marL="0" indent="0" algn="ctr">
              <a:spcBef>
                <a:spcPts val="0"/>
              </a:spcBef>
              <a:buSzTx/>
              <a:buNone/>
              <a:defRPr sz="2601"/>
            </a:lvl3pPr>
            <a:lvl4pPr marL="0" indent="0" algn="ctr">
              <a:spcBef>
                <a:spcPts val="0"/>
              </a:spcBef>
              <a:buSzTx/>
              <a:buNone/>
              <a:defRPr sz="2601"/>
            </a:lvl4pPr>
            <a:lvl5pPr marL="0" indent="0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892969" y="4473773"/>
            <a:ext cx="7358063" cy="36221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87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892969" y="2979431"/>
            <a:ext cx="7358063" cy="47051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391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143000" y="473273"/>
            <a:ext cx="6858000" cy="41523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892969" y="4723805"/>
            <a:ext cx="7358063" cy="1000125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69" y="5732859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0" algn="ctr">
              <a:spcBef>
                <a:spcPts val="0"/>
              </a:spcBef>
              <a:buSzTx/>
              <a:buNone/>
              <a:defRPr sz="2601"/>
            </a:lvl2pPr>
            <a:lvl3pPr marL="0" indent="0" algn="ctr">
              <a:spcBef>
                <a:spcPts val="0"/>
              </a:spcBef>
              <a:buSzTx/>
              <a:buNone/>
              <a:defRPr sz="2601"/>
            </a:lvl3pPr>
            <a:lvl4pPr marL="0" indent="0" algn="ctr">
              <a:spcBef>
                <a:spcPts val="0"/>
              </a:spcBef>
              <a:buSzTx/>
              <a:buNone/>
              <a:defRPr sz="2601"/>
            </a:lvl4pPr>
            <a:lvl5pPr marL="0" indent="0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892969" y="2268141"/>
            <a:ext cx="7358063" cy="232171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4723805" y="446484"/>
            <a:ext cx="3750469" cy="577750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669726" y="446484"/>
            <a:ext cx="3750469" cy="2803922"/>
          </a:xfrm>
          <a:prstGeom prst="rect">
            <a:avLst/>
          </a:prstGeom>
        </p:spPr>
        <p:txBody>
          <a:bodyPr anchor="b"/>
          <a:lstStyle>
            <a:lvl1pPr>
              <a:defRPr sz="4219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69726" y="3321844"/>
            <a:ext cx="3750469" cy="28932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0" algn="ctr">
              <a:spcBef>
                <a:spcPts val="0"/>
              </a:spcBef>
              <a:buSzTx/>
              <a:buNone/>
              <a:defRPr sz="2601"/>
            </a:lvl2pPr>
            <a:lvl3pPr marL="0" indent="0" algn="ctr">
              <a:spcBef>
                <a:spcPts val="0"/>
              </a:spcBef>
              <a:buSzTx/>
              <a:buNone/>
              <a:defRPr sz="2601"/>
            </a:lvl3pPr>
            <a:lvl4pPr marL="0" indent="0" algn="ctr">
              <a:spcBef>
                <a:spcPts val="0"/>
              </a:spcBef>
              <a:buSzTx/>
              <a:buNone/>
              <a:defRPr sz="2601"/>
            </a:lvl4pPr>
            <a:lvl5pPr marL="0" indent="0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4723805" y="1821656"/>
            <a:ext cx="3750469" cy="442019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69726" y="1821656"/>
            <a:ext cx="3750469" cy="442019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2250"/>
              </a:spcBef>
              <a:defRPr sz="1969"/>
            </a:lvl1pPr>
            <a:lvl2pPr marL="482186" indent="-241093">
              <a:spcBef>
                <a:spcPts val="2250"/>
              </a:spcBef>
              <a:defRPr sz="1969"/>
            </a:lvl2pPr>
            <a:lvl3pPr marL="723279" indent="-241093">
              <a:spcBef>
                <a:spcPts val="2250"/>
              </a:spcBef>
              <a:defRPr sz="1969"/>
            </a:lvl3pPr>
            <a:lvl4pPr marL="964372" indent="-241093">
              <a:spcBef>
                <a:spcPts val="2250"/>
              </a:spcBef>
              <a:defRPr sz="1969"/>
            </a:lvl4pPr>
            <a:lvl5pPr marL="1205465" indent="-241093">
              <a:spcBef>
                <a:spcPts val="2250"/>
              </a:spcBef>
              <a:defRPr sz="196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22143" y="6536531"/>
            <a:ext cx="294954" cy="27571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669727" y="892969"/>
            <a:ext cx="7804547" cy="50720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4723805" y="3580805"/>
            <a:ext cx="3750469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4723805" y="625078"/>
            <a:ext cx="3750469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669726" y="625078"/>
            <a:ext cx="3750469" cy="56078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69727" y="178594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69727" y="1821656"/>
            <a:ext cx="7804547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41379" y="6536531"/>
            <a:ext cx="256481" cy="27571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125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252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2505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3758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5011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62640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87516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18769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0022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1275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607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21457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82186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42915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803643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64372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125101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858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3828" y="558106"/>
            <a:ext cx="5036344" cy="20181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437" y="2522637"/>
            <a:ext cx="5036344" cy="20181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82828" y="2611934"/>
            <a:ext cx="2839641" cy="23038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16211" y="4576465"/>
            <a:ext cx="5036344" cy="20181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553766" y="-53578"/>
            <a:ext cx="6036469" cy="7590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0492" y="-22900"/>
            <a:ext cx="6983016" cy="759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53828" y="495598"/>
            <a:ext cx="5036344" cy="20181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114" y="2549426"/>
            <a:ext cx="5045273" cy="20181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53828" y="4603254"/>
            <a:ext cx="5036344" cy="20181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420320" y="2328919"/>
            <a:ext cx="2839641" cy="23038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hermal-Wind Balance Using ng487 and ng291"/>
          <p:cNvSpPr txBox="1"/>
          <p:nvPr/>
        </p:nvSpPr>
        <p:spPr>
          <a:xfrm>
            <a:off x="929977" y="77274"/>
            <a:ext cx="7284046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600"/>
            </a:lvl1pPr>
          </a:lstStyle>
          <a:p>
            <a:r>
              <a:rPr sz="2531" dirty="0"/>
              <a:t>Thermal-Wind Balance Using ng487 and ng291</a:t>
            </a:r>
          </a:p>
        </p:txBody>
      </p:sp>
      <p:pic>
        <p:nvPicPr>
          <p:cNvPr id="132" name="thermal_wind_calculation_2018-08-23 12:00:00.png" descr="thermal_wind_calculation_2018-08-23 12:00:0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9425" y="3565340"/>
            <a:ext cx="3871769" cy="30067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52180" y="613070"/>
            <a:ext cx="2839641" cy="2303860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Line"/>
          <p:cNvSpPr/>
          <p:nvPr/>
        </p:nvSpPr>
        <p:spPr>
          <a:xfrm>
            <a:off x="3982641" y="5406926"/>
            <a:ext cx="835082" cy="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135" name="Shifted"/>
          <p:cNvSpPr txBox="1"/>
          <p:nvPr/>
        </p:nvSpPr>
        <p:spPr>
          <a:xfrm>
            <a:off x="4108435" y="5029584"/>
            <a:ext cx="583494" cy="254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186" dirty="0"/>
              <a:t>Shifted</a:t>
            </a:r>
          </a:p>
        </p:txBody>
      </p:sp>
      <p:sp>
        <p:nvSpPr>
          <p:cNvPr id="136" name="Line"/>
          <p:cNvSpPr/>
          <p:nvPr/>
        </p:nvSpPr>
        <p:spPr>
          <a:xfrm>
            <a:off x="2101635" y="5458829"/>
            <a:ext cx="90420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137" name="Shift"/>
          <p:cNvSpPr txBox="1"/>
          <p:nvPr/>
        </p:nvSpPr>
        <p:spPr>
          <a:xfrm>
            <a:off x="2351756" y="5154600"/>
            <a:ext cx="403958" cy="254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186"/>
              <a:t>Shift</a:t>
            </a:r>
          </a:p>
        </p:txBody>
      </p:sp>
      <p:pic>
        <p:nvPicPr>
          <p:cNvPr id="138" name="thermal_wind_shifted_calculation_2018-08-23 12:00:00.png" descr="thermal_wind_shifted_calculation_2018-08-23 12:00:0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58541" y="3653527"/>
            <a:ext cx="3871770" cy="30067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hermal-Wind Balance"/>
          <p:cNvSpPr txBox="1"/>
          <p:nvPr/>
        </p:nvSpPr>
        <p:spPr>
          <a:xfrm>
            <a:off x="2777438" y="59415"/>
            <a:ext cx="3589124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600"/>
            </a:lvl1pPr>
          </a:lstStyle>
          <a:p>
            <a:r>
              <a:rPr sz="2531" dirty="0"/>
              <a:t>Thermal-Wind Balance</a:t>
            </a:r>
          </a:p>
        </p:txBody>
      </p:sp>
      <p:pic>
        <p:nvPicPr>
          <p:cNvPr id="141" name="Caribbean_map_channel_hurr_2018_grid.png" descr="Caribbean_map_channel_hurr_2018_gri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44573" y="611740"/>
            <a:ext cx="2654854" cy="2157377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Line"/>
          <p:cNvSpPr/>
          <p:nvPr/>
        </p:nvSpPr>
        <p:spPr>
          <a:xfrm flipH="1" flipV="1">
            <a:off x="4776545" y="1851722"/>
            <a:ext cx="835729" cy="110927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143" name="Line"/>
          <p:cNvSpPr/>
          <p:nvPr/>
        </p:nvSpPr>
        <p:spPr>
          <a:xfrm flipH="1" flipV="1">
            <a:off x="4668134" y="1835084"/>
            <a:ext cx="387221" cy="732235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144" name="Green line: location ng467…"/>
          <p:cNvSpPr txBox="1"/>
          <p:nvPr/>
        </p:nvSpPr>
        <p:spPr>
          <a:xfrm>
            <a:off x="156366" y="962240"/>
            <a:ext cx="3002257" cy="802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l"/>
            <a:r>
              <a:rPr sz="1186">
                <a:solidFill>
                  <a:srgbClr val="12A61E"/>
                </a:solidFill>
              </a:rPr>
              <a:t>Green line</a:t>
            </a:r>
            <a:r>
              <a:rPr sz="1186"/>
              <a:t>: location ng467</a:t>
            </a:r>
          </a:p>
          <a:p>
            <a:pPr algn="l"/>
            <a:r>
              <a:rPr sz="1186">
                <a:solidFill>
                  <a:srgbClr val="C1671A"/>
                </a:solidFill>
              </a:rPr>
              <a:t>Orange line</a:t>
            </a:r>
            <a:r>
              <a:rPr sz="1186"/>
              <a:t>: location lowest red dot</a:t>
            </a:r>
          </a:p>
          <a:p>
            <a:pPr algn="l"/>
            <a:r>
              <a:rPr sz="1186"/>
              <a:t>Retrieving velocity profiles of other two red dots tonight (server not responding)</a:t>
            </a:r>
          </a:p>
        </p:txBody>
      </p:sp>
      <p:sp>
        <p:nvSpPr>
          <p:cNvPr id="145" name="Line"/>
          <p:cNvSpPr/>
          <p:nvPr/>
        </p:nvSpPr>
        <p:spPr>
          <a:xfrm flipV="1">
            <a:off x="2625328" y="1722208"/>
            <a:ext cx="2146300" cy="291437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pic>
        <p:nvPicPr>
          <p:cNvPr id="146" name="thermal_wind_vs_GOFS31_VI_channel_2018-07-20 12:00:00.png" descr="thermal_wind_vs_GOFS31_VI_channel_2018-07-20 12:00:0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2051" y="2329061"/>
            <a:ext cx="2832778" cy="2199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thermal_wind_vs_GOFS31_VI_channel_2018-07-26 12:00:00.png" descr="thermal_wind_vs_GOFS31_VI_channel_2018-07-26 12:00:0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55611" y="2329061"/>
            <a:ext cx="2832779" cy="2199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thermal_wind_vs_GOFS31_VI_channel_2018-07-30 12:00:00.png" descr="thermal_wind_vs_GOFS31_VI_channel_2018-07-30 12:00:0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073154" y="2329061"/>
            <a:ext cx="2832780" cy="2199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thermal_wind_vs_GOFS31_VI_channel_2018-08-05 12:00:00.png" descr="thermal_wind_vs_GOFS31_VI_channel_2018-08-05 12:00:00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09018" y="4549740"/>
            <a:ext cx="2896953" cy="22497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thermal_wind_vs_GOFS31_VI_channel_2018-08-20 12:00:00.png" descr="thermal_wind_vs_GOFS31_VI_channel_2018-08-20 12:00:00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215622" y="4508851"/>
            <a:ext cx="3002257" cy="2331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thermal_wind_vs_GOFS31_VI_channel_2018-08-23 12:00:00.png" descr="thermal_wind_vs_GOFS31_VI_channel_2018-08-23 12:00:00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198400" y="4595908"/>
            <a:ext cx="2778050" cy="21573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953" y="3397078"/>
            <a:ext cx="8599573" cy="31687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depth_int_heat_transport_East_ng467.png" descr="depth_int_heat_transport_East_ng46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4280" y="145845"/>
            <a:ext cx="8599573" cy="3181935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Rectangle"/>
          <p:cNvSpPr/>
          <p:nvPr/>
        </p:nvSpPr>
        <p:spPr>
          <a:xfrm>
            <a:off x="5603379" y="517666"/>
            <a:ext cx="3132786" cy="2491871"/>
          </a:xfrm>
          <a:prstGeom prst="rect">
            <a:avLst/>
          </a:prstGeom>
          <a:solidFill>
            <a:srgbClr val="050B11">
              <a:alpha val="67931"/>
            </a:srgb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156" name="Rectangle"/>
          <p:cNvSpPr/>
          <p:nvPr/>
        </p:nvSpPr>
        <p:spPr>
          <a:xfrm>
            <a:off x="5603379" y="3762300"/>
            <a:ext cx="3132786" cy="2491872"/>
          </a:xfrm>
          <a:prstGeom prst="rect">
            <a:avLst/>
          </a:prstGeom>
          <a:solidFill>
            <a:srgbClr val="050B11">
              <a:alpha val="67931"/>
            </a:srgb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36</Words>
  <Application>Microsoft Macintosh PowerPoint</Application>
  <PresentationFormat>On-screen Show (4:3)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</cp:revision>
  <dcterms:modified xsi:type="dcterms:W3CDTF">2019-03-18T22:26:17Z</dcterms:modified>
</cp:coreProperties>
</file>