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2"/>
    <p:restoredTop sz="96405"/>
  </p:normalViewPr>
  <p:slideViewPr>
    <p:cSldViewPr snapToGrid="0" snapToObjects="1">
      <p:cViewPr varScale="1">
        <p:scale>
          <a:sx n="147" d="100"/>
          <a:sy n="147" d="100"/>
        </p:scale>
        <p:origin x="8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DED7-AFDA-164E-AF7C-76FB4F82BCD1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ED54-B3BF-5F49-8BDD-0D8BFCDE9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0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DED7-AFDA-164E-AF7C-76FB4F82BCD1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ED54-B3BF-5F49-8BDD-0D8BFCDE9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DED7-AFDA-164E-AF7C-76FB4F82BCD1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ED54-B3BF-5F49-8BDD-0D8BFCDE9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1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DED7-AFDA-164E-AF7C-76FB4F82BCD1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ED54-B3BF-5F49-8BDD-0D8BFCDE9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DED7-AFDA-164E-AF7C-76FB4F82BCD1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ED54-B3BF-5F49-8BDD-0D8BFCDE9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6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DED7-AFDA-164E-AF7C-76FB4F82BCD1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ED54-B3BF-5F49-8BDD-0D8BFCDE9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5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DED7-AFDA-164E-AF7C-76FB4F82BCD1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ED54-B3BF-5F49-8BDD-0D8BFCDE9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7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DED7-AFDA-164E-AF7C-76FB4F82BCD1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ED54-B3BF-5F49-8BDD-0D8BFCDE9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5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DED7-AFDA-164E-AF7C-76FB4F82BCD1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ED54-B3BF-5F49-8BDD-0D8BFCDE9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0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DED7-AFDA-164E-AF7C-76FB4F82BCD1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ED54-B3BF-5F49-8BDD-0D8BFCDE9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4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DED7-AFDA-164E-AF7C-76FB4F82BCD1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ED54-B3BF-5F49-8BDD-0D8BFCDE9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3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FDED7-AFDA-164E-AF7C-76FB4F82BCD1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5ED54-B3BF-5F49-8BDD-0D8BFCDE9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9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3ACBA1-008E-184F-AC8A-CB2AAD284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787" y="869954"/>
            <a:ext cx="6853542" cy="56718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D501B4-4F93-2D44-B8EB-65E3D93A96DB}"/>
              </a:ext>
            </a:extLst>
          </p:cNvPr>
          <p:cNvSpPr txBox="1"/>
          <p:nvPr/>
        </p:nvSpPr>
        <p:spPr>
          <a:xfrm>
            <a:off x="4202348" y="204281"/>
            <a:ext cx="810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Zeta</a:t>
            </a:r>
          </a:p>
        </p:txBody>
      </p:sp>
    </p:spTree>
    <p:extLst>
      <p:ext uri="{BB962C8B-B14F-4D97-AF65-F5344CB8AC3E}">
        <p14:creationId xmlns:p14="http://schemas.microsoft.com/office/powerpoint/2010/main" val="140057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648146-6B0C-174F-B742-9DBED6D39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51" y="3367797"/>
            <a:ext cx="3738520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B42163-80B8-B94C-9352-EB7EC814A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274" y="3377524"/>
            <a:ext cx="3700758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89A380-D688-E24D-8A69-9D2097DC7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097"/>
            <a:ext cx="4356154" cy="2821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584E80-8236-4949-BE4F-2C34275D0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3905" y="243291"/>
            <a:ext cx="4192621" cy="26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2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1BCC02-D97A-CF40-9A88-0FBD838A4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56" y="0"/>
            <a:ext cx="8387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29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1064</TotalTime>
  <Words>1</Words>
  <Application>Microsoft Macintosh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5</cp:revision>
  <dcterms:created xsi:type="dcterms:W3CDTF">2020-10-26T21:02:13Z</dcterms:created>
  <dcterms:modified xsi:type="dcterms:W3CDTF">2020-10-27T14:46:47Z</dcterms:modified>
</cp:coreProperties>
</file>