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4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9"/>
    <p:restoredTop sz="94598"/>
  </p:normalViewPr>
  <p:slideViewPr>
    <p:cSldViewPr snapToGrid="0" snapToObjects="1" showGuides="1">
      <p:cViewPr varScale="1">
        <p:scale>
          <a:sx n="125" d="100"/>
          <a:sy n="125" d="100"/>
        </p:scale>
        <p:origin x="18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5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9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7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8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6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A57FC-7E72-0143-8DC1-5926EA528EAA}" type="datetimeFigureOut">
              <a:rPr lang="en-US" smtClean="0"/>
              <a:t>6/13/19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5F501-A02D-B542-A8F1-1BE4F6058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6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A09CF6B-8ECB-114D-BD92-05CA58A12681}"/>
              </a:ext>
            </a:extLst>
          </p:cNvPr>
          <p:cNvSpPr/>
          <p:nvPr/>
        </p:nvSpPr>
        <p:spPr>
          <a:xfrm>
            <a:off x="2324348" y="2004831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dirty="0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D511EAC6-6F74-A246-A8ED-A73163160D2F}"/>
              </a:ext>
            </a:extLst>
          </p:cNvPr>
          <p:cNvGrpSpPr/>
          <p:nvPr/>
        </p:nvGrpSpPr>
        <p:grpSpPr>
          <a:xfrm>
            <a:off x="329872" y="6392919"/>
            <a:ext cx="4026437" cy="369332"/>
            <a:chOff x="312501" y="6148187"/>
            <a:chExt cx="4026437" cy="36933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4C2443B-FA51-654A-A1B0-516C62B6E118}"/>
                </a:ext>
              </a:extLst>
            </p:cNvPr>
            <p:cNvSpPr/>
            <p:nvPr/>
          </p:nvSpPr>
          <p:spPr>
            <a:xfrm>
              <a:off x="312501" y="6217494"/>
              <a:ext cx="142803" cy="23071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513F380-DD63-5348-9151-D04D5CECB2F0}"/>
                </a:ext>
              </a:extLst>
            </p:cNvPr>
            <p:cNvSpPr txBox="1"/>
            <p:nvPr/>
          </p:nvSpPr>
          <p:spPr>
            <a:xfrm>
              <a:off x="494488" y="6148187"/>
              <a:ext cx="3844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NCODA Incremental Insertion Window </a:t>
              </a: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FFCC279C-B130-F746-B4FA-916F23CCD2AF}"/>
              </a:ext>
            </a:extLst>
          </p:cNvPr>
          <p:cNvSpPr txBox="1"/>
          <p:nvPr/>
        </p:nvSpPr>
        <p:spPr>
          <a:xfrm>
            <a:off x="653497" y="-32695"/>
            <a:ext cx="7868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Work Flow HMON/HYCOM and HWRF/HYCOM 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11C850C3-8C94-1746-87A4-A873923187DE}"/>
              </a:ext>
            </a:extLst>
          </p:cNvPr>
          <p:cNvSpPr txBox="1"/>
          <p:nvPr/>
        </p:nvSpPr>
        <p:spPr>
          <a:xfrm>
            <a:off x="3882706" y="2140246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3AA63C-09AA-9043-A8DA-A0636ADE5E54}"/>
              </a:ext>
            </a:extLst>
          </p:cNvPr>
          <p:cNvSpPr txBox="1"/>
          <p:nvPr/>
        </p:nvSpPr>
        <p:spPr>
          <a:xfrm>
            <a:off x="988668" y="3872435"/>
            <a:ext cx="790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Global</a:t>
            </a:r>
          </a:p>
          <a:p>
            <a:r>
              <a:rPr lang="en-US" dirty="0"/>
              <a:t>RTOFS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00F3E8-3061-E340-9FBA-0EA17B98B3C5}"/>
              </a:ext>
            </a:extLst>
          </p:cNvPr>
          <p:cNvSpPr txBox="1"/>
          <p:nvPr/>
        </p:nvSpPr>
        <p:spPr>
          <a:xfrm>
            <a:off x="235262" y="550253"/>
            <a:ext cx="3192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Global GOFS 3.1/NCODA System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3EB87E-30A0-8849-892A-F48EAEEF21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38" t="3984" r="45238" b="49552"/>
          <a:stretch/>
        </p:blipFill>
        <p:spPr>
          <a:xfrm>
            <a:off x="1819909" y="3197687"/>
            <a:ext cx="8712199" cy="313505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123C8CC-9F70-C343-9C05-7ADDD642CCF4}"/>
              </a:ext>
            </a:extLst>
          </p:cNvPr>
          <p:cNvSpPr txBox="1"/>
          <p:nvPr/>
        </p:nvSpPr>
        <p:spPr>
          <a:xfrm>
            <a:off x="1124955" y="2096945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A99BEA-44D7-F248-BC54-961809B2299B}"/>
              </a:ext>
            </a:extLst>
          </p:cNvPr>
          <p:cNvSpPr txBox="1"/>
          <p:nvPr/>
        </p:nvSpPr>
        <p:spPr>
          <a:xfrm>
            <a:off x="1536229" y="2119926"/>
            <a:ext cx="48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12Z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37B1E2-1F2E-7344-A7B8-38222F1F148D}"/>
              </a:ext>
            </a:extLst>
          </p:cNvPr>
          <p:cNvSpPr txBox="1"/>
          <p:nvPr/>
        </p:nvSpPr>
        <p:spPr>
          <a:xfrm>
            <a:off x="2009972" y="2140388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A1CF10E-D1C7-754A-BF54-87511111E3EB}"/>
              </a:ext>
            </a:extLst>
          </p:cNvPr>
          <p:cNvSpPr txBox="1"/>
          <p:nvPr/>
        </p:nvSpPr>
        <p:spPr>
          <a:xfrm>
            <a:off x="2968306" y="2119926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0Z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B8B538B-0DFE-524E-9906-BAA121655349}"/>
              </a:ext>
            </a:extLst>
          </p:cNvPr>
          <p:cNvCxnSpPr>
            <a:cxnSpLocks/>
            <a:endCxn id="126" idx="0"/>
          </p:cNvCxnSpPr>
          <p:nvPr/>
        </p:nvCxnSpPr>
        <p:spPr>
          <a:xfrm flipH="1">
            <a:off x="3157730" y="895831"/>
            <a:ext cx="6586" cy="1791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92C6F875-7384-AD4E-A8CF-46218A0A01E8}"/>
              </a:ext>
            </a:extLst>
          </p:cNvPr>
          <p:cNvGrpSpPr/>
          <p:nvPr/>
        </p:nvGrpSpPr>
        <p:grpSpPr>
          <a:xfrm>
            <a:off x="294782" y="874544"/>
            <a:ext cx="8504531" cy="2447631"/>
            <a:chOff x="335422" y="874544"/>
            <a:chExt cx="8504531" cy="2447631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B2857384-E1FE-2049-B1C1-A754537FE1E7}"/>
                </a:ext>
              </a:extLst>
            </p:cNvPr>
            <p:cNvGrpSpPr/>
            <p:nvPr/>
          </p:nvGrpSpPr>
          <p:grpSpPr>
            <a:xfrm>
              <a:off x="335422" y="874544"/>
              <a:ext cx="8504531" cy="2447631"/>
              <a:chOff x="142" y="1880384"/>
              <a:chExt cx="8504531" cy="2447631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ADD6D45C-1FB9-1C46-827F-45229E4A74FF}"/>
                  </a:ext>
                </a:extLst>
              </p:cNvPr>
              <p:cNvGrpSpPr/>
              <p:nvPr/>
            </p:nvGrpSpPr>
            <p:grpSpPr>
              <a:xfrm>
                <a:off x="142" y="1880384"/>
                <a:ext cx="8504531" cy="2447631"/>
                <a:chOff x="283328" y="504576"/>
                <a:chExt cx="8504531" cy="2447631"/>
              </a:xfrm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4F1F9842-AFC9-E449-ABD2-20D72225B353}"/>
                    </a:ext>
                  </a:extLst>
                </p:cNvPr>
                <p:cNvSpPr/>
                <p:nvPr/>
              </p:nvSpPr>
              <p:spPr>
                <a:xfrm>
                  <a:off x="283328" y="504576"/>
                  <a:ext cx="8504531" cy="2256891"/>
                </a:xfrm>
                <a:prstGeom prst="rect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4D72A724-E9DC-CB40-B13A-2BBA0CC0AA0E}"/>
                    </a:ext>
                  </a:extLst>
                </p:cNvPr>
                <p:cNvGrpSpPr/>
                <p:nvPr/>
              </p:nvGrpSpPr>
              <p:grpSpPr>
                <a:xfrm>
                  <a:off x="1305526" y="521336"/>
                  <a:ext cx="7465495" cy="2430871"/>
                  <a:chOff x="1305526" y="521336"/>
                  <a:chExt cx="7465495" cy="2430871"/>
                </a:xfrm>
              </p:grpSpPr>
              <p:grpSp>
                <p:nvGrpSpPr>
                  <p:cNvPr id="40" name="Group 39">
                    <a:extLst>
                      <a:ext uri="{FF2B5EF4-FFF2-40B4-BE49-F238E27FC236}">
                        <a16:creationId xmlns:a16="http://schemas.microsoft.com/office/drawing/2014/main" id="{DA11E656-FC45-9043-9292-EB069AB03510}"/>
                      </a:ext>
                    </a:extLst>
                  </p:cNvPr>
                  <p:cNvGrpSpPr/>
                  <p:nvPr/>
                </p:nvGrpSpPr>
                <p:grpSpPr>
                  <a:xfrm>
                    <a:off x="1305646" y="1893146"/>
                    <a:ext cx="7439181" cy="1059061"/>
                    <a:chOff x="1305646" y="1893146"/>
                    <a:chExt cx="7439181" cy="1059061"/>
                  </a:xfrm>
                </p:grpSpPr>
                <p:sp>
                  <p:nvSpPr>
                    <p:cNvPr id="15" name="TextBox 14">
                      <a:extLst>
                        <a:ext uri="{FF2B5EF4-FFF2-40B4-BE49-F238E27FC236}">
                          <a16:creationId xmlns:a16="http://schemas.microsoft.com/office/drawing/2014/main" id="{3C50305B-6C27-F447-A7D1-01D9D0A9B0F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305646" y="1893156"/>
                      <a:ext cx="94724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/>
                        <a:t>Nowcast </a:t>
                      </a:r>
                    </a:p>
                  </p:txBody>
                </p:sp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A147ADBA-E461-A647-B31B-53BF8A02B3C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122801" y="1900737"/>
                      <a:ext cx="111941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600" dirty="0"/>
                        <a:t>1-day </a:t>
                      </a:r>
                      <a:r>
                        <a:rPr lang="en-US" sz="1600" dirty="0" err="1"/>
                        <a:t>frcst</a:t>
                      </a:r>
                      <a:r>
                        <a:rPr lang="en-US" sz="1600" dirty="0"/>
                        <a:t> </a:t>
                      </a:r>
                    </a:p>
                  </p:txBody>
                </p:sp>
                <p:cxnSp>
                  <p:nvCxnSpPr>
                    <p:cNvPr id="24" name="Straight Arrow Connector 23">
                      <a:extLst>
                        <a:ext uri="{FF2B5EF4-FFF2-40B4-BE49-F238E27FC236}">
                          <a16:creationId xmlns:a16="http://schemas.microsoft.com/office/drawing/2014/main" id="{D88982E7-6566-B34F-AA9E-2D5591EF0E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171059" y="2083113"/>
                      <a:ext cx="3512270" cy="235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  <a:tailEnd type="triangle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5" name="TextBox 54">
                      <a:extLst>
                        <a:ext uri="{FF2B5EF4-FFF2-40B4-BE49-F238E27FC236}">
                          <a16:creationId xmlns:a16="http://schemas.microsoft.com/office/drawing/2014/main" id="{81B0BAFF-3140-934A-BF7B-ECF8FA45886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15034" y="1893146"/>
                      <a:ext cx="11037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dirty="0"/>
                        <a:t>2-day </a:t>
                      </a:r>
                      <a:r>
                        <a:rPr lang="en-US" sz="1600" dirty="0" err="1"/>
                        <a:t>frcst</a:t>
                      </a:r>
                      <a:r>
                        <a:rPr lang="en-US" sz="1600" dirty="0"/>
                        <a:t> </a:t>
                      </a:r>
                    </a:p>
                  </p:txBody>
                </p:sp>
                <p:cxnSp>
                  <p:nvCxnSpPr>
                    <p:cNvPr id="35" name="Straight Connector 34">
                      <a:extLst>
                        <a:ext uri="{FF2B5EF4-FFF2-40B4-BE49-F238E27FC236}">
                          <a16:creationId xmlns:a16="http://schemas.microsoft.com/office/drawing/2014/main" id="{B277593E-3530-8A4C-866E-CB38349130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333316" y="2414557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Straight Connector 10">
                      <a:extLst>
                        <a:ext uri="{FF2B5EF4-FFF2-40B4-BE49-F238E27FC236}">
                          <a16:creationId xmlns:a16="http://schemas.microsoft.com/office/drawing/2014/main" id="{131C3052-88E9-D041-92B0-7F61B5B118C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816161" y="2398399"/>
                      <a:ext cx="0" cy="214536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Rectangle 46">
                      <a:extLst>
                        <a:ext uri="{FF2B5EF4-FFF2-40B4-BE49-F238E27FC236}">
                          <a16:creationId xmlns:a16="http://schemas.microsoft.com/office/drawing/2014/main" id="{ED60C873-FA3C-864A-9371-C218B47B73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63434" y="2388816"/>
                      <a:ext cx="142803" cy="230718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45" name="Straight Connector 44">
                      <a:extLst>
                        <a:ext uri="{FF2B5EF4-FFF2-40B4-BE49-F238E27FC236}">
                          <a16:creationId xmlns:a16="http://schemas.microsoft.com/office/drawing/2014/main" id="{EED8C5C1-E042-674C-8819-E73FCE03206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667343" y="2400187"/>
                      <a:ext cx="0" cy="214536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0" name="TextBox 59">
                      <a:extLst>
                        <a:ext uri="{FF2B5EF4-FFF2-40B4-BE49-F238E27FC236}">
                          <a16:creationId xmlns:a16="http://schemas.microsoft.com/office/drawing/2014/main" id="{139DB268-F350-9E43-805E-E62AA961745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683329" y="1917892"/>
                      <a:ext cx="105721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dirty="0"/>
                        <a:t>7-day </a:t>
                      </a:r>
                      <a:r>
                        <a:rPr lang="en-US" sz="1600" dirty="0" err="1"/>
                        <a:t>frcst</a:t>
                      </a:r>
                      <a:endParaRPr lang="en-US" sz="1600" dirty="0"/>
                    </a:p>
                  </p:txBody>
                </p:sp>
                <p:cxnSp>
                  <p:nvCxnSpPr>
                    <p:cNvPr id="92" name="Straight Arrow Connector 91">
                      <a:extLst>
                        <a:ext uri="{FF2B5EF4-FFF2-40B4-BE49-F238E27FC236}">
                          <a16:creationId xmlns:a16="http://schemas.microsoft.com/office/drawing/2014/main" id="{A3DCB2F3-16CD-6748-ADCF-FE17464DFAB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17651" y="2429529"/>
                      <a:ext cx="0" cy="522678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>
                      <a:extLst>
                        <a:ext uri="{FF2B5EF4-FFF2-40B4-BE49-F238E27FC236}">
                          <a16:creationId xmlns:a16="http://schemas.microsoft.com/office/drawing/2014/main" id="{3722048E-E153-DC4E-BC9C-26A0EDA8997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54954" y="2385859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>
                      <a:extLst>
                        <a:ext uri="{FF2B5EF4-FFF2-40B4-BE49-F238E27FC236}">
                          <a16:creationId xmlns:a16="http://schemas.microsoft.com/office/drawing/2014/main" id="{2A057CE0-3FE7-FD4C-BB8F-22CB01B085A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92667" y="2387647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>
                      <a:extLst>
                        <a:ext uri="{FF2B5EF4-FFF2-40B4-BE49-F238E27FC236}">
                          <a16:creationId xmlns:a16="http://schemas.microsoft.com/office/drawing/2014/main" id="{68085868-1DC4-334D-ACA8-D98C266D82EF}"/>
                        </a:ext>
                      </a:extLst>
                    </p:cNvPr>
                    <p:cNvCxnSpPr>
                      <a:cxnSpLocks/>
                      <a:stCxn id="47" idx="1"/>
                    </p:cNvCxnSpPr>
                    <p:nvPr/>
                  </p:nvCxnSpPr>
                  <p:spPr>
                    <a:xfrm flipV="1">
                      <a:off x="1663434" y="2475373"/>
                      <a:ext cx="7081393" cy="28802"/>
                    </a:xfrm>
                    <a:prstGeom prst="line">
                      <a:avLst/>
                    </a:prstGeom>
                    <a:ln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0F8C8688-2330-2444-90B5-BBB20D069E2D}"/>
                      </a:ext>
                    </a:extLst>
                  </p:cNvPr>
                  <p:cNvGrpSpPr/>
                  <p:nvPr/>
                </p:nvGrpSpPr>
                <p:grpSpPr>
                  <a:xfrm>
                    <a:off x="1305526" y="582247"/>
                    <a:ext cx="7439301" cy="1515200"/>
                    <a:chOff x="1305526" y="582247"/>
                    <a:chExt cx="7439301" cy="1515200"/>
                  </a:xfrm>
                </p:grpSpPr>
                <p:cxnSp>
                  <p:nvCxnSpPr>
                    <p:cNvPr id="109" name="Straight Connector 108">
                      <a:extLst>
                        <a:ext uri="{FF2B5EF4-FFF2-40B4-BE49-F238E27FC236}">
                          <a16:creationId xmlns:a16="http://schemas.microsoft.com/office/drawing/2014/main" id="{CED5F97B-9445-B041-A34F-511F3F4C369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1305526" y="582247"/>
                      <a:ext cx="6497" cy="151520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8" name="TextBox 47">
                      <a:extLst>
                        <a:ext uri="{FF2B5EF4-FFF2-40B4-BE49-F238E27FC236}">
                          <a16:creationId xmlns:a16="http://schemas.microsoft.com/office/drawing/2014/main" id="{1037F9C4-8F15-0A41-BE6D-9D4A0B06793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019035" y="1385745"/>
                      <a:ext cx="38504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/>
                        <a:t>0Z</a:t>
                      </a:r>
                    </a:p>
                  </p:txBody>
                </p:sp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7A1862D1-28B1-D74D-A004-03DA78C062B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227396" y="1703357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1" name="TextBox 50">
                      <a:extLst>
                        <a:ext uri="{FF2B5EF4-FFF2-40B4-BE49-F238E27FC236}">
                          <a16:creationId xmlns:a16="http://schemas.microsoft.com/office/drawing/2014/main" id="{6F0301A4-F326-AC46-A2AA-D65D047CB0D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30309" y="1408726"/>
                      <a:ext cx="48923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/>
                        <a:t>12Z</a:t>
                      </a:r>
                    </a:p>
                  </p:txBody>
                </p:sp>
                <p:sp>
                  <p:nvSpPr>
                    <p:cNvPr id="52" name="Rectangle 51">
                      <a:extLst>
                        <a:ext uri="{FF2B5EF4-FFF2-40B4-BE49-F238E27FC236}">
                          <a16:creationId xmlns:a16="http://schemas.microsoft.com/office/drawing/2014/main" id="{9FBECBDD-3351-A648-847E-D6E27A2A198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57514" y="1677616"/>
                      <a:ext cx="142803" cy="230718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6D57A6F4-A1CB-5245-A8B1-657044738E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561423" y="1688987"/>
                      <a:ext cx="0" cy="214536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55">
                      <a:extLst>
                        <a:ext uri="{FF2B5EF4-FFF2-40B4-BE49-F238E27FC236}">
                          <a16:creationId xmlns:a16="http://schemas.microsoft.com/office/drawing/2014/main" id="{0ED8ED68-FCDE-4B49-8358-360A9A4575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54954" y="1694979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>
                      <a:extLst>
                        <a:ext uri="{FF2B5EF4-FFF2-40B4-BE49-F238E27FC236}">
                          <a16:creationId xmlns:a16="http://schemas.microsoft.com/office/drawing/2014/main" id="{BE0B41B7-8645-D147-A512-049E4A66567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707914" y="1694979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6" name="TextBox 135">
                      <a:extLst>
                        <a:ext uri="{FF2B5EF4-FFF2-40B4-BE49-F238E27FC236}">
                          <a16:creationId xmlns:a16="http://schemas.microsoft.com/office/drawing/2014/main" id="{5282799C-CE4B-1E4D-A0CF-980762AF05A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40366" y="1222596"/>
                      <a:ext cx="94724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/>
                        <a:t>Nowcast </a:t>
                      </a:r>
                    </a:p>
                  </p:txBody>
                </p:sp>
                <p:sp>
                  <p:nvSpPr>
                    <p:cNvPr id="137" name="TextBox 136">
                      <a:extLst>
                        <a:ext uri="{FF2B5EF4-FFF2-40B4-BE49-F238E27FC236}">
                          <a16:creationId xmlns:a16="http://schemas.microsoft.com/office/drawing/2014/main" id="{6B8230D5-BB16-AA48-8332-D0B78609EBF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47443" y="1239824"/>
                      <a:ext cx="111941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600" dirty="0"/>
                        <a:t>1-day </a:t>
                      </a:r>
                      <a:r>
                        <a:rPr lang="en-US" sz="1600" dirty="0" err="1"/>
                        <a:t>frcst</a:t>
                      </a:r>
                      <a:r>
                        <a:rPr lang="en-US" sz="1600" dirty="0"/>
                        <a:t> </a:t>
                      </a:r>
                    </a:p>
                  </p:txBody>
                </p:sp>
                <p:cxnSp>
                  <p:nvCxnSpPr>
                    <p:cNvPr id="139" name="Straight Connector 138">
                      <a:extLst>
                        <a:ext uri="{FF2B5EF4-FFF2-40B4-BE49-F238E27FC236}">
                          <a16:creationId xmlns:a16="http://schemas.microsoft.com/office/drawing/2014/main" id="{F2E7A066-6950-B548-984F-37FE4D72207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89674" y="1705139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Arrow Connector 139">
                      <a:extLst>
                        <a:ext uri="{FF2B5EF4-FFF2-40B4-BE49-F238E27FC236}">
                          <a16:creationId xmlns:a16="http://schemas.microsoft.com/office/drawing/2014/main" id="{C3515D7D-7E8C-1848-8B90-5EBAED1C922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171059" y="1412553"/>
                      <a:ext cx="3512270" cy="235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  <a:tailEnd type="triangle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1" name="TextBox 140">
                      <a:extLst>
                        <a:ext uri="{FF2B5EF4-FFF2-40B4-BE49-F238E27FC236}">
                          <a16:creationId xmlns:a16="http://schemas.microsoft.com/office/drawing/2014/main" id="{0C4175EF-F560-5942-A5CC-80DC15F4738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683329" y="1247332"/>
                      <a:ext cx="105721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dirty="0"/>
                        <a:t>7-day </a:t>
                      </a:r>
                      <a:r>
                        <a:rPr lang="en-US" sz="1600" dirty="0" err="1"/>
                        <a:t>frcst</a:t>
                      </a:r>
                      <a:endParaRPr lang="en-US" sz="1600" dirty="0"/>
                    </a:p>
                  </p:txBody>
                </p:sp>
                <p:cxnSp>
                  <p:nvCxnSpPr>
                    <p:cNvPr id="42" name="Straight Connector 41">
                      <a:extLst>
                        <a:ext uri="{FF2B5EF4-FFF2-40B4-BE49-F238E27FC236}">
                          <a16:creationId xmlns:a16="http://schemas.microsoft.com/office/drawing/2014/main" id="{ED2488CE-1CCB-0243-A776-B09033143702}"/>
                        </a:ext>
                      </a:extLst>
                    </p:cNvPr>
                    <p:cNvCxnSpPr>
                      <a:cxnSpLocks/>
                      <a:stCxn id="52" idx="1"/>
                    </p:cNvCxnSpPr>
                    <p:nvPr/>
                  </p:nvCxnSpPr>
                  <p:spPr>
                    <a:xfrm>
                      <a:off x="2557514" y="1792975"/>
                      <a:ext cx="6187313" cy="46536"/>
                    </a:xfrm>
                    <a:prstGeom prst="line">
                      <a:avLst/>
                    </a:prstGeom>
                    <a:ln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4" name="Group 43">
                    <a:extLst>
                      <a:ext uri="{FF2B5EF4-FFF2-40B4-BE49-F238E27FC236}">
                        <a16:creationId xmlns:a16="http://schemas.microsoft.com/office/drawing/2014/main" id="{21C5FCCE-6702-9A42-83B7-746BD58750D0}"/>
                      </a:ext>
                    </a:extLst>
                  </p:cNvPr>
                  <p:cNvGrpSpPr/>
                  <p:nvPr/>
                </p:nvGrpSpPr>
                <p:grpSpPr>
                  <a:xfrm>
                    <a:off x="2211556" y="521336"/>
                    <a:ext cx="6559465" cy="844089"/>
                    <a:chOff x="2211556" y="521336"/>
                    <a:chExt cx="6559465" cy="844089"/>
                  </a:xfrm>
                </p:grpSpPr>
                <p:cxnSp>
                  <p:nvCxnSpPr>
                    <p:cNvPr id="108" name="Straight Connector 107">
                      <a:extLst>
                        <a:ext uri="{FF2B5EF4-FFF2-40B4-BE49-F238E27FC236}">
                          <a16:creationId xmlns:a16="http://schemas.microsoft.com/office/drawing/2014/main" id="{BD9CAF77-8AFB-C54C-84AB-1EAADEAA3DED}"/>
                        </a:ext>
                      </a:extLst>
                    </p:cNvPr>
                    <p:cNvCxnSpPr>
                      <a:cxnSpLocks/>
                      <a:endCxn id="48" idx="0"/>
                    </p:cNvCxnSpPr>
                    <p:nvPr/>
                  </p:nvCxnSpPr>
                  <p:spPr>
                    <a:xfrm flipH="1">
                      <a:off x="2211556" y="561927"/>
                      <a:ext cx="6584" cy="80349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5" name="TextBox 124">
                      <a:extLst>
                        <a:ext uri="{FF2B5EF4-FFF2-40B4-BE49-F238E27FC236}">
                          <a16:creationId xmlns:a16="http://schemas.microsoft.com/office/drawing/2014/main" id="{80DC8E72-37A3-4248-9684-760EDBEFE1A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72369" y="521336"/>
                      <a:ext cx="94724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/>
                        <a:t>Nowcast </a:t>
                      </a:r>
                    </a:p>
                  </p:txBody>
                </p:sp>
                <p:sp>
                  <p:nvSpPr>
                    <p:cNvPr id="126" name="TextBox 125">
                      <a:extLst>
                        <a:ext uri="{FF2B5EF4-FFF2-40B4-BE49-F238E27FC236}">
                          <a16:creationId xmlns:a16="http://schemas.microsoft.com/office/drawing/2014/main" id="{1D415009-6C11-8245-974D-FFBB2F39829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953755" y="725345"/>
                      <a:ext cx="38504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/>
                        <a:t>0Z</a:t>
                      </a:r>
                    </a:p>
                  </p:txBody>
                </p:sp>
                <p:cxnSp>
                  <p:nvCxnSpPr>
                    <p:cNvPr id="127" name="Straight Connector 126">
                      <a:extLst>
                        <a:ext uri="{FF2B5EF4-FFF2-40B4-BE49-F238E27FC236}">
                          <a16:creationId xmlns:a16="http://schemas.microsoft.com/office/drawing/2014/main" id="{760CFE1E-F58B-584C-A106-1AF496C1D79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62116" y="1022637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516F2036-08C4-7646-9991-E4E0409BA4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92234" y="996896"/>
                      <a:ext cx="142803" cy="230718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0" name="TextBox 129">
                      <a:extLst>
                        <a:ext uri="{FF2B5EF4-FFF2-40B4-BE49-F238E27FC236}">
                          <a16:creationId xmlns:a16="http://schemas.microsoft.com/office/drawing/2014/main" id="{E1D983D5-5FD9-0249-98F2-6023C566A9D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89572" y="748468"/>
                      <a:ext cx="38504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/>
                        <a:t>0Z</a:t>
                      </a:r>
                    </a:p>
                  </p:txBody>
                </p:sp>
                <p:cxnSp>
                  <p:nvCxnSpPr>
                    <p:cNvPr id="131" name="Straight Connector 130">
                      <a:extLst>
                        <a:ext uri="{FF2B5EF4-FFF2-40B4-BE49-F238E27FC236}">
                          <a16:creationId xmlns:a16="http://schemas.microsoft.com/office/drawing/2014/main" id="{CE988125-1BC6-E344-94F9-45641B4588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89674" y="1014259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2" name="Straight Arrow Connector 141">
                      <a:extLst>
                        <a:ext uri="{FF2B5EF4-FFF2-40B4-BE49-F238E27FC236}">
                          <a16:creationId xmlns:a16="http://schemas.microsoft.com/office/drawing/2014/main" id="{DE50D791-75D6-2241-B47D-FAEE91FC9D5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201539" y="721673"/>
                      <a:ext cx="3512270" cy="2357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prstDash val="dash"/>
                      <a:tailEnd type="triangle"/>
                    </a:ln>
                  </p:spPr>
                  <p:style>
                    <a:lnRef idx="2">
                      <a:schemeClr val="accent2"/>
                    </a:lnRef>
                    <a:fillRef idx="0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3" name="TextBox 142">
                      <a:extLst>
                        <a:ext uri="{FF2B5EF4-FFF2-40B4-BE49-F238E27FC236}">
                          <a16:creationId xmlns:a16="http://schemas.microsoft.com/office/drawing/2014/main" id="{F661B596-B3FE-164A-93FE-41182DEE884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713809" y="556452"/>
                      <a:ext cx="1057212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sz="1600" dirty="0"/>
                        <a:t>7-day </a:t>
                      </a:r>
                      <a:r>
                        <a:rPr lang="en-US" sz="1600" dirty="0" err="1"/>
                        <a:t>frcst</a:t>
                      </a:r>
                      <a:endParaRPr lang="en-US" sz="1600" dirty="0"/>
                    </a:p>
                  </p:txBody>
                </p:sp>
                <p:cxnSp>
                  <p:nvCxnSpPr>
                    <p:cNvPr id="146" name="Straight Connector 145">
                      <a:extLst>
                        <a:ext uri="{FF2B5EF4-FFF2-40B4-BE49-F238E27FC236}">
                          <a16:creationId xmlns:a16="http://schemas.microsoft.com/office/drawing/2014/main" id="{5DB02253-6A94-7A44-AAE8-54CC71DE1AA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85983" y="1008267"/>
                      <a:ext cx="0" cy="214536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Straight Connector 146">
                      <a:extLst>
                        <a:ext uri="{FF2B5EF4-FFF2-40B4-BE49-F238E27FC236}">
                          <a16:creationId xmlns:a16="http://schemas.microsoft.com/office/drawing/2014/main" id="{134223FF-3B90-C147-B020-2875375FCE2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632474" y="1014259"/>
                      <a:ext cx="0" cy="214535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>
                      <a:extLst>
                        <a:ext uri="{FF2B5EF4-FFF2-40B4-BE49-F238E27FC236}">
                          <a16:creationId xmlns:a16="http://schemas.microsoft.com/office/drawing/2014/main" id="{D6B6D09E-6614-8E48-9A0F-E089747C537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485983" y="1131957"/>
                      <a:ext cx="5254558" cy="9091"/>
                    </a:xfrm>
                    <a:prstGeom prst="line">
                      <a:avLst/>
                    </a:prstGeom>
                    <a:ln w="1905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arrow" w="med" len="med"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926E5620-7EAD-E24E-BAEE-A1B1A1D1AE02}"/>
                  </a:ext>
                </a:extLst>
              </p:cNvPr>
              <p:cNvSpPr txBox="1"/>
              <p:nvPr/>
            </p:nvSpPr>
            <p:spPr>
              <a:xfrm>
                <a:off x="3093028" y="2089173"/>
                <a:ext cx="4892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12Z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7508CF2-6F47-AE49-8C0E-5D1B75EBE780}"/>
                  </a:ext>
                </a:extLst>
              </p:cNvPr>
              <p:cNvSpPr txBox="1"/>
              <p:nvPr/>
            </p:nvSpPr>
            <p:spPr>
              <a:xfrm>
                <a:off x="2692187" y="2769327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0Z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1491DE40-FECC-1141-8D81-801441C21339}"/>
                  </a:ext>
                </a:extLst>
              </p:cNvPr>
              <p:cNvSpPr txBox="1"/>
              <p:nvPr/>
            </p:nvSpPr>
            <p:spPr>
              <a:xfrm>
                <a:off x="3601360" y="2780838"/>
                <a:ext cx="38504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0Z</a:t>
                </a:r>
              </a:p>
            </p:txBody>
          </p: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0CE46A2A-F9AF-9840-9C8A-47665BC665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51805" y="1897448"/>
                <a:ext cx="6586" cy="17916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E0382E97-0719-9C4C-9503-2C39B24B4F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86525" y="1927928"/>
                <a:ext cx="6586" cy="17916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2390362B-B9A9-B94F-820A-94016930BB71}"/>
                </a:ext>
              </a:extLst>
            </p:cNvPr>
            <p:cNvSpPr txBox="1"/>
            <p:nvPr/>
          </p:nvSpPr>
          <p:spPr>
            <a:xfrm>
              <a:off x="1187209" y="2497393"/>
              <a:ext cx="3850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0Z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4E188B4-8699-144D-817B-ED130886B2D0}"/>
                </a:ext>
              </a:extLst>
            </p:cNvPr>
            <p:cNvSpPr txBox="1"/>
            <p:nvPr/>
          </p:nvSpPr>
          <p:spPr>
            <a:xfrm>
              <a:off x="1609904" y="2480786"/>
              <a:ext cx="4892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12Z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5526740-322C-7B44-8D50-D9DD525751B6}"/>
                </a:ext>
              </a:extLst>
            </p:cNvPr>
            <p:cNvSpPr txBox="1"/>
            <p:nvPr/>
          </p:nvSpPr>
          <p:spPr>
            <a:xfrm>
              <a:off x="2082587" y="2505167"/>
              <a:ext cx="3850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0Z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FC75B7F-556B-7B42-8E80-76E546744278}"/>
                </a:ext>
              </a:extLst>
            </p:cNvPr>
            <p:cNvSpPr txBox="1"/>
            <p:nvPr/>
          </p:nvSpPr>
          <p:spPr>
            <a:xfrm>
              <a:off x="3022240" y="2496358"/>
              <a:ext cx="3850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0Z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0B5706D-AF80-8445-830D-EC71FB722364}"/>
                </a:ext>
              </a:extLst>
            </p:cNvPr>
            <p:cNvSpPr txBox="1"/>
            <p:nvPr/>
          </p:nvSpPr>
          <p:spPr>
            <a:xfrm>
              <a:off x="3946800" y="2506518"/>
              <a:ext cx="3850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0Z</a:t>
              </a:r>
            </a:p>
          </p:txBody>
        </p:sp>
      </p:grp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9F853B2-694B-F54E-914F-241768E41B27}"/>
              </a:ext>
            </a:extLst>
          </p:cNvPr>
          <p:cNvCxnSpPr>
            <a:cxnSpLocks/>
          </p:cNvCxnSpPr>
          <p:nvPr/>
        </p:nvCxnSpPr>
        <p:spPr>
          <a:xfrm flipH="1">
            <a:off x="4081165" y="2750535"/>
            <a:ext cx="17869" cy="6784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86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2019-06-11T17:24:20Z</dcterms:created>
  <dcterms:modified xsi:type="dcterms:W3CDTF">2019-06-13T16:00:54Z</dcterms:modified>
</cp:coreProperties>
</file>