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1" r:id="rId3"/>
    <p:sldId id="272" r:id="rId4"/>
    <p:sldId id="262" r:id="rId5"/>
    <p:sldId id="259" r:id="rId6"/>
    <p:sldId id="270" r:id="rId7"/>
    <p:sldId id="265" r:id="rId8"/>
    <p:sldId id="264" r:id="rId9"/>
    <p:sldId id="266" r:id="rId10"/>
    <p:sldId id="267" r:id="rId11"/>
    <p:sldId id="260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9"/>
    <p:restoredTop sz="96443"/>
  </p:normalViewPr>
  <p:slideViewPr>
    <p:cSldViewPr snapToGrid="0" snapToObjects="1" showGuides="1">
      <p:cViewPr varScale="1">
        <p:scale>
          <a:sx n="129" d="100"/>
          <a:sy n="129" d="100"/>
        </p:scale>
        <p:origin x="200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1E2E-982D-CC4E-811A-FBE4C1D424A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21F-B4FC-ED47-8011-7B2F24DC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2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1E2E-982D-CC4E-811A-FBE4C1D424A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21F-B4FC-ED47-8011-7B2F24DC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2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1E2E-982D-CC4E-811A-FBE4C1D424A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21F-B4FC-ED47-8011-7B2F24DC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1E2E-982D-CC4E-811A-FBE4C1D424A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21F-B4FC-ED47-8011-7B2F24DC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3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1E2E-982D-CC4E-811A-FBE4C1D424A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21F-B4FC-ED47-8011-7B2F24DC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7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1E2E-982D-CC4E-811A-FBE4C1D424A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21F-B4FC-ED47-8011-7B2F24DC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1E2E-982D-CC4E-811A-FBE4C1D424A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21F-B4FC-ED47-8011-7B2F24DC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1E2E-982D-CC4E-811A-FBE4C1D424A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21F-B4FC-ED47-8011-7B2F24DC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5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1E2E-982D-CC4E-811A-FBE4C1D424A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21F-B4FC-ED47-8011-7B2F24DC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1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1E2E-982D-CC4E-811A-FBE4C1D424A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21F-B4FC-ED47-8011-7B2F24DC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9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1E2E-982D-CC4E-811A-FBE4C1D424A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F21F-B4FC-ED47-8011-7B2F24DC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1E2E-982D-CC4E-811A-FBE4C1D424A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BF21F-B4FC-ED47-8011-7B2F24DC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C25B2-D91A-EF4B-9B54-131EFDFFB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4300"/>
            <a:ext cx="7543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5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89EFA8-43CE-6541-9008-C17F1CE35BD3}"/>
              </a:ext>
            </a:extLst>
          </p:cNvPr>
          <p:cNvSpPr txBox="1"/>
          <p:nvPr/>
        </p:nvSpPr>
        <p:spPr>
          <a:xfrm>
            <a:off x="3523146" y="125598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Gulf of Mexico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7DF0F-E8AE-1E40-A7FB-26C9C1A7A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589"/>
          <a:stretch/>
        </p:blipFill>
        <p:spPr>
          <a:xfrm>
            <a:off x="5862491" y="914400"/>
            <a:ext cx="2991949" cy="50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3233B-7DFD-B74A-BEA4-51E6C4DF8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90" r="5449" b="60000"/>
          <a:stretch/>
        </p:blipFill>
        <p:spPr>
          <a:xfrm>
            <a:off x="137160" y="1005840"/>
            <a:ext cx="2804160" cy="2011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FFA501-FC4D-6948-8055-A89DB32BC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841"/>
          <a:stretch/>
        </p:blipFill>
        <p:spPr>
          <a:xfrm>
            <a:off x="2892691" y="914400"/>
            <a:ext cx="295947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7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3CC0DC-72B2-514A-87F0-2F138B9A8AF2}"/>
              </a:ext>
            </a:extLst>
          </p:cNvPr>
          <p:cNvSpPr txBox="1"/>
          <p:nvPr/>
        </p:nvSpPr>
        <p:spPr>
          <a:xfrm>
            <a:off x="642786" y="262758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Gulf of Mexico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9E4FE-08D3-244B-BE64-9A0B71CC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" y="899904"/>
            <a:ext cx="3200400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4971D-741E-8C43-9798-5BAC8E31B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6531"/>
            <a:ext cx="4572000" cy="1642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C5B179-CCF9-8240-9F37-2AC083DF3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86411"/>
            <a:ext cx="4572000" cy="1642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FD4467-8E6C-1B40-AE4C-E13429A9E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572000" cy="16425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0735F7-2DF5-904C-971B-1ED88B02D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5083811"/>
            <a:ext cx="4572000" cy="16425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637DA5-508E-6D45-9408-1DE5DFB4B1D9}"/>
              </a:ext>
            </a:extLst>
          </p:cNvPr>
          <p:cNvSpPr txBox="1"/>
          <p:nvPr/>
        </p:nvSpPr>
        <p:spPr>
          <a:xfrm>
            <a:off x="6994934" y="1191209"/>
            <a:ext cx="14176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D1910D-D45D-E54E-81E8-FDCDA00C9A69}"/>
              </a:ext>
            </a:extLst>
          </p:cNvPr>
          <p:cNvSpPr txBox="1"/>
          <p:nvPr/>
        </p:nvSpPr>
        <p:spPr>
          <a:xfrm>
            <a:off x="7428516" y="2784461"/>
            <a:ext cx="9375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A637D4-1664-7B4A-8A80-F5FE022569A6}"/>
              </a:ext>
            </a:extLst>
          </p:cNvPr>
          <p:cNvSpPr txBox="1"/>
          <p:nvPr/>
        </p:nvSpPr>
        <p:spPr>
          <a:xfrm>
            <a:off x="7442808" y="4419184"/>
            <a:ext cx="9723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Forecast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78F6CE-B6A8-0546-A411-418A268D3FB8}"/>
              </a:ext>
            </a:extLst>
          </p:cNvPr>
          <p:cNvSpPr txBox="1"/>
          <p:nvPr/>
        </p:nvSpPr>
        <p:spPr>
          <a:xfrm>
            <a:off x="7443166" y="6102088"/>
            <a:ext cx="9723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388169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EC0134-05CB-414E-8940-21C85AD8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305" y="121920"/>
            <a:ext cx="2889389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43834D-1ACA-FE4D-B5AC-DD30536E1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1" y="2868930"/>
            <a:ext cx="3461173" cy="3840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B415FB-1493-444D-B9D3-FC1F4CEA2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3017520"/>
            <a:ext cx="3423824" cy="38404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ECB6434-A26A-E14D-A724-5657045B3163}"/>
              </a:ext>
            </a:extLst>
          </p:cNvPr>
          <p:cNvSpPr/>
          <p:nvPr/>
        </p:nvSpPr>
        <p:spPr>
          <a:xfrm>
            <a:off x="3947160" y="1066800"/>
            <a:ext cx="289560" cy="2743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60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A732F9-BDDA-1448-878E-BB3A866E9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251" y="3535680"/>
            <a:ext cx="3587469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62E5F0-55FB-6C46-8122-6F6FE2C06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061" y="76200"/>
            <a:ext cx="3615791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2DCC16-A32D-804F-A3B9-91B6BC167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1" y="118110"/>
            <a:ext cx="3615791" cy="320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2CBF40-4D31-6B48-810E-088FE4299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1" y="3429000"/>
            <a:ext cx="358746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0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CEEDBF-E30D-6945-BC9A-7B76839F4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109" y="3657600"/>
            <a:ext cx="3906634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EA0E85-5DFB-B045-9AC8-8DB8929C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" y="228600"/>
            <a:ext cx="3906634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AF1FD-5C55-1241-AB24-895323449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570" y="228600"/>
            <a:ext cx="3906634" cy="320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5418BE-B742-7541-AEF5-70B11E60A1EA}"/>
              </a:ext>
            </a:extLst>
          </p:cNvPr>
          <p:cNvSpPr/>
          <p:nvPr/>
        </p:nvSpPr>
        <p:spPr>
          <a:xfrm>
            <a:off x="705678" y="4343401"/>
            <a:ext cx="3478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GOFS and RTOFS have a hint of fourteen (Marcos) going over a warm eddy. Copernicus does not produce the eddy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3DAFC3-0DFC-9448-A307-3F8778BBDB56}"/>
              </a:ext>
            </a:extLst>
          </p:cNvPr>
          <p:cNvSpPr/>
          <p:nvPr/>
        </p:nvSpPr>
        <p:spPr>
          <a:xfrm>
            <a:off x="2345635" y="785191"/>
            <a:ext cx="626165" cy="57647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887D82-C3DB-0846-88F9-DF9F2CBB1D51}"/>
              </a:ext>
            </a:extLst>
          </p:cNvPr>
          <p:cNvSpPr/>
          <p:nvPr/>
        </p:nvSpPr>
        <p:spPr>
          <a:xfrm>
            <a:off x="6970642" y="768626"/>
            <a:ext cx="626165" cy="57647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4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1AA937-CDC7-E048-A622-97359E80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5832"/>
            <a:ext cx="75438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4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E723E-B3D5-2C40-BC3E-9C2101A55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6853"/>
            <a:ext cx="75438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A52449-DD09-5540-858B-533078D2717B}"/>
              </a:ext>
            </a:extLst>
          </p:cNvPr>
          <p:cNvSpPr txBox="1"/>
          <p:nvPr/>
        </p:nvSpPr>
        <p:spPr>
          <a:xfrm>
            <a:off x="4078916" y="665643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SG665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554DD-D72F-4B41-B8C9-C48F6D573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164"/>
          <a:stretch/>
        </p:blipFill>
        <p:spPr>
          <a:xfrm>
            <a:off x="6080044" y="1371600"/>
            <a:ext cx="2926796" cy="502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CF0DAE-C29D-8649-AA13-53E2A18F4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289"/>
          <a:stretch/>
        </p:blipFill>
        <p:spPr>
          <a:xfrm>
            <a:off x="3120486" y="1325880"/>
            <a:ext cx="2903027" cy="50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EF65D-BE6A-AC4E-AD4A-8244ECC89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06" r="5204" b="58788"/>
          <a:stretch/>
        </p:blipFill>
        <p:spPr>
          <a:xfrm>
            <a:off x="182880" y="1356360"/>
            <a:ext cx="2819400" cy="2072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FC1464-301F-4243-8FE1-C3066C197A97}"/>
              </a:ext>
            </a:extLst>
          </p:cNvPr>
          <p:cNvSpPr txBox="1"/>
          <p:nvPr/>
        </p:nvSpPr>
        <p:spPr>
          <a:xfrm>
            <a:off x="3627670" y="0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Caribbean</a:t>
            </a:r>
          </a:p>
        </p:txBody>
      </p:sp>
    </p:spTree>
    <p:extLst>
      <p:ext uri="{BB962C8B-B14F-4D97-AF65-F5344CB8AC3E}">
        <p14:creationId xmlns:p14="http://schemas.microsoft.com/office/powerpoint/2010/main" val="305702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178CA-AB85-E74D-B6A2-F1AD7BC86F5B}"/>
              </a:ext>
            </a:extLst>
          </p:cNvPr>
          <p:cNvSpPr txBox="1"/>
          <p:nvPr/>
        </p:nvSpPr>
        <p:spPr>
          <a:xfrm>
            <a:off x="1304884" y="126125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Caribbean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219FB-1C05-5345-973D-E418D44CE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9397"/>
            <a:ext cx="4572000" cy="1642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C5DC0-EFB2-9F40-9F4F-3848F709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1" y="854183"/>
            <a:ext cx="302636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F8801E-1666-E140-98DC-96B75D937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54030"/>
            <a:ext cx="4572000" cy="1642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E282D6-4AA7-B346-ADED-EAE43A86E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966969"/>
            <a:ext cx="4572000" cy="16425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103472-6594-3F4D-8F95-51BF1A65B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5215411"/>
            <a:ext cx="4572000" cy="1642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BA7689-9794-0C49-8D3E-D98F4D7685F1}"/>
              </a:ext>
            </a:extLst>
          </p:cNvPr>
          <p:cNvSpPr txBox="1"/>
          <p:nvPr/>
        </p:nvSpPr>
        <p:spPr>
          <a:xfrm>
            <a:off x="7026463" y="1401416"/>
            <a:ext cx="14176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3E5766-AC0E-C44B-ACF8-9BD4EAEE8821}"/>
              </a:ext>
            </a:extLst>
          </p:cNvPr>
          <p:cNvSpPr txBox="1"/>
          <p:nvPr/>
        </p:nvSpPr>
        <p:spPr>
          <a:xfrm>
            <a:off x="7460045" y="2994668"/>
            <a:ext cx="9375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F8469C-9B1C-E547-A588-471489002DBD}"/>
              </a:ext>
            </a:extLst>
          </p:cNvPr>
          <p:cNvSpPr txBox="1"/>
          <p:nvPr/>
        </p:nvSpPr>
        <p:spPr>
          <a:xfrm>
            <a:off x="7390257" y="4597861"/>
            <a:ext cx="9723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Forecast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C21FAB-9062-C54F-B03B-395E59C06F94}"/>
              </a:ext>
            </a:extLst>
          </p:cNvPr>
          <p:cNvSpPr txBox="1"/>
          <p:nvPr/>
        </p:nvSpPr>
        <p:spPr>
          <a:xfrm>
            <a:off x="7432654" y="6217702"/>
            <a:ext cx="9723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166439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178CA-AB85-E74D-B6A2-F1AD7BC86F5B}"/>
              </a:ext>
            </a:extLst>
          </p:cNvPr>
          <p:cNvSpPr txBox="1"/>
          <p:nvPr/>
        </p:nvSpPr>
        <p:spPr>
          <a:xfrm>
            <a:off x="1105188" y="147145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Caribbean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52DEC-4967-E04D-83EF-C2ECB660F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1229"/>
            <a:ext cx="4572000" cy="1613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096088-49A6-AF40-AEC8-B6BFD505C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1" y="801633"/>
            <a:ext cx="302636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C65D73-1658-1847-8367-EB2DC9AA8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572000" cy="1613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916087-EF37-D645-A882-CB7101D71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815790"/>
            <a:ext cx="4572000" cy="1613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E5E2F0-AFD6-DA41-B152-D058FBA42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5078029"/>
            <a:ext cx="4572000" cy="16132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932C1A-E1B3-8148-BE79-F0EF149D0E37}"/>
              </a:ext>
            </a:extLst>
          </p:cNvPr>
          <p:cNvSpPr txBox="1"/>
          <p:nvPr/>
        </p:nvSpPr>
        <p:spPr>
          <a:xfrm>
            <a:off x="6931867" y="1201720"/>
            <a:ext cx="14176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156307-1898-E74C-88DE-A55F18B2D5D3}"/>
              </a:ext>
            </a:extLst>
          </p:cNvPr>
          <p:cNvSpPr txBox="1"/>
          <p:nvPr/>
        </p:nvSpPr>
        <p:spPr>
          <a:xfrm>
            <a:off x="7365449" y="2794972"/>
            <a:ext cx="9375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219A06-C59A-F242-BEB7-9BC5420124E7}"/>
              </a:ext>
            </a:extLst>
          </p:cNvPr>
          <p:cNvSpPr txBox="1"/>
          <p:nvPr/>
        </p:nvSpPr>
        <p:spPr>
          <a:xfrm>
            <a:off x="7379741" y="4419185"/>
            <a:ext cx="9723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Forecast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4D5B8C-D93C-4441-8DFC-B49185A94415}"/>
              </a:ext>
            </a:extLst>
          </p:cNvPr>
          <p:cNvSpPr txBox="1"/>
          <p:nvPr/>
        </p:nvSpPr>
        <p:spPr>
          <a:xfrm>
            <a:off x="7369590" y="6060047"/>
            <a:ext cx="9723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151908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8E020E-DD52-3740-9952-5EE6C0535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942" y="3498574"/>
            <a:ext cx="4150689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39BF0-A64B-AC43-8A20-BCE19CC98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1" y="228600"/>
            <a:ext cx="4150689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672AA7-C3BB-4D4B-AF06-DBABC39F6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241" y="106680"/>
            <a:ext cx="4150689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3D44E-D0A2-3249-A7FC-3EA378BEBB8A}"/>
              </a:ext>
            </a:extLst>
          </p:cNvPr>
          <p:cNvSpPr txBox="1"/>
          <p:nvPr/>
        </p:nvSpPr>
        <p:spPr>
          <a:xfrm>
            <a:off x="132204" y="4124738"/>
            <a:ext cx="4029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Laura went over Caribbean barrier </a:t>
            </a:r>
          </a:p>
          <a:p>
            <a:r>
              <a:rPr lang="en-US" sz="2000" dirty="0"/>
              <a:t>  layer </a:t>
            </a:r>
          </a:p>
        </p:txBody>
      </p:sp>
    </p:spTree>
    <p:extLst>
      <p:ext uri="{BB962C8B-B14F-4D97-AF65-F5344CB8AC3E}">
        <p14:creationId xmlns:p14="http://schemas.microsoft.com/office/powerpoint/2010/main" val="187727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66FDC-7C47-ED4B-BFE6-467312F6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0" y="3017520"/>
            <a:ext cx="3461174" cy="3840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5EA6BF-C55F-A34E-9708-A16691C07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3017520"/>
            <a:ext cx="3423824" cy="38404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F89B846-F731-A843-A406-53862E97CA4A}"/>
              </a:ext>
            </a:extLst>
          </p:cNvPr>
          <p:cNvGrpSpPr/>
          <p:nvPr/>
        </p:nvGrpSpPr>
        <p:grpSpPr>
          <a:xfrm>
            <a:off x="3844956" y="100606"/>
            <a:ext cx="4276800" cy="2743200"/>
            <a:chOff x="2433600" y="170180"/>
            <a:chExt cx="4276800" cy="2743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2832FE-2F7A-5344-A5B1-E1D397937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3600" y="170180"/>
              <a:ext cx="4276800" cy="274320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46B4B9E-F11E-C04B-8514-EF01ABD5CEC3}"/>
                </a:ext>
              </a:extLst>
            </p:cNvPr>
            <p:cNvSpPr/>
            <p:nvPr/>
          </p:nvSpPr>
          <p:spPr>
            <a:xfrm>
              <a:off x="6050280" y="1920240"/>
              <a:ext cx="289560" cy="2743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C055EA1-CA6E-C548-A7FC-0F2D975505AD}"/>
              </a:ext>
            </a:extLst>
          </p:cNvPr>
          <p:cNvSpPr/>
          <p:nvPr/>
        </p:nvSpPr>
        <p:spPr>
          <a:xfrm>
            <a:off x="457200" y="745435"/>
            <a:ext cx="3478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Nearest Argo float shows this. Models have barrier layer but not as sharp as Argo float shows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DA96F6-863A-9E44-9C12-97257ADDA92F}"/>
              </a:ext>
            </a:extLst>
          </p:cNvPr>
          <p:cNvSpPr/>
          <p:nvPr/>
        </p:nvSpPr>
        <p:spPr>
          <a:xfrm>
            <a:off x="1451112" y="3269974"/>
            <a:ext cx="1361661" cy="57647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E5D472-8630-354B-BB3E-057557235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333" y="3518452"/>
            <a:ext cx="3906634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4E3D0-C98C-734D-844A-1EB9BFF8F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" y="121920"/>
            <a:ext cx="3906634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9756DC-BFE5-3A44-B978-09A7472EE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570" y="228600"/>
            <a:ext cx="3906634" cy="320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A1D8D8-FF20-0B4D-986D-F9C3405D859C}"/>
              </a:ext>
            </a:extLst>
          </p:cNvPr>
          <p:cNvSpPr/>
          <p:nvPr/>
        </p:nvSpPr>
        <p:spPr>
          <a:xfrm>
            <a:off x="258418" y="3737113"/>
            <a:ext cx="3478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Laura going over SST ~ 30 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68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1417</TotalTime>
  <Words>77</Words>
  <Application>Microsoft Macintosh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25</cp:revision>
  <dcterms:created xsi:type="dcterms:W3CDTF">2020-08-20T20:49:51Z</dcterms:created>
  <dcterms:modified xsi:type="dcterms:W3CDTF">2020-08-25T13:59:05Z</dcterms:modified>
</cp:coreProperties>
</file>