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0" r:id="rId2"/>
    <p:sldId id="262" r:id="rId3"/>
    <p:sldId id="266" r:id="rId4"/>
    <p:sldId id="267" r:id="rId5"/>
    <p:sldId id="257" r:id="rId6"/>
    <p:sldId id="264" r:id="rId7"/>
    <p:sldId id="268" r:id="rId8"/>
    <p:sldId id="258" r:id="rId9"/>
    <p:sldId id="261" r:id="rId10"/>
    <p:sldId id="269" r:id="rId11"/>
    <p:sldId id="270" r:id="rId12"/>
    <p:sldId id="259" r:id="rId13"/>
    <p:sldId id="265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E79"/>
    <a:srgbClr val="73FEFF"/>
    <a:srgbClr val="C55A11"/>
    <a:srgbClr val="365DB6"/>
    <a:srgbClr val="BF9000"/>
    <a:srgbClr val="7030A0"/>
    <a:srgbClr val="548235"/>
    <a:srgbClr val="FF9300"/>
    <a:srgbClr val="2E75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2873"/>
    <p:restoredTop sz="96405"/>
  </p:normalViewPr>
  <p:slideViewPr>
    <p:cSldViewPr snapToGrid="0" snapToObjects="1" showGuides="1">
      <p:cViewPr varScale="1">
        <p:scale>
          <a:sx n="94" d="100"/>
          <a:sy n="94" d="100"/>
        </p:scale>
        <p:origin x="200" y="1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71892-22E7-6649-90D8-968FEFB03DFD}" type="datetimeFigureOut">
              <a:rPr lang="en-US" smtClean="0"/>
              <a:t>2/10/21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AD910-07CA-2D48-8310-682FA059B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279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71892-22E7-6649-90D8-968FEFB03DFD}" type="datetimeFigureOut">
              <a:rPr lang="en-US" smtClean="0"/>
              <a:t>2/10/21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AD910-07CA-2D48-8310-682FA059B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805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71892-22E7-6649-90D8-968FEFB03DFD}" type="datetimeFigureOut">
              <a:rPr lang="en-US" smtClean="0"/>
              <a:t>2/10/21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AD910-07CA-2D48-8310-682FA059B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279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71892-22E7-6649-90D8-968FEFB03DFD}" type="datetimeFigureOut">
              <a:rPr lang="en-US" smtClean="0"/>
              <a:t>2/10/21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AD910-07CA-2D48-8310-682FA059B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969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71892-22E7-6649-90D8-968FEFB03DFD}" type="datetimeFigureOut">
              <a:rPr lang="en-US" smtClean="0"/>
              <a:t>2/10/21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AD910-07CA-2D48-8310-682FA059B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120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71892-22E7-6649-90D8-968FEFB03DFD}" type="datetimeFigureOut">
              <a:rPr lang="en-US" smtClean="0"/>
              <a:t>2/10/21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AD910-07CA-2D48-8310-682FA059B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088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71892-22E7-6649-90D8-968FEFB03DFD}" type="datetimeFigureOut">
              <a:rPr lang="en-US" smtClean="0"/>
              <a:t>2/10/21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AD910-07CA-2D48-8310-682FA059B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843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71892-22E7-6649-90D8-968FEFB03DFD}" type="datetimeFigureOut">
              <a:rPr lang="en-US" smtClean="0"/>
              <a:t>2/10/21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AD910-07CA-2D48-8310-682FA059B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898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71892-22E7-6649-90D8-968FEFB03DFD}" type="datetimeFigureOut">
              <a:rPr lang="en-US" smtClean="0"/>
              <a:t>2/10/21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AD910-07CA-2D48-8310-682FA059B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362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71892-22E7-6649-90D8-968FEFB03DFD}" type="datetimeFigureOut">
              <a:rPr lang="en-US" smtClean="0"/>
              <a:t>2/10/21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AD910-07CA-2D48-8310-682FA059B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542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71892-22E7-6649-90D8-968FEFB03DFD}" type="datetimeFigureOut">
              <a:rPr lang="en-US" smtClean="0"/>
              <a:t>2/10/21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AD910-07CA-2D48-8310-682FA059B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660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071892-22E7-6649-90D8-968FEFB03DFD}" type="datetimeFigureOut">
              <a:rPr lang="en-US" smtClean="0"/>
              <a:t>2/10/21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AD910-07CA-2D48-8310-682FA059B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225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D1E2254-45FD-B74C-8A36-9BEC030677BD}"/>
              </a:ext>
            </a:extLst>
          </p:cNvPr>
          <p:cNvSpPr txBox="1"/>
          <p:nvPr/>
        </p:nvSpPr>
        <p:spPr>
          <a:xfrm>
            <a:off x="947137" y="255127"/>
            <a:ext cx="28426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﻿</a:t>
            </a:r>
            <a:r>
              <a:rPr lang="en-US" dirty="0" err="1"/>
              <a:t>date_ini</a:t>
            </a:r>
            <a:r>
              <a:rPr lang="en-US" dirty="0"/>
              <a:t> = '2020/06/19/06'</a:t>
            </a:r>
          </a:p>
          <a:p>
            <a:r>
              <a:rPr lang="en-US" dirty="0" err="1"/>
              <a:t>date_end</a:t>
            </a:r>
            <a:r>
              <a:rPr lang="en-US" dirty="0"/>
              <a:t> = '2020/10/25/06'</a:t>
            </a:r>
          </a:p>
        </p:txBody>
      </p:sp>
      <p:pic>
        <p:nvPicPr>
          <p:cNvPr id="5126" name="Picture 6">
            <a:extLst>
              <a:ext uri="{FF2B5EF4-FFF2-40B4-BE49-F238E27FC236}">
                <a16:creationId xmlns:a16="http://schemas.microsoft.com/office/drawing/2014/main" id="{1E31309F-E585-3348-97AE-5251D29150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470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E9287031-607F-684A-8995-0E3DC6A89724}"/>
              </a:ext>
            </a:extLst>
          </p:cNvPr>
          <p:cNvSpPr/>
          <p:nvPr/>
        </p:nvSpPr>
        <p:spPr>
          <a:xfrm rot="19835218">
            <a:off x="6866891" y="3937294"/>
            <a:ext cx="551618" cy="1061155"/>
          </a:xfrm>
          <a:prstGeom prst="ellipse">
            <a:avLst/>
          </a:prstGeom>
          <a:solidFill>
            <a:srgbClr val="365DB6">
              <a:alpha val="50980"/>
            </a:srgbClr>
          </a:solidFill>
          <a:ln>
            <a:solidFill>
              <a:srgbClr val="365D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866C1DB-16CE-F645-9CAE-5C1EF63F4A11}"/>
              </a:ext>
            </a:extLst>
          </p:cNvPr>
          <p:cNvSpPr/>
          <p:nvPr/>
        </p:nvSpPr>
        <p:spPr>
          <a:xfrm rot="19835218">
            <a:off x="7385555" y="4946956"/>
            <a:ext cx="259441" cy="243046"/>
          </a:xfrm>
          <a:prstGeom prst="ellipse">
            <a:avLst/>
          </a:prstGeom>
          <a:solidFill>
            <a:schemeClr val="accent2">
              <a:lumMod val="75000"/>
              <a:alpha val="50980"/>
            </a:schemeClr>
          </a:solidFill>
          <a:ln>
            <a:solidFill>
              <a:srgbClr val="FF9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20562F5-2ADC-AB4C-8D8B-9318D2C4E73C}"/>
              </a:ext>
            </a:extLst>
          </p:cNvPr>
          <p:cNvSpPr/>
          <p:nvPr/>
        </p:nvSpPr>
        <p:spPr>
          <a:xfrm rot="20394696">
            <a:off x="6578076" y="4303352"/>
            <a:ext cx="368709" cy="467077"/>
          </a:xfrm>
          <a:prstGeom prst="ellipse">
            <a:avLst/>
          </a:prstGeom>
          <a:solidFill>
            <a:schemeClr val="accent6">
              <a:lumMod val="75000"/>
              <a:alpha val="5098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CD8F4DC-8F31-F84F-8FFC-3B2E52653246}"/>
              </a:ext>
            </a:extLst>
          </p:cNvPr>
          <p:cNvSpPr/>
          <p:nvPr/>
        </p:nvSpPr>
        <p:spPr>
          <a:xfrm rot="19835218">
            <a:off x="6413778" y="3812090"/>
            <a:ext cx="295777" cy="306264"/>
          </a:xfrm>
          <a:prstGeom prst="ellipse">
            <a:avLst/>
          </a:prstGeom>
          <a:solidFill>
            <a:srgbClr val="7030A0">
              <a:alpha val="5098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B9FE03F-FBCB-EE4A-8FE1-9260C9671A85}"/>
              </a:ext>
            </a:extLst>
          </p:cNvPr>
          <p:cNvSpPr/>
          <p:nvPr/>
        </p:nvSpPr>
        <p:spPr>
          <a:xfrm rot="19930706">
            <a:off x="6255962" y="4227239"/>
            <a:ext cx="306754" cy="648138"/>
          </a:xfrm>
          <a:prstGeom prst="ellipse">
            <a:avLst/>
          </a:prstGeom>
          <a:solidFill>
            <a:schemeClr val="accent4">
              <a:lumMod val="75000"/>
              <a:alpha val="5098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4BD90D6-D9BC-7842-AE70-68965A9C1A7F}"/>
              </a:ext>
            </a:extLst>
          </p:cNvPr>
          <p:cNvSpPr/>
          <p:nvPr/>
        </p:nvSpPr>
        <p:spPr>
          <a:xfrm rot="19930706">
            <a:off x="6134184" y="4524297"/>
            <a:ext cx="306754" cy="489107"/>
          </a:xfrm>
          <a:prstGeom prst="ellipse">
            <a:avLst/>
          </a:prstGeom>
          <a:solidFill>
            <a:srgbClr val="FF7E79">
              <a:alpha val="50196"/>
            </a:srgbClr>
          </a:solidFill>
          <a:ln>
            <a:solidFill>
              <a:srgbClr val="FF7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B26B519-0CCE-3143-A1D9-257CE12FD7B6}"/>
              </a:ext>
            </a:extLst>
          </p:cNvPr>
          <p:cNvSpPr/>
          <p:nvPr/>
        </p:nvSpPr>
        <p:spPr>
          <a:xfrm>
            <a:off x="5402406" y="602961"/>
            <a:ext cx="917888" cy="254995"/>
          </a:xfrm>
          <a:prstGeom prst="ellipse">
            <a:avLst/>
          </a:prstGeom>
          <a:solidFill>
            <a:srgbClr val="7030A0">
              <a:alpha val="3098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5834FF8-E8C7-F249-BA50-1FA00BA2DE37}"/>
              </a:ext>
            </a:extLst>
          </p:cNvPr>
          <p:cNvSpPr/>
          <p:nvPr/>
        </p:nvSpPr>
        <p:spPr>
          <a:xfrm rot="16200000">
            <a:off x="5745179" y="-23443"/>
            <a:ext cx="248355" cy="995152"/>
          </a:xfrm>
          <a:prstGeom prst="ellipse">
            <a:avLst/>
          </a:prstGeom>
          <a:solidFill>
            <a:srgbClr val="548235">
              <a:alpha val="29804"/>
            </a:srgb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F7DB3C2-5262-0440-96B4-0FD2E03790E3}"/>
              </a:ext>
            </a:extLst>
          </p:cNvPr>
          <p:cNvSpPr/>
          <p:nvPr/>
        </p:nvSpPr>
        <p:spPr>
          <a:xfrm>
            <a:off x="5377450" y="77397"/>
            <a:ext cx="1012062" cy="261270"/>
          </a:xfrm>
          <a:prstGeom prst="ellipse">
            <a:avLst/>
          </a:prstGeom>
          <a:solidFill>
            <a:srgbClr val="C55A11">
              <a:alpha val="30980"/>
            </a:srgbClr>
          </a:solidFill>
          <a:ln>
            <a:solidFill>
              <a:srgbClr val="FF9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FD15F61-880D-C343-8DA1-47A8FC1FF848}"/>
              </a:ext>
            </a:extLst>
          </p:cNvPr>
          <p:cNvSpPr/>
          <p:nvPr/>
        </p:nvSpPr>
        <p:spPr>
          <a:xfrm rot="16200000">
            <a:off x="5732669" y="483332"/>
            <a:ext cx="258737" cy="964644"/>
          </a:xfrm>
          <a:prstGeom prst="ellipse">
            <a:avLst/>
          </a:prstGeom>
          <a:solidFill>
            <a:srgbClr val="BF9000">
              <a:alpha val="29804"/>
            </a:srgb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EBBF915-8441-9E4B-BD31-E1F9F0450B41}"/>
              </a:ext>
            </a:extLst>
          </p:cNvPr>
          <p:cNvSpPr/>
          <p:nvPr/>
        </p:nvSpPr>
        <p:spPr>
          <a:xfrm rot="16200000">
            <a:off x="5761883" y="738326"/>
            <a:ext cx="248355" cy="984324"/>
          </a:xfrm>
          <a:prstGeom prst="ellipse">
            <a:avLst/>
          </a:prstGeom>
          <a:solidFill>
            <a:srgbClr val="FF7E79">
              <a:alpha val="29804"/>
            </a:srgbClr>
          </a:solidFill>
          <a:ln>
            <a:solidFill>
              <a:srgbClr val="FF7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9DA6373-4CDB-2840-8D01-0CB6197DFCB2}"/>
              </a:ext>
            </a:extLst>
          </p:cNvPr>
          <p:cNvSpPr/>
          <p:nvPr/>
        </p:nvSpPr>
        <p:spPr>
          <a:xfrm rot="16200000">
            <a:off x="5776721" y="967647"/>
            <a:ext cx="237065" cy="988521"/>
          </a:xfrm>
          <a:prstGeom prst="ellipse">
            <a:avLst/>
          </a:prstGeom>
          <a:solidFill>
            <a:srgbClr val="365DB6">
              <a:alpha val="29804"/>
            </a:srgbClr>
          </a:solidFill>
          <a:ln>
            <a:solidFill>
              <a:srgbClr val="365D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074359-DD58-4B4F-A32F-4B4165BC72A3}"/>
              </a:ext>
            </a:extLst>
          </p:cNvPr>
          <p:cNvSpPr txBox="1"/>
          <p:nvPr/>
        </p:nvSpPr>
        <p:spPr>
          <a:xfrm>
            <a:off x="7145867" y="5102578"/>
            <a:ext cx="697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55A11"/>
                </a:solidFill>
              </a:rPr>
              <a:t>Temp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BF52772-C451-5048-9A45-E302372AAD72}"/>
              </a:ext>
            </a:extLst>
          </p:cNvPr>
          <p:cNvSpPr txBox="1"/>
          <p:nvPr/>
        </p:nvSpPr>
        <p:spPr>
          <a:xfrm>
            <a:off x="6541911" y="4690533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Salt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C6E0397-4008-EC45-8539-541445498983}"/>
              </a:ext>
            </a:extLst>
          </p:cNvPr>
          <p:cNvSpPr txBox="1"/>
          <p:nvPr/>
        </p:nvSpPr>
        <p:spPr>
          <a:xfrm>
            <a:off x="7078133" y="4255912"/>
            <a:ext cx="64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T100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08DCA17-A21C-D246-9C4B-DE68F204E307}"/>
              </a:ext>
            </a:extLst>
          </p:cNvPr>
          <p:cNvSpPr txBox="1"/>
          <p:nvPr/>
        </p:nvSpPr>
        <p:spPr>
          <a:xfrm>
            <a:off x="5966177" y="3553177"/>
            <a:ext cx="574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MLT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A650147-2C7E-DF48-BE23-D35FF547D41A}"/>
              </a:ext>
            </a:extLst>
          </p:cNvPr>
          <p:cNvSpPr txBox="1"/>
          <p:nvPr/>
        </p:nvSpPr>
        <p:spPr>
          <a:xfrm>
            <a:off x="5870222" y="3976511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MLS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B1470DE-2ADD-0549-82BB-6D7ED3B4A7EB}"/>
              </a:ext>
            </a:extLst>
          </p:cNvPr>
          <p:cNvSpPr txBox="1"/>
          <p:nvPr/>
        </p:nvSpPr>
        <p:spPr>
          <a:xfrm>
            <a:off x="5531555" y="4461933"/>
            <a:ext cx="604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OHC</a:t>
            </a:r>
          </a:p>
        </p:txBody>
      </p:sp>
      <p:pic>
        <p:nvPicPr>
          <p:cNvPr id="26" name="Picture 4">
            <a:extLst>
              <a:ext uri="{FF2B5EF4-FFF2-40B4-BE49-F238E27FC236}">
                <a16:creationId xmlns:a16="http://schemas.microsoft.com/office/drawing/2014/main" id="{FF9BB745-FB76-0E42-98CF-C2D134CBB5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86" y="1176364"/>
            <a:ext cx="4286801" cy="3811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73231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2">
            <a:extLst>
              <a:ext uri="{FF2B5EF4-FFF2-40B4-BE49-F238E27FC236}">
                <a16:creationId xmlns:a16="http://schemas.microsoft.com/office/drawing/2014/main" id="{8E5AF5F9-B938-A14A-A547-74ED5BA476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328"/>
          <a:stretch/>
        </p:blipFill>
        <p:spPr bwMode="auto">
          <a:xfrm>
            <a:off x="246888" y="3429000"/>
            <a:ext cx="4164584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E1FF7F01-C963-2642-9F4A-93B1F539C3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2" b="55206"/>
          <a:stretch/>
        </p:blipFill>
        <p:spPr bwMode="auto">
          <a:xfrm>
            <a:off x="73152" y="256032"/>
            <a:ext cx="4178334" cy="288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1F8F264-FF90-604E-8150-7A22C1FE93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841"/>
          <a:stretch/>
        </p:blipFill>
        <p:spPr bwMode="auto">
          <a:xfrm>
            <a:off x="4941894" y="268224"/>
            <a:ext cx="3735287" cy="3160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6CAF28E-00D4-1443-972D-EB21821C2BFC}"/>
              </a:ext>
            </a:extLst>
          </p:cNvPr>
          <p:cNvSpPr txBox="1"/>
          <p:nvPr/>
        </p:nvSpPr>
        <p:spPr>
          <a:xfrm>
            <a:off x="2891760" y="3500366"/>
            <a:ext cx="1358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Shelf Gliders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E197646-E9AC-B647-8E01-B835A21B04F4}"/>
              </a:ext>
            </a:extLst>
          </p:cNvPr>
          <p:cNvSpPr/>
          <p:nvPr/>
        </p:nvSpPr>
        <p:spPr>
          <a:xfrm>
            <a:off x="2862071" y="3520439"/>
            <a:ext cx="1481329" cy="320041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C4B35E-0625-AD4B-900E-DF1838576EAC}"/>
              </a:ext>
            </a:extLst>
          </p:cNvPr>
          <p:cNvSpPr txBox="1"/>
          <p:nvPr/>
        </p:nvSpPr>
        <p:spPr>
          <a:xfrm>
            <a:off x="7607016" y="150614"/>
            <a:ext cx="1134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CP Gliders</a:t>
            </a:r>
          </a:p>
        </p:txBody>
      </p:sp>
      <p:pic>
        <p:nvPicPr>
          <p:cNvPr id="5126" name="Picture 6">
            <a:extLst>
              <a:ext uri="{FF2B5EF4-FFF2-40B4-BE49-F238E27FC236}">
                <a16:creationId xmlns:a16="http://schemas.microsoft.com/office/drawing/2014/main" id="{4780C2BA-3D20-E948-9944-DE53D4114E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267"/>
          <a:stretch/>
        </p:blipFill>
        <p:spPr bwMode="auto">
          <a:xfrm>
            <a:off x="5061848" y="3493008"/>
            <a:ext cx="4082152" cy="3364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441AA5E-C82F-1944-BA57-165C4F65206A}"/>
              </a:ext>
            </a:extLst>
          </p:cNvPr>
          <p:cNvSpPr txBox="1"/>
          <p:nvPr/>
        </p:nvSpPr>
        <p:spPr>
          <a:xfrm>
            <a:off x="7841712" y="3558278"/>
            <a:ext cx="1116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 Gliders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E086B71-46FC-1446-BA3B-2752F5758759}"/>
              </a:ext>
            </a:extLst>
          </p:cNvPr>
          <p:cNvSpPr/>
          <p:nvPr/>
        </p:nvSpPr>
        <p:spPr>
          <a:xfrm>
            <a:off x="536016" y="843080"/>
            <a:ext cx="917888" cy="254995"/>
          </a:xfrm>
          <a:prstGeom prst="ellipse">
            <a:avLst/>
          </a:prstGeom>
          <a:solidFill>
            <a:srgbClr val="7030A0">
              <a:alpha val="3098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AEBA1E5-A5DB-134F-9C95-27DE3AB738C2}"/>
              </a:ext>
            </a:extLst>
          </p:cNvPr>
          <p:cNvSpPr/>
          <p:nvPr/>
        </p:nvSpPr>
        <p:spPr>
          <a:xfrm rot="16200000">
            <a:off x="878789" y="216676"/>
            <a:ext cx="248355" cy="995152"/>
          </a:xfrm>
          <a:prstGeom prst="ellipse">
            <a:avLst/>
          </a:prstGeom>
          <a:solidFill>
            <a:srgbClr val="548235">
              <a:alpha val="29804"/>
            </a:srgb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D20E1B6-E6D6-0C42-8FF5-2C67C09E8176}"/>
              </a:ext>
            </a:extLst>
          </p:cNvPr>
          <p:cNvSpPr/>
          <p:nvPr/>
        </p:nvSpPr>
        <p:spPr>
          <a:xfrm>
            <a:off x="511060" y="317516"/>
            <a:ext cx="1012062" cy="261270"/>
          </a:xfrm>
          <a:prstGeom prst="ellipse">
            <a:avLst/>
          </a:prstGeom>
          <a:solidFill>
            <a:srgbClr val="C55A11">
              <a:alpha val="30980"/>
            </a:srgbClr>
          </a:solidFill>
          <a:ln>
            <a:solidFill>
              <a:srgbClr val="FF9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899F2E1-84A4-1F42-83D9-787EE73529CD}"/>
              </a:ext>
            </a:extLst>
          </p:cNvPr>
          <p:cNvSpPr/>
          <p:nvPr/>
        </p:nvSpPr>
        <p:spPr>
          <a:xfrm rot="16200000">
            <a:off x="891276" y="698454"/>
            <a:ext cx="208743" cy="964644"/>
          </a:xfrm>
          <a:prstGeom prst="ellipse">
            <a:avLst/>
          </a:prstGeom>
          <a:solidFill>
            <a:srgbClr val="BF9000">
              <a:alpha val="29804"/>
            </a:srgb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0DDD1B9-1983-C841-B05B-3C7746CA9DC6}"/>
              </a:ext>
            </a:extLst>
          </p:cNvPr>
          <p:cNvSpPr/>
          <p:nvPr/>
        </p:nvSpPr>
        <p:spPr>
          <a:xfrm rot="16200000">
            <a:off x="895493" y="919070"/>
            <a:ext cx="248355" cy="984324"/>
          </a:xfrm>
          <a:prstGeom prst="ellipse">
            <a:avLst/>
          </a:prstGeom>
          <a:solidFill>
            <a:srgbClr val="FF7E79">
              <a:alpha val="29804"/>
            </a:srgbClr>
          </a:solidFill>
          <a:ln>
            <a:solidFill>
              <a:srgbClr val="FF7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80A322F-2F2C-5845-95A3-494901ADEA2C}"/>
              </a:ext>
            </a:extLst>
          </p:cNvPr>
          <p:cNvSpPr/>
          <p:nvPr/>
        </p:nvSpPr>
        <p:spPr>
          <a:xfrm rot="16200000">
            <a:off x="928656" y="1130066"/>
            <a:ext cx="200416" cy="988521"/>
          </a:xfrm>
          <a:prstGeom prst="ellipse">
            <a:avLst/>
          </a:prstGeom>
          <a:solidFill>
            <a:srgbClr val="365DB6">
              <a:alpha val="29804"/>
            </a:srgbClr>
          </a:solidFill>
          <a:ln>
            <a:solidFill>
              <a:srgbClr val="365D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DC0B974-7BA8-6A41-83DB-E9B8783263A3}"/>
              </a:ext>
            </a:extLst>
          </p:cNvPr>
          <p:cNvSpPr/>
          <p:nvPr/>
        </p:nvSpPr>
        <p:spPr>
          <a:xfrm rot="16200000">
            <a:off x="1027325" y="1229321"/>
            <a:ext cx="249897" cy="1310547"/>
          </a:xfrm>
          <a:prstGeom prst="ellipse">
            <a:avLst/>
          </a:prstGeom>
          <a:solidFill>
            <a:srgbClr val="002060">
              <a:alpha val="29804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FC5A04F-F315-9C40-8DF9-FD0FBDC5F05B}"/>
              </a:ext>
            </a:extLst>
          </p:cNvPr>
          <p:cNvSpPr/>
          <p:nvPr/>
        </p:nvSpPr>
        <p:spPr>
          <a:xfrm rot="16200000">
            <a:off x="944511" y="1617663"/>
            <a:ext cx="201848" cy="988521"/>
          </a:xfrm>
          <a:prstGeom prst="ellipse">
            <a:avLst/>
          </a:prstGeom>
          <a:solidFill>
            <a:srgbClr val="73FEFF">
              <a:alpha val="29804"/>
            </a:srgbClr>
          </a:solidFill>
          <a:ln>
            <a:solidFill>
              <a:srgbClr val="73FE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6E0F505E-6183-644F-915B-D95E533BF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896" y="188637"/>
            <a:ext cx="2792663" cy="2691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399EC4DB-9C95-6D49-BBB7-6F0C5A8411DA}"/>
              </a:ext>
            </a:extLst>
          </p:cNvPr>
          <p:cNvSpPr/>
          <p:nvPr/>
        </p:nvSpPr>
        <p:spPr>
          <a:xfrm rot="18654895">
            <a:off x="1890100" y="1551737"/>
            <a:ext cx="1788284" cy="505823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ACFFE90-4C85-CD42-941A-E098A4CD44BA}"/>
              </a:ext>
            </a:extLst>
          </p:cNvPr>
          <p:cNvSpPr/>
          <p:nvPr/>
        </p:nvSpPr>
        <p:spPr>
          <a:xfrm>
            <a:off x="7394447" y="161543"/>
            <a:ext cx="1481329" cy="320041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9C458DD-894E-714F-8CDF-80B3F6F961AA}"/>
              </a:ext>
            </a:extLst>
          </p:cNvPr>
          <p:cNvSpPr/>
          <p:nvPr/>
        </p:nvSpPr>
        <p:spPr>
          <a:xfrm>
            <a:off x="3172968" y="1417320"/>
            <a:ext cx="557784" cy="356616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04CFFAE-2ED7-9F4D-AE2C-E8C13D7F1CC3}"/>
              </a:ext>
            </a:extLst>
          </p:cNvPr>
          <p:cNvSpPr/>
          <p:nvPr/>
        </p:nvSpPr>
        <p:spPr>
          <a:xfrm>
            <a:off x="7680959" y="3590543"/>
            <a:ext cx="1399033" cy="320041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C6A99A3-8DEB-1040-B2EB-EC2EE5FC9DC4}"/>
              </a:ext>
            </a:extLst>
          </p:cNvPr>
          <p:cNvSpPr/>
          <p:nvPr/>
        </p:nvSpPr>
        <p:spPr>
          <a:xfrm>
            <a:off x="2895599" y="1767839"/>
            <a:ext cx="1210057" cy="957073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FA72E7EA-61EC-8440-ADC0-C920AA17E57C}"/>
              </a:ext>
            </a:extLst>
          </p:cNvPr>
          <p:cNvSpPr/>
          <p:nvPr/>
        </p:nvSpPr>
        <p:spPr>
          <a:xfrm rot="14745864">
            <a:off x="6973806" y="5598935"/>
            <a:ext cx="497306" cy="250327"/>
          </a:xfrm>
          <a:prstGeom prst="ellipse">
            <a:avLst/>
          </a:prstGeom>
          <a:solidFill>
            <a:srgbClr val="365DB6">
              <a:alpha val="50980"/>
            </a:srgbClr>
          </a:solidFill>
          <a:ln>
            <a:solidFill>
              <a:srgbClr val="365D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81A4922-2E5A-DB47-95A6-CE5313CAF853}"/>
              </a:ext>
            </a:extLst>
          </p:cNvPr>
          <p:cNvSpPr/>
          <p:nvPr/>
        </p:nvSpPr>
        <p:spPr>
          <a:xfrm rot="19835218">
            <a:off x="7377032" y="5456262"/>
            <a:ext cx="260079" cy="319793"/>
          </a:xfrm>
          <a:prstGeom prst="ellipse">
            <a:avLst/>
          </a:prstGeom>
          <a:solidFill>
            <a:schemeClr val="accent2">
              <a:lumMod val="75000"/>
              <a:alpha val="50980"/>
            </a:schemeClr>
          </a:solidFill>
          <a:ln>
            <a:solidFill>
              <a:srgbClr val="FF9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6CB67D36-2B5C-5D47-BD32-895DCDCEA10D}"/>
              </a:ext>
            </a:extLst>
          </p:cNvPr>
          <p:cNvSpPr/>
          <p:nvPr/>
        </p:nvSpPr>
        <p:spPr>
          <a:xfrm>
            <a:off x="7579246" y="4705210"/>
            <a:ext cx="339458" cy="360566"/>
          </a:xfrm>
          <a:prstGeom prst="ellipse">
            <a:avLst/>
          </a:prstGeom>
          <a:solidFill>
            <a:srgbClr val="7030A0">
              <a:alpha val="5098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3B9A7214-2756-DF48-BACB-2E16BA712AE0}"/>
              </a:ext>
            </a:extLst>
          </p:cNvPr>
          <p:cNvSpPr/>
          <p:nvPr/>
        </p:nvSpPr>
        <p:spPr>
          <a:xfrm rot="13469566">
            <a:off x="7222364" y="5259739"/>
            <a:ext cx="181716" cy="499158"/>
          </a:xfrm>
          <a:prstGeom prst="ellipse">
            <a:avLst/>
          </a:prstGeom>
          <a:solidFill>
            <a:schemeClr val="accent4">
              <a:lumMod val="75000"/>
              <a:alpha val="5098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731997F-C1E3-EA49-8593-9B4BF79A4147}"/>
              </a:ext>
            </a:extLst>
          </p:cNvPr>
          <p:cNvSpPr/>
          <p:nvPr/>
        </p:nvSpPr>
        <p:spPr>
          <a:xfrm rot="18137358">
            <a:off x="6318578" y="5403879"/>
            <a:ext cx="305660" cy="180636"/>
          </a:xfrm>
          <a:prstGeom prst="ellipse">
            <a:avLst/>
          </a:prstGeom>
          <a:solidFill>
            <a:srgbClr val="FF7E79">
              <a:alpha val="50196"/>
            </a:srgbClr>
          </a:solidFill>
          <a:ln>
            <a:solidFill>
              <a:srgbClr val="FF7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BB71333A-C662-D045-B313-39CFD0AF2E95}"/>
              </a:ext>
            </a:extLst>
          </p:cNvPr>
          <p:cNvSpPr/>
          <p:nvPr/>
        </p:nvSpPr>
        <p:spPr>
          <a:xfrm rot="13348760">
            <a:off x="6788069" y="4823616"/>
            <a:ext cx="310978" cy="432642"/>
          </a:xfrm>
          <a:prstGeom prst="ellipse">
            <a:avLst/>
          </a:prstGeom>
          <a:solidFill>
            <a:srgbClr val="73FEFF">
              <a:alpha val="29804"/>
            </a:srgbClr>
          </a:solidFill>
          <a:ln>
            <a:solidFill>
              <a:srgbClr val="73FE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825CFD2-0525-9949-AB62-3F052B8A9473}"/>
              </a:ext>
            </a:extLst>
          </p:cNvPr>
          <p:cNvSpPr txBox="1"/>
          <p:nvPr/>
        </p:nvSpPr>
        <p:spPr>
          <a:xfrm>
            <a:off x="7681864" y="5446099"/>
            <a:ext cx="697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55A11"/>
                </a:solidFill>
              </a:rPr>
              <a:t>Temp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627B768-6A0F-474F-B198-7FBB6814C3AC}"/>
              </a:ext>
            </a:extLst>
          </p:cNvPr>
          <p:cNvSpPr txBox="1"/>
          <p:nvPr/>
        </p:nvSpPr>
        <p:spPr>
          <a:xfrm>
            <a:off x="7580489" y="5187244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Salt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E09ACDD-5A12-3045-8FE8-2614BFAE803F}"/>
              </a:ext>
            </a:extLst>
          </p:cNvPr>
          <p:cNvSpPr txBox="1"/>
          <p:nvPr/>
        </p:nvSpPr>
        <p:spPr>
          <a:xfrm>
            <a:off x="6608290" y="5798539"/>
            <a:ext cx="64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T100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58CA55F-1142-C048-8F3B-13C439B4A9D6}"/>
              </a:ext>
            </a:extLst>
          </p:cNvPr>
          <p:cNvSpPr txBox="1"/>
          <p:nvPr/>
        </p:nvSpPr>
        <p:spPr>
          <a:xfrm>
            <a:off x="7236516" y="4448160"/>
            <a:ext cx="574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MLT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33535ED-273C-7946-97A3-AA7CE080AB8D}"/>
              </a:ext>
            </a:extLst>
          </p:cNvPr>
          <p:cNvSpPr txBox="1"/>
          <p:nvPr/>
        </p:nvSpPr>
        <p:spPr>
          <a:xfrm>
            <a:off x="5947664" y="5041166"/>
            <a:ext cx="604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OHC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59F1162-CF51-1945-A0C0-5735A13FD1C7}"/>
              </a:ext>
            </a:extLst>
          </p:cNvPr>
          <p:cNvSpPr txBox="1"/>
          <p:nvPr/>
        </p:nvSpPr>
        <p:spPr>
          <a:xfrm>
            <a:off x="6670491" y="4573015"/>
            <a:ext cx="546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3FEFF"/>
                </a:solidFill>
              </a:rPr>
              <a:t>PEA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AAED4A34-B3E7-E34A-8185-F65B2633A516}"/>
              </a:ext>
            </a:extLst>
          </p:cNvPr>
          <p:cNvSpPr/>
          <p:nvPr/>
        </p:nvSpPr>
        <p:spPr>
          <a:xfrm rot="14745864">
            <a:off x="6155747" y="1740703"/>
            <a:ext cx="251166" cy="291747"/>
          </a:xfrm>
          <a:prstGeom prst="ellipse">
            <a:avLst/>
          </a:prstGeom>
          <a:solidFill>
            <a:srgbClr val="365DB6">
              <a:alpha val="50980"/>
            </a:srgbClr>
          </a:solidFill>
          <a:ln>
            <a:solidFill>
              <a:srgbClr val="365D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F884D64-1660-004B-9C2C-E9567E872C25}"/>
              </a:ext>
            </a:extLst>
          </p:cNvPr>
          <p:cNvSpPr/>
          <p:nvPr/>
        </p:nvSpPr>
        <p:spPr>
          <a:xfrm rot="19835218">
            <a:off x="6764807" y="2153831"/>
            <a:ext cx="243703" cy="225220"/>
          </a:xfrm>
          <a:prstGeom prst="ellipse">
            <a:avLst/>
          </a:prstGeom>
          <a:solidFill>
            <a:schemeClr val="accent2">
              <a:lumMod val="75000"/>
              <a:alpha val="50980"/>
            </a:schemeClr>
          </a:solidFill>
          <a:ln>
            <a:solidFill>
              <a:srgbClr val="FF9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143128A7-C987-9843-B477-4D678D725F96}"/>
              </a:ext>
            </a:extLst>
          </p:cNvPr>
          <p:cNvSpPr/>
          <p:nvPr/>
        </p:nvSpPr>
        <p:spPr>
          <a:xfrm>
            <a:off x="5930279" y="1638922"/>
            <a:ext cx="223634" cy="189878"/>
          </a:xfrm>
          <a:prstGeom prst="ellipse">
            <a:avLst/>
          </a:prstGeom>
          <a:solidFill>
            <a:srgbClr val="7030A0">
              <a:alpha val="5098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5B0B0451-0B57-AF47-BD7B-95C2205BAD04}"/>
              </a:ext>
            </a:extLst>
          </p:cNvPr>
          <p:cNvSpPr/>
          <p:nvPr/>
        </p:nvSpPr>
        <p:spPr>
          <a:xfrm rot="19694477">
            <a:off x="6101967" y="1280465"/>
            <a:ext cx="284965" cy="607225"/>
          </a:xfrm>
          <a:prstGeom prst="ellipse">
            <a:avLst/>
          </a:prstGeom>
          <a:solidFill>
            <a:schemeClr val="accent4">
              <a:lumMod val="75000"/>
              <a:alpha val="5098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81F21F1E-0181-974B-89A1-77C7116C329A}"/>
              </a:ext>
            </a:extLst>
          </p:cNvPr>
          <p:cNvSpPr/>
          <p:nvPr/>
        </p:nvSpPr>
        <p:spPr>
          <a:xfrm rot="19971001">
            <a:off x="5978445" y="1827580"/>
            <a:ext cx="286237" cy="568487"/>
          </a:xfrm>
          <a:prstGeom prst="ellipse">
            <a:avLst/>
          </a:prstGeom>
          <a:solidFill>
            <a:srgbClr val="FF7E79">
              <a:alpha val="50196"/>
            </a:srgbClr>
          </a:solidFill>
          <a:ln>
            <a:solidFill>
              <a:srgbClr val="FF7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E312F572-3D43-1242-A5D6-403EF72D9B1F}"/>
              </a:ext>
            </a:extLst>
          </p:cNvPr>
          <p:cNvSpPr/>
          <p:nvPr/>
        </p:nvSpPr>
        <p:spPr>
          <a:xfrm>
            <a:off x="5705856" y="1691585"/>
            <a:ext cx="239156" cy="466399"/>
          </a:xfrm>
          <a:prstGeom prst="ellipse">
            <a:avLst/>
          </a:prstGeom>
          <a:solidFill>
            <a:srgbClr val="73FEFF">
              <a:alpha val="29804"/>
            </a:srgbClr>
          </a:solidFill>
          <a:ln>
            <a:solidFill>
              <a:srgbClr val="73FE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F9F7704-E81A-124D-9148-9B679CB0852A}"/>
              </a:ext>
            </a:extLst>
          </p:cNvPr>
          <p:cNvSpPr txBox="1"/>
          <p:nvPr/>
        </p:nvSpPr>
        <p:spPr>
          <a:xfrm>
            <a:off x="6883288" y="1913467"/>
            <a:ext cx="697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55A11"/>
                </a:solidFill>
              </a:rPr>
              <a:t>Temp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9F36133-4CC0-3C4F-99C4-F9CCFEFCB736}"/>
              </a:ext>
            </a:extLst>
          </p:cNvPr>
          <p:cNvSpPr txBox="1"/>
          <p:nvPr/>
        </p:nvSpPr>
        <p:spPr>
          <a:xfrm>
            <a:off x="6443585" y="1837492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Salt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2C2FACD-3E94-A24F-94BC-2DFBD9B02DF0}"/>
              </a:ext>
            </a:extLst>
          </p:cNvPr>
          <p:cNvSpPr txBox="1"/>
          <p:nvPr/>
        </p:nvSpPr>
        <p:spPr>
          <a:xfrm>
            <a:off x="6367498" y="1653259"/>
            <a:ext cx="64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T100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4C5AAC2-5F20-F143-A02C-202D08292D7C}"/>
              </a:ext>
            </a:extLst>
          </p:cNvPr>
          <p:cNvSpPr txBox="1"/>
          <p:nvPr/>
        </p:nvSpPr>
        <p:spPr>
          <a:xfrm>
            <a:off x="6657396" y="1400160"/>
            <a:ext cx="574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MLT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DDB8EBD-6E4E-7F47-9B22-4C2126070B77}"/>
              </a:ext>
            </a:extLst>
          </p:cNvPr>
          <p:cNvSpPr txBox="1"/>
          <p:nvPr/>
        </p:nvSpPr>
        <p:spPr>
          <a:xfrm>
            <a:off x="5688584" y="2258342"/>
            <a:ext cx="604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OHC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E4F5929-E295-1D4D-A29A-75CF0938218E}"/>
              </a:ext>
            </a:extLst>
          </p:cNvPr>
          <p:cNvSpPr txBox="1"/>
          <p:nvPr/>
        </p:nvSpPr>
        <p:spPr>
          <a:xfrm>
            <a:off x="5286699" y="1461007"/>
            <a:ext cx="546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3FEFF"/>
                </a:solidFill>
              </a:rPr>
              <a:t>PEA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928C04FB-E2BD-F34E-A201-33BCA2838980}"/>
              </a:ext>
            </a:extLst>
          </p:cNvPr>
          <p:cNvSpPr/>
          <p:nvPr/>
        </p:nvSpPr>
        <p:spPr>
          <a:xfrm>
            <a:off x="1956816" y="4407408"/>
            <a:ext cx="245879" cy="279514"/>
          </a:xfrm>
          <a:prstGeom prst="ellipse">
            <a:avLst/>
          </a:prstGeom>
          <a:solidFill>
            <a:srgbClr val="7030A0">
              <a:alpha val="5098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07AC9B28-D3BA-9849-B616-766CB407C8D4}"/>
              </a:ext>
            </a:extLst>
          </p:cNvPr>
          <p:cNvSpPr/>
          <p:nvPr/>
        </p:nvSpPr>
        <p:spPr>
          <a:xfrm rot="16957082">
            <a:off x="2618423" y="4887552"/>
            <a:ext cx="252828" cy="690423"/>
          </a:xfrm>
          <a:prstGeom prst="ellipse">
            <a:avLst/>
          </a:prstGeom>
          <a:solidFill>
            <a:schemeClr val="accent4">
              <a:lumMod val="75000"/>
              <a:alpha val="5098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F49E5A8A-4A19-644E-A55C-2D30F94E1BD6}"/>
              </a:ext>
            </a:extLst>
          </p:cNvPr>
          <p:cNvSpPr/>
          <p:nvPr/>
        </p:nvSpPr>
        <p:spPr>
          <a:xfrm rot="13348760">
            <a:off x="2946074" y="4762898"/>
            <a:ext cx="267144" cy="486884"/>
          </a:xfrm>
          <a:prstGeom prst="ellipse">
            <a:avLst/>
          </a:prstGeom>
          <a:solidFill>
            <a:srgbClr val="73FEFF">
              <a:alpha val="29804"/>
            </a:srgbClr>
          </a:solidFill>
          <a:ln>
            <a:solidFill>
              <a:srgbClr val="73FE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737EDF2-3087-F649-93E6-93EA8375BCD1}"/>
              </a:ext>
            </a:extLst>
          </p:cNvPr>
          <p:cNvSpPr txBox="1"/>
          <p:nvPr/>
        </p:nvSpPr>
        <p:spPr>
          <a:xfrm>
            <a:off x="2238136" y="4208611"/>
            <a:ext cx="697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55A11"/>
                </a:solidFill>
              </a:rPr>
              <a:t>Temp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DB0DAC9-E713-B34A-AB61-21C4388308FF}"/>
              </a:ext>
            </a:extLst>
          </p:cNvPr>
          <p:cNvSpPr txBox="1"/>
          <p:nvPr/>
        </p:nvSpPr>
        <p:spPr>
          <a:xfrm>
            <a:off x="2822561" y="5348788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Salt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705C04-0D1B-CF4A-83FE-9687C16E0A41}"/>
              </a:ext>
            </a:extLst>
          </p:cNvPr>
          <p:cNvSpPr txBox="1"/>
          <p:nvPr/>
        </p:nvSpPr>
        <p:spPr>
          <a:xfrm>
            <a:off x="1939092" y="3878184"/>
            <a:ext cx="574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MLT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7AD2B787-EF88-AE49-BDC5-008275A80A33}"/>
              </a:ext>
            </a:extLst>
          </p:cNvPr>
          <p:cNvSpPr txBox="1"/>
          <p:nvPr/>
        </p:nvSpPr>
        <p:spPr>
          <a:xfrm>
            <a:off x="1454912" y="5120414"/>
            <a:ext cx="604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OHC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D1D8B5D-9824-A04E-BE5B-6368DB40C06A}"/>
              </a:ext>
            </a:extLst>
          </p:cNvPr>
          <p:cNvSpPr txBox="1"/>
          <p:nvPr/>
        </p:nvSpPr>
        <p:spPr>
          <a:xfrm>
            <a:off x="2845251" y="4560823"/>
            <a:ext cx="546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3FEFF"/>
                </a:solidFill>
              </a:rPr>
              <a:t>PEA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A026F05C-98A7-9D43-8021-6F101ED531AA}"/>
              </a:ext>
            </a:extLst>
          </p:cNvPr>
          <p:cNvSpPr/>
          <p:nvPr/>
        </p:nvSpPr>
        <p:spPr>
          <a:xfrm rot="20394696">
            <a:off x="7136476" y="5462271"/>
            <a:ext cx="435027" cy="253665"/>
          </a:xfrm>
          <a:prstGeom prst="ellipse">
            <a:avLst/>
          </a:prstGeom>
          <a:solidFill>
            <a:schemeClr val="accent6">
              <a:lumMod val="75000"/>
              <a:alpha val="5098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8FFD887D-822D-6D41-B481-563AF170AE32}"/>
              </a:ext>
            </a:extLst>
          </p:cNvPr>
          <p:cNvSpPr/>
          <p:nvPr/>
        </p:nvSpPr>
        <p:spPr>
          <a:xfrm rot="20394696">
            <a:off x="6490070" y="2102627"/>
            <a:ext cx="365052" cy="245069"/>
          </a:xfrm>
          <a:prstGeom prst="ellipse">
            <a:avLst/>
          </a:prstGeom>
          <a:solidFill>
            <a:schemeClr val="accent6">
              <a:lumMod val="75000"/>
              <a:alpha val="5098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F050B151-2238-D446-886F-D35C3A62756F}"/>
              </a:ext>
            </a:extLst>
          </p:cNvPr>
          <p:cNvSpPr/>
          <p:nvPr/>
        </p:nvSpPr>
        <p:spPr>
          <a:xfrm rot="21326961">
            <a:off x="2645307" y="5174672"/>
            <a:ext cx="583359" cy="253665"/>
          </a:xfrm>
          <a:prstGeom prst="ellipse">
            <a:avLst/>
          </a:prstGeom>
          <a:solidFill>
            <a:schemeClr val="accent6">
              <a:lumMod val="75000"/>
              <a:alpha val="5098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843D47B3-1396-5A42-8D9F-4814E58EAEFC}"/>
              </a:ext>
            </a:extLst>
          </p:cNvPr>
          <p:cNvSpPr/>
          <p:nvPr/>
        </p:nvSpPr>
        <p:spPr>
          <a:xfrm rot="4087370">
            <a:off x="1993336" y="5025149"/>
            <a:ext cx="355370" cy="1119302"/>
          </a:xfrm>
          <a:prstGeom prst="ellipse">
            <a:avLst/>
          </a:prstGeom>
          <a:solidFill>
            <a:srgbClr val="002060">
              <a:alpha val="29804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A0EBACC5-0F65-D44B-B28D-7216414511CF}"/>
              </a:ext>
            </a:extLst>
          </p:cNvPr>
          <p:cNvSpPr/>
          <p:nvPr/>
        </p:nvSpPr>
        <p:spPr>
          <a:xfrm rot="18805062">
            <a:off x="7310423" y="5516284"/>
            <a:ext cx="462861" cy="399155"/>
          </a:xfrm>
          <a:prstGeom prst="ellipse">
            <a:avLst/>
          </a:prstGeom>
          <a:solidFill>
            <a:srgbClr val="002060">
              <a:alpha val="29804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28B1757B-EDC5-8C48-ABCC-49D0151B516F}"/>
              </a:ext>
            </a:extLst>
          </p:cNvPr>
          <p:cNvSpPr/>
          <p:nvPr/>
        </p:nvSpPr>
        <p:spPr>
          <a:xfrm rot="20457427">
            <a:off x="5640229" y="533390"/>
            <a:ext cx="377682" cy="1194082"/>
          </a:xfrm>
          <a:prstGeom prst="ellipse">
            <a:avLst/>
          </a:prstGeom>
          <a:solidFill>
            <a:srgbClr val="002060">
              <a:alpha val="29804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F7C8AF13-1043-A845-B356-309D7724B327}"/>
              </a:ext>
            </a:extLst>
          </p:cNvPr>
          <p:cNvSpPr txBox="1"/>
          <p:nvPr/>
        </p:nvSpPr>
        <p:spPr>
          <a:xfrm>
            <a:off x="5773589" y="491632"/>
            <a:ext cx="1114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T100_300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1B32585F-465F-FA4F-A21C-2DD3D7F4E70B}"/>
              </a:ext>
            </a:extLst>
          </p:cNvPr>
          <p:cNvSpPr txBox="1"/>
          <p:nvPr/>
        </p:nvSpPr>
        <p:spPr>
          <a:xfrm>
            <a:off x="7501805" y="5831728"/>
            <a:ext cx="1114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T100_300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DDDAA8F2-1CA9-274A-98BD-5572B4E70779}"/>
              </a:ext>
            </a:extLst>
          </p:cNvPr>
          <p:cNvSpPr txBox="1"/>
          <p:nvPr/>
        </p:nvSpPr>
        <p:spPr>
          <a:xfrm>
            <a:off x="6241966" y="1173706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MLS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3FFC022C-C842-5D40-A76A-11C696C9A93A}"/>
              </a:ext>
            </a:extLst>
          </p:cNvPr>
          <p:cNvSpPr txBox="1"/>
          <p:nvPr/>
        </p:nvSpPr>
        <p:spPr>
          <a:xfrm>
            <a:off x="2462446" y="4782538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MLS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2FC5C0E5-781F-554B-94CE-3904CDB8B5A8}"/>
              </a:ext>
            </a:extLst>
          </p:cNvPr>
          <p:cNvSpPr txBox="1"/>
          <p:nvPr/>
        </p:nvSpPr>
        <p:spPr>
          <a:xfrm>
            <a:off x="1610021" y="5810392"/>
            <a:ext cx="1114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T100_300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91FEB961-6A4F-7A40-92F3-A57282774F3A}"/>
              </a:ext>
            </a:extLst>
          </p:cNvPr>
          <p:cNvSpPr txBox="1"/>
          <p:nvPr/>
        </p:nvSpPr>
        <p:spPr>
          <a:xfrm>
            <a:off x="7080166" y="5011138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MLS</a:t>
            </a: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8D05231B-1CBB-6D48-B813-41C8675E33CF}"/>
              </a:ext>
            </a:extLst>
          </p:cNvPr>
          <p:cNvSpPr/>
          <p:nvPr/>
        </p:nvSpPr>
        <p:spPr>
          <a:xfrm rot="17401773">
            <a:off x="1648719" y="4132615"/>
            <a:ext cx="741939" cy="1028870"/>
          </a:xfrm>
          <a:prstGeom prst="ellipse">
            <a:avLst/>
          </a:prstGeom>
          <a:solidFill>
            <a:srgbClr val="365DB6">
              <a:alpha val="50980"/>
            </a:srgbClr>
          </a:solidFill>
          <a:ln>
            <a:solidFill>
              <a:srgbClr val="365D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E165CF56-59A5-E349-8611-F0BD535C6D95}"/>
              </a:ext>
            </a:extLst>
          </p:cNvPr>
          <p:cNvSpPr/>
          <p:nvPr/>
        </p:nvSpPr>
        <p:spPr>
          <a:xfrm rot="3125169">
            <a:off x="2231063" y="4480203"/>
            <a:ext cx="291274" cy="354525"/>
          </a:xfrm>
          <a:prstGeom prst="ellipse">
            <a:avLst/>
          </a:prstGeom>
          <a:solidFill>
            <a:schemeClr val="accent2">
              <a:lumMod val="75000"/>
              <a:alpha val="50980"/>
            </a:schemeClr>
          </a:solidFill>
          <a:ln>
            <a:solidFill>
              <a:srgbClr val="FF9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2DD79290-1413-4846-896D-3E911F945737}"/>
              </a:ext>
            </a:extLst>
          </p:cNvPr>
          <p:cNvSpPr/>
          <p:nvPr/>
        </p:nvSpPr>
        <p:spPr>
          <a:xfrm rot="18137358">
            <a:off x="1912289" y="4663900"/>
            <a:ext cx="683413" cy="767175"/>
          </a:xfrm>
          <a:prstGeom prst="ellipse">
            <a:avLst/>
          </a:prstGeom>
          <a:solidFill>
            <a:srgbClr val="FF7E79">
              <a:alpha val="50196"/>
            </a:srgbClr>
          </a:solidFill>
          <a:ln>
            <a:solidFill>
              <a:srgbClr val="FF7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D57FAA68-EE91-1A40-9F50-0D6968AA81C3}"/>
              </a:ext>
            </a:extLst>
          </p:cNvPr>
          <p:cNvSpPr txBox="1"/>
          <p:nvPr/>
        </p:nvSpPr>
        <p:spPr>
          <a:xfrm>
            <a:off x="935962" y="4423891"/>
            <a:ext cx="64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T100</a:t>
            </a:r>
          </a:p>
        </p:txBody>
      </p:sp>
    </p:spTree>
    <p:extLst>
      <p:ext uri="{BB962C8B-B14F-4D97-AF65-F5344CB8AC3E}">
        <p14:creationId xmlns:p14="http://schemas.microsoft.com/office/powerpoint/2010/main" val="3130829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5">
            <a:extLst>
              <a:ext uri="{FF2B5EF4-FFF2-40B4-BE49-F238E27FC236}">
                <a16:creationId xmlns:a16="http://schemas.microsoft.com/office/drawing/2014/main" id="{37E19E01-3112-1744-8502-3F55AA938E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1748494"/>
              </p:ext>
            </p:extLst>
          </p:nvPr>
        </p:nvGraphicFramePr>
        <p:xfrm>
          <a:off x="273578" y="838375"/>
          <a:ext cx="3996270" cy="223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1094">
                  <a:extLst>
                    <a:ext uri="{9D8B030D-6E8A-4147-A177-3AD203B41FA5}">
                      <a16:colId xmlns:a16="http://schemas.microsoft.com/office/drawing/2014/main" val="1695742132"/>
                    </a:ext>
                  </a:extLst>
                </a:gridCol>
                <a:gridCol w="986067">
                  <a:extLst>
                    <a:ext uri="{9D8B030D-6E8A-4147-A177-3AD203B41FA5}">
                      <a16:colId xmlns:a16="http://schemas.microsoft.com/office/drawing/2014/main" val="2879214151"/>
                    </a:ext>
                  </a:extLst>
                </a:gridCol>
                <a:gridCol w="1137651">
                  <a:extLst>
                    <a:ext uri="{9D8B030D-6E8A-4147-A177-3AD203B41FA5}">
                      <a16:colId xmlns:a16="http://schemas.microsoft.com/office/drawing/2014/main" val="990233419"/>
                    </a:ext>
                  </a:extLst>
                </a:gridCol>
                <a:gridCol w="811458">
                  <a:extLst>
                    <a:ext uri="{9D8B030D-6E8A-4147-A177-3AD203B41FA5}">
                      <a16:colId xmlns:a16="http://schemas.microsoft.com/office/drawing/2014/main" val="1746100136"/>
                    </a:ext>
                  </a:extLst>
                </a:gridCol>
              </a:tblGrid>
              <a:tr h="36934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Bias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2884005"/>
                  </a:ext>
                </a:extLst>
              </a:tr>
              <a:tr h="4067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Temp(</a:t>
                      </a:r>
                      <a:r>
                        <a:rPr lang="en-US" baseline="30000" dirty="0" err="1"/>
                        <a:t>o</a:t>
                      </a:r>
                      <a:r>
                        <a:rPr lang="en-US" dirty="0" err="1"/>
                        <a:t>C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0323800"/>
                  </a:ext>
                </a:extLst>
              </a:tr>
              <a:tr h="471487">
                <a:tc>
                  <a:txBody>
                    <a:bodyPr/>
                    <a:lstStyle/>
                    <a:p>
                      <a:r>
                        <a:rPr lang="en-US" dirty="0"/>
                        <a:t>RTOFS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84915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-0.73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356933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r>
                        <a:rPr lang="en-US" dirty="0"/>
                        <a:t>RTOFSDA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82798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-1.27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5850347"/>
                  </a:ext>
                </a:extLst>
              </a:tr>
              <a:tr h="471488">
                <a:tc>
                  <a:txBody>
                    <a:bodyPr/>
                    <a:lstStyle/>
                    <a:p>
                      <a:r>
                        <a:rPr lang="en-US" dirty="0"/>
                        <a:t>GOFS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169632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-0.84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307264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132CE6C-56DF-2D48-B7A3-A2DF84B24E0E}"/>
              </a:ext>
            </a:extLst>
          </p:cNvPr>
          <p:cNvSpPr txBox="1"/>
          <p:nvPr/>
        </p:nvSpPr>
        <p:spPr>
          <a:xfrm>
            <a:off x="1508840" y="137971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﻿MAB Shelf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EA3E4285-D557-8342-9C8F-E580F179B6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2741855"/>
              </p:ext>
            </p:extLst>
          </p:nvPr>
        </p:nvGraphicFramePr>
        <p:xfrm>
          <a:off x="4800767" y="908089"/>
          <a:ext cx="3966272" cy="20922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1094">
                  <a:extLst>
                    <a:ext uri="{9D8B030D-6E8A-4147-A177-3AD203B41FA5}">
                      <a16:colId xmlns:a16="http://schemas.microsoft.com/office/drawing/2014/main" val="1695742132"/>
                    </a:ext>
                  </a:extLst>
                </a:gridCol>
                <a:gridCol w="986067">
                  <a:extLst>
                    <a:ext uri="{9D8B030D-6E8A-4147-A177-3AD203B41FA5}">
                      <a16:colId xmlns:a16="http://schemas.microsoft.com/office/drawing/2014/main" val="2879214151"/>
                    </a:ext>
                  </a:extLst>
                </a:gridCol>
                <a:gridCol w="1027289">
                  <a:extLst>
                    <a:ext uri="{9D8B030D-6E8A-4147-A177-3AD203B41FA5}">
                      <a16:colId xmlns:a16="http://schemas.microsoft.com/office/drawing/2014/main" val="2772679094"/>
                    </a:ext>
                  </a:extLst>
                </a:gridCol>
                <a:gridCol w="891822">
                  <a:extLst>
                    <a:ext uri="{9D8B030D-6E8A-4147-A177-3AD203B41FA5}">
                      <a16:colId xmlns:a16="http://schemas.microsoft.com/office/drawing/2014/main" val="3177841924"/>
                    </a:ext>
                  </a:extLst>
                </a:gridCol>
              </a:tblGrid>
              <a:tr h="36934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Bias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2884005"/>
                  </a:ext>
                </a:extLst>
              </a:tr>
              <a:tr h="42277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MLT(</a:t>
                      </a:r>
                      <a:r>
                        <a:rPr lang="en-US" baseline="30000" dirty="0" err="1"/>
                        <a:t>o</a:t>
                      </a:r>
                      <a:r>
                        <a:rPr lang="en-US" dirty="0" err="1"/>
                        <a:t>C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0323800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r>
                        <a:rPr lang="en-US" dirty="0"/>
                        <a:t>RTOFS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356933"/>
                  </a:ext>
                </a:extLst>
              </a:tr>
              <a:tr h="442913">
                <a:tc>
                  <a:txBody>
                    <a:bodyPr/>
                    <a:lstStyle/>
                    <a:p>
                      <a:r>
                        <a:rPr lang="en-US" dirty="0"/>
                        <a:t>RTOFSDA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5850347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r>
                        <a:rPr lang="en-US" dirty="0"/>
                        <a:t>GOFS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3072647"/>
                  </a:ext>
                </a:extLst>
              </a:tr>
            </a:tbl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C117EC1D-CC7D-8946-99CE-AA00E8A969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8360671"/>
              </p:ext>
            </p:extLst>
          </p:nvPr>
        </p:nvGraphicFramePr>
        <p:xfrm>
          <a:off x="5164044" y="164592"/>
          <a:ext cx="3490736" cy="2064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3299">
                  <a:extLst>
                    <a:ext uri="{9D8B030D-6E8A-4147-A177-3AD203B41FA5}">
                      <a16:colId xmlns:a16="http://schemas.microsoft.com/office/drawing/2014/main" val="1695742132"/>
                    </a:ext>
                  </a:extLst>
                </a:gridCol>
                <a:gridCol w="828675">
                  <a:extLst>
                    <a:ext uri="{9D8B030D-6E8A-4147-A177-3AD203B41FA5}">
                      <a16:colId xmlns:a16="http://schemas.microsoft.com/office/drawing/2014/main" val="2879214151"/>
                    </a:ext>
                  </a:extLst>
                </a:gridCol>
                <a:gridCol w="1528762">
                  <a:extLst>
                    <a:ext uri="{9D8B030D-6E8A-4147-A177-3AD203B41FA5}">
                      <a16:colId xmlns:a16="http://schemas.microsoft.com/office/drawing/2014/main" val="3367198385"/>
                    </a:ext>
                  </a:extLst>
                </a:gridCol>
              </a:tblGrid>
              <a:tr h="36483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Bias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2884005"/>
                  </a:ext>
                </a:extLst>
              </a:tr>
              <a:tr h="39811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OHC(KJ/cm</a:t>
                      </a:r>
                      <a:r>
                        <a:rPr lang="en-US" baseline="30000" dirty="0"/>
                        <a:t>2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0323800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r>
                        <a:rPr lang="en-US" dirty="0"/>
                        <a:t>RTOFS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356933"/>
                  </a:ext>
                </a:extLst>
              </a:tr>
              <a:tr h="442912">
                <a:tc>
                  <a:txBody>
                    <a:bodyPr/>
                    <a:lstStyle/>
                    <a:p>
                      <a:r>
                        <a:rPr lang="en-US" dirty="0"/>
                        <a:t>RTOFSDA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5850347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r>
                        <a:rPr lang="en-US" dirty="0"/>
                        <a:t>GOFS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3072647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891AB60-DECD-1B45-A276-EB2210B3FE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0403718"/>
              </p:ext>
            </p:extLst>
          </p:nvPr>
        </p:nvGraphicFramePr>
        <p:xfrm>
          <a:off x="166679" y="3758184"/>
          <a:ext cx="2752092" cy="25128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6049">
                  <a:extLst>
                    <a:ext uri="{9D8B030D-6E8A-4147-A177-3AD203B41FA5}">
                      <a16:colId xmlns:a16="http://schemas.microsoft.com/office/drawing/2014/main" val="1695742132"/>
                    </a:ext>
                  </a:extLst>
                </a:gridCol>
                <a:gridCol w="562635">
                  <a:extLst>
                    <a:ext uri="{9D8B030D-6E8A-4147-A177-3AD203B41FA5}">
                      <a16:colId xmlns:a16="http://schemas.microsoft.com/office/drawing/2014/main" val="2879214151"/>
                    </a:ext>
                  </a:extLst>
                </a:gridCol>
                <a:gridCol w="1103408">
                  <a:extLst>
                    <a:ext uri="{9D8B030D-6E8A-4147-A177-3AD203B41FA5}">
                      <a16:colId xmlns:a16="http://schemas.microsoft.com/office/drawing/2014/main" val="2603782806"/>
                    </a:ext>
                  </a:extLst>
                </a:gridCol>
              </a:tblGrid>
              <a:tr h="37143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Bias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2884005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T100(</a:t>
                      </a:r>
                      <a:r>
                        <a:rPr lang="en-US" baseline="30000" dirty="0" err="1"/>
                        <a:t>o</a:t>
                      </a:r>
                      <a:r>
                        <a:rPr lang="en-US" dirty="0" err="1"/>
                        <a:t>C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0323800"/>
                  </a:ext>
                </a:extLst>
              </a:tr>
              <a:tr h="434860">
                <a:tc>
                  <a:txBody>
                    <a:bodyPr/>
                    <a:lstStyle/>
                    <a:p>
                      <a:r>
                        <a:rPr lang="en-US" dirty="0"/>
                        <a:t>RTOFS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-2.05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356933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en-US" dirty="0"/>
                        <a:t>RTOFSDA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-3.65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5850347"/>
                  </a:ext>
                </a:extLst>
              </a:tr>
              <a:tr h="426356">
                <a:tc>
                  <a:txBody>
                    <a:bodyPr/>
                    <a:lstStyle/>
                    <a:p>
                      <a:r>
                        <a:rPr lang="en-US" dirty="0"/>
                        <a:t>GOFS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-2.39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3072647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342376A-0BB6-264D-A5CA-0FE98A2BC9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3121772"/>
              </p:ext>
            </p:extLst>
          </p:nvPr>
        </p:nvGraphicFramePr>
        <p:xfrm>
          <a:off x="3089710" y="3776472"/>
          <a:ext cx="3658562" cy="24877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3766">
                  <a:extLst>
                    <a:ext uri="{9D8B030D-6E8A-4147-A177-3AD203B41FA5}">
                      <a16:colId xmlns:a16="http://schemas.microsoft.com/office/drawing/2014/main" val="1695742132"/>
                    </a:ext>
                  </a:extLst>
                </a:gridCol>
                <a:gridCol w="747953">
                  <a:extLst>
                    <a:ext uri="{9D8B030D-6E8A-4147-A177-3AD203B41FA5}">
                      <a16:colId xmlns:a16="http://schemas.microsoft.com/office/drawing/2014/main" val="2879214151"/>
                    </a:ext>
                  </a:extLst>
                </a:gridCol>
                <a:gridCol w="1466843">
                  <a:extLst>
                    <a:ext uri="{9D8B030D-6E8A-4147-A177-3AD203B41FA5}">
                      <a16:colId xmlns:a16="http://schemas.microsoft.com/office/drawing/2014/main" val="2603782806"/>
                    </a:ext>
                  </a:extLst>
                </a:gridCol>
              </a:tblGrid>
              <a:tr h="36692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Bias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2884005"/>
                  </a:ext>
                </a:extLst>
              </a:tr>
              <a:tr h="6377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T100_300(</a:t>
                      </a:r>
                      <a:r>
                        <a:rPr lang="en-US" baseline="30000" dirty="0" err="1"/>
                        <a:t>o</a:t>
                      </a:r>
                      <a:r>
                        <a:rPr lang="en-US" dirty="0" err="1"/>
                        <a:t>C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0323800"/>
                  </a:ext>
                </a:extLst>
              </a:tr>
              <a:tr h="429589">
                <a:tc>
                  <a:txBody>
                    <a:bodyPr/>
                    <a:lstStyle/>
                    <a:p>
                      <a:r>
                        <a:rPr lang="en-US" dirty="0"/>
                        <a:t>RTOFS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356933"/>
                  </a:ext>
                </a:extLst>
              </a:tr>
              <a:tr h="632321">
                <a:tc>
                  <a:txBody>
                    <a:bodyPr/>
                    <a:lstStyle/>
                    <a:p>
                      <a:r>
                        <a:rPr lang="en-US" dirty="0"/>
                        <a:t>RTOFSDA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4.44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5850347"/>
                  </a:ext>
                </a:extLst>
              </a:tr>
              <a:tr h="421188">
                <a:tc>
                  <a:txBody>
                    <a:bodyPr/>
                    <a:lstStyle/>
                    <a:p>
                      <a:r>
                        <a:rPr lang="en-US" dirty="0"/>
                        <a:t>GOFS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4.56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30726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35297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ADBE2236-820F-4248-AFC5-9AD8D892AC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34" y="1275645"/>
            <a:ext cx="4320644" cy="3956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EA3CFE7-3AA4-E74C-85AC-89A9D976EE8D}"/>
              </a:ext>
            </a:extLst>
          </p:cNvPr>
          <p:cNvSpPr txBox="1"/>
          <p:nvPr/>
        </p:nvSpPr>
        <p:spPr>
          <a:xfrm>
            <a:off x="1026160" y="447040"/>
            <a:ext cx="28426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﻿</a:t>
            </a:r>
            <a:r>
              <a:rPr lang="en-US" dirty="0" err="1"/>
              <a:t>date_ini</a:t>
            </a:r>
            <a:r>
              <a:rPr lang="en-US" dirty="0"/>
              <a:t> = '2020/06/19/06'</a:t>
            </a:r>
          </a:p>
          <a:p>
            <a:r>
              <a:rPr lang="en-US" dirty="0" err="1"/>
              <a:t>date_end</a:t>
            </a:r>
            <a:r>
              <a:rPr lang="en-US" dirty="0"/>
              <a:t> = '2020/10/25/06'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353C3729-733E-5B4F-916A-FBFB922185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577" y="0"/>
            <a:ext cx="4470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71F9B13-F07E-B34C-8FAB-EAEB8D67EF5F}"/>
              </a:ext>
            </a:extLst>
          </p:cNvPr>
          <p:cNvSpPr/>
          <p:nvPr/>
        </p:nvSpPr>
        <p:spPr>
          <a:xfrm>
            <a:off x="5402406" y="602961"/>
            <a:ext cx="917888" cy="254995"/>
          </a:xfrm>
          <a:prstGeom prst="ellipse">
            <a:avLst/>
          </a:prstGeom>
          <a:solidFill>
            <a:srgbClr val="7030A0">
              <a:alpha val="3098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E00D041-4485-6246-9DB4-06940FE2FC10}"/>
              </a:ext>
            </a:extLst>
          </p:cNvPr>
          <p:cNvSpPr/>
          <p:nvPr/>
        </p:nvSpPr>
        <p:spPr>
          <a:xfrm rot="16200000">
            <a:off x="5745179" y="-23443"/>
            <a:ext cx="248355" cy="995152"/>
          </a:xfrm>
          <a:prstGeom prst="ellipse">
            <a:avLst/>
          </a:prstGeom>
          <a:solidFill>
            <a:srgbClr val="548235">
              <a:alpha val="29804"/>
            </a:srgb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9C17242-47B5-9E45-A1A0-7697CB6CD1E2}"/>
              </a:ext>
            </a:extLst>
          </p:cNvPr>
          <p:cNvSpPr/>
          <p:nvPr/>
        </p:nvSpPr>
        <p:spPr>
          <a:xfrm>
            <a:off x="5377450" y="77397"/>
            <a:ext cx="1012062" cy="261270"/>
          </a:xfrm>
          <a:prstGeom prst="ellipse">
            <a:avLst/>
          </a:prstGeom>
          <a:solidFill>
            <a:srgbClr val="C55A11">
              <a:alpha val="30980"/>
            </a:srgbClr>
          </a:solidFill>
          <a:ln>
            <a:solidFill>
              <a:srgbClr val="FF9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CC77721-D7CA-0B4C-994E-24D3412572DA}"/>
              </a:ext>
            </a:extLst>
          </p:cNvPr>
          <p:cNvSpPr/>
          <p:nvPr/>
        </p:nvSpPr>
        <p:spPr>
          <a:xfrm rot="16200000">
            <a:off x="5732669" y="483332"/>
            <a:ext cx="258737" cy="964644"/>
          </a:xfrm>
          <a:prstGeom prst="ellipse">
            <a:avLst/>
          </a:prstGeom>
          <a:solidFill>
            <a:srgbClr val="BF9000">
              <a:alpha val="29804"/>
            </a:srgb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F50D424-A7EC-4245-A608-ED85A736DEA4}"/>
              </a:ext>
            </a:extLst>
          </p:cNvPr>
          <p:cNvSpPr/>
          <p:nvPr/>
        </p:nvSpPr>
        <p:spPr>
          <a:xfrm rot="16200000">
            <a:off x="5761883" y="738326"/>
            <a:ext cx="248355" cy="984324"/>
          </a:xfrm>
          <a:prstGeom prst="ellipse">
            <a:avLst/>
          </a:prstGeom>
          <a:solidFill>
            <a:srgbClr val="FF7E79">
              <a:alpha val="29804"/>
            </a:srgbClr>
          </a:solidFill>
          <a:ln>
            <a:solidFill>
              <a:srgbClr val="FF7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15665DA-0569-4D48-B5FD-B7F6EB77A27B}"/>
              </a:ext>
            </a:extLst>
          </p:cNvPr>
          <p:cNvSpPr/>
          <p:nvPr/>
        </p:nvSpPr>
        <p:spPr>
          <a:xfrm rot="16200000">
            <a:off x="5776721" y="967647"/>
            <a:ext cx="237065" cy="988521"/>
          </a:xfrm>
          <a:prstGeom prst="ellipse">
            <a:avLst/>
          </a:prstGeom>
          <a:solidFill>
            <a:srgbClr val="365DB6">
              <a:alpha val="29804"/>
            </a:srgbClr>
          </a:solidFill>
          <a:ln>
            <a:solidFill>
              <a:srgbClr val="365D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5F8F43E-839B-5842-8EFC-BB0373234628}"/>
              </a:ext>
            </a:extLst>
          </p:cNvPr>
          <p:cNvSpPr/>
          <p:nvPr/>
        </p:nvSpPr>
        <p:spPr>
          <a:xfrm rot="16200000">
            <a:off x="5782366" y="1232936"/>
            <a:ext cx="237065" cy="988521"/>
          </a:xfrm>
          <a:prstGeom prst="ellipse">
            <a:avLst/>
          </a:prstGeom>
          <a:solidFill>
            <a:srgbClr val="73FEFF">
              <a:alpha val="29804"/>
            </a:srgbClr>
          </a:solidFill>
          <a:ln>
            <a:solidFill>
              <a:srgbClr val="73FE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92957A0-7CEA-1343-BE83-DC5DC9C12501}"/>
              </a:ext>
            </a:extLst>
          </p:cNvPr>
          <p:cNvSpPr/>
          <p:nvPr/>
        </p:nvSpPr>
        <p:spPr>
          <a:xfrm rot="17756939">
            <a:off x="5943330" y="5067002"/>
            <a:ext cx="323894" cy="282604"/>
          </a:xfrm>
          <a:prstGeom prst="ellipse">
            <a:avLst/>
          </a:prstGeom>
          <a:solidFill>
            <a:srgbClr val="365DB6">
              <a:alpha val="50980"/>
            </a:srgbClr>
          </a:solidFill>
          <a:ln>
            <a:solidFill>
              <a:srgbClr val="365D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9960BDD-AF05-9F41-A6A2-9D0D0DEB43AC}"/>
              </a:ext>
            </a:extLst>
          </p:cNvPr>
          <p:cNvSpPr/>
          <p:nvPr/>
        </p:nvSpPr>
        <p:spPr>
          <a:xfrm rot="19835218">
            <a:off x="7509083" y="5076372"/>
            <a:ext cx="288814" cy="280889"/>
          </a:xfrm>
          <a:prstGeom prst="ellipse">
            <a:avLst/>
          </a:prstGeom>
          <a:solidFill>
            <a:schemeClr val="accent2">
              <a:lumMod val="75000"/>
              <a:alpha val="50980"/>
            </a:schemeClr>
          </a:solidFill>
          <a:ln>
            <a:solidFill>
              <a:srgbClr val="FF9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73C01EC-7ED6-9942-B37B-A7298A7AF39B}"/>
              </a:ext>
            </a:extLst>
          </p:cNvPr>
          <p:cNvSpPr/>
          <p:nvPr/>
        </p:nvSpPr>
        <p:spPr>
          <a:xfrm rot="18874522">
            <a:off x="5767586" y="4824110"/>
            <a:ext cx="465790" cy="251691"/>
          </a:xfrm>
          <a:prstGeom prst="ellipse">
            <a:avLst/>
          </a:prstGeom>
          <a:solidFill>
            <a:schemeClr val="accent6">
              <a:lumMod val="75000"/>
              <a:alpha val="5098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975D6E2-9EB6-4742-95B1-3AA9F701079A}"/>
              </a:ext>
            </a:extLst>
          </p:cNvPr>
          <p:cNvSpPr/>
          <p:nvPr/>
        </p:nvSpPr>
        <p:spPr>
          <a:xfrm rot="21211114">
            <a:off x="5832639" y="3908068"/>
            <a:ext cx="336174" cy="560256"/>
          </a:xfrm>
          <a:prstGeom prst="ellipse">
            <a:avLst/>
          </a:prstGeom>
          <a:solidFill>
            <a:srgbClr val="7030A0">
              <a:alpha val="5098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BE4FD0D-C159-9A44-9F9C-E06978ACD9D4}"/>
              </a:ext>
            </a:extLst>
          </p:cNvPr>
          <p:cNvSpPr/>
          <p:nvPr/>
        </p:nvSpPr>
        <p:spPr>
          <a:xfrm rot="14185841">
            <a:off x="5908581" y="4517419"/>
            <a:ext cx="214576" cy="505273"/>
          </a:xfrm>
          <a:prstGeom prst="ellipse">
            <a:avLst/>
          </a:prstGeom>
          <a:solidFill>
            <a:schemeClr val="accent4">
              <a:lumMod val="75000"/>
              <a:alpha val="5098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AD032CC-9037-9243-8045-5114E3FA135F}"/>
              </a:ext>
            </a:extLst>
          </p:cNvPr>
          <p:cNvSpPr/>
          <p:nvPr/>
        </p:nvSpPr>
        <p:spPr>
          <a:xfrm rot="21386881">
            <a:off x="6133248" y="3972726"/>
            <a:ext cx="287676" cy="485888"/>
          </a:xfrm>
          <a:prstGeom prst="ellipse">
            <a:avLst/>
          </a:prstGeom>
          <a:solidFill>
            <a:srgbClr val="FF7E79">
              <a:alpha val="50196"/>
            </a:srgbClr>
          </a:solidFill>
          <a:ln>
            <a:solidFill>
              <a:srgbClr val="FF7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D9CCC98-61C7-0C47-8AE5-1B40099EBDCC}"/>
              </a:ext>
            </a:extLst>
          </p:cNvPr>
          <p:cNvSpPr/>
          <p:nvPr/>
        </p:nvSpPr>
        <p:spPr>
          <a:xfrm rot="18773164">
            <a:off x="6589835" y="4267848"/>
            <a:ext cx="316280" cy="489248"/>
          </a:xfrm>
          <a:prstGeom prst="ellipse">
            <a:avLst/>
          </a:prstGeom>
          <a:solidFill>
            <a:srgbClr val="73FEFF">
              <a:alpha val="29804"/>
            </a:srgbClr>
          </a:solidFill>
          <a:ln>
            <a:solidFill>
              <a:srgbClr val="73FE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190A87E-A40D-6D48-A848-CC55B8001D53}"/>
              </a:ext>
            </a:extLst>
          </p:cNvPr>
          <p:cNvSpPr txBox="1"/>
          <p:nvPr/>
        </p:nvSpPr>
        <p:spPr>
          <a:xfrm>
            <a:off x="7292623" y="4741334"/>
            <a:ext cx="697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55A11"/>
                </a:solidFill>
              </a:rPr>
              <a:t>Temp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E1AD94F-4F15-9842-96A0-442FE2FD2789}"/>
              </a:ext>
            </a:extLst>
          </p:cNvPr>
          <p:cNvSpPr txBox="1"/>
          <p:nvPr/>
        </p:nvSpPr>
        <p:spPr>
          <a:xfrm>
            <a:off x="6112934" y="4735688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Salt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341242E-439F-D64F-BB2B-6914A324FE5C}"/>
              </a:ext>
            </a:extLst>
          </p:cNvPr>
          <p:cNvSpPr txBox="1"/>
          <p:nvPr/>
        </p:nvSpPr>
        <p:spPr>
          <a:xfrm>
            <a:off x="5746044" y="5317068"/>
            <a:ext cx="64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T100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6DFDE24-EFE6-2746-952D-F533E6922929}"/>
              </a:ext>
            </a:extLst>
          </p:cNvPr>
          <p:cNvSpPr txBox="1"/>
          <p:nvPr/>
        </p:nvSpPr>
        <p:spPr>
          <a:xfrm>
            <a:off x="5311421" y="4049888"/>
            <a:ext cx="574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MLT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E51AD2D-4292-0448-8AA5-D8AABA3AE835}"/>
              </a:ext>
            </a:extLst>
          </p:cNvPr>
          <p:cNvSpPr txBox="1"/>
          <p:nvPr/>
        </p:nvSpPr>
        <p:spPr>
          <a:xfrm>
            <a:off x="5339645" y="4518378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MLS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8999F87-302D-B044-AE2D-7D87EF9679DA}"/>
              </a:ext>
            </a:extLst>
          </p:cNvPr>
          <p:cNvSpPr txBox="1"/>
          <p:nvPr/>
        </p:nvSpPr>
        <p:spPr>
          <a:xfrm>
            <a:off x="6062133" y="3660422"/>
            <a:ext cx="604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OHC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AEFD5CC-0CE1-0C4A-BE9F-8F42F0085357}"/>
              </a:ext>
            </a:extLst>
          </p:cNvPr>
          <p:cNvSpPr txBox="1"/>
          <p:nvPr/>
        </p:nvSpPr>
        <p:spPr>
          <a:xfrm>
            <a:off x="6592710" y="3999088"/>
            <a:ext cx="546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3FEFF"/>
                </a:solidFill>
              </a:rPr>
              <a:t>PEA</a:t>
            </a:r>
          </a:p>
        </p:txBody>
      </p:sp>
    </p:spTree>
    <p:extLst>
      <p:ext uri="{BB962C8B-B14F-4D97-AF65-F5344CB8AC3E}">
        <p14:creationId xmlns:p14="http://schemas.microsoft.com/office/powerpoint/2010/main" val="16198683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5">
            <a:extLst>
              <a:ext uri="{FF2B5EF4-FFF2-40B4-BE49-F238E27FC236}">
                <a16:creationId xmlns:a16="http://schemas.microsoft.com/office/drawing/2014/main" id="{37E19E01-3112-1744-8502-3F55AA938E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7991126"/>
              </p:ext>
            </p:extLst>
          </p:nvPr>
        </p:nvGraphicFramePr>
        <p:xfrm>
          <a:off x="273578" y="838375"/>
          <a:ext cx="3996270" cy="223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1094">
                  <a:extLst>
                    <a:ext uri="{9D8B030D-6E8A-4147-A177-3AD203B41FA5}">
                      <a16:colId xmlns:a16="http://schemas.microsoft.com/office/drawing/2014/main" val="1695742132"/>
                    </a:ext>
                  </a:extLst>
                </a:gridCol>
                <a:gridCol w="986067">
                  <a:extLst>
                    <a:ext uri="{9D8B030D-6E8A-4147-A177-3AD203B41FA5}">
                      <a16:colId xmlns:a16="http://schemas.microsoft.com/office/drawing/2014/main" val="2879214151"/>
                    </a:ext>
                  </a:extLst>
                </a:gridCol>
                <a:gridCol w="1137651">
                  <a:extLst>
                    <a:ext uri="{9D8B030D-6E8A-4147-A177-3AD203B41FA5}">
                      <a16:colId xmlns:a16="http://schemas.microsoft.com/office/drawing/2014/main" val="990233419"/>
                    </a:ext>
                  </a:extLst>
                </a:gridCol>
                <a:gridCol w="811458">
                  <a:extLst>
                    <a:ext uri="{9D8B030D-6E8A-4147-A177-3AD203B41FA5}">
                      <a16:colId xmlns:a16="http://schemas.microsoft.com/office/drawing/2014/main" val="1746100136"/>
                    </a:ext>
                  </a:extLst>
                </a:gridCol>
              </a:tblGrid>
              <a:tr h="36934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Bias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2884005"/>
                  </a:ext>
                </a:extLst>
              </a:tr>
              <a:tr h="4067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Temp(</a:t>
                      </a:r>
                      <a:r>
                        <a:rPr lang="en-US" baseline="30000" dirty="0" err="1"/>
                        <a:t>o</a:t>
                      </a:r>
                      <a:r>
                        <a:rPr lang="en-US" dirty="0" err="1"/>
                        <a:t>C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0323800"/>
                  </a:ext>
                </a:extLst>
              </a:tr>
              <a:tr h="471487">
                <a:tc>
                  <a:txBody>
                    <a:bodyPr/>
                    <a:lstStyle/>
                    <a:p>
                      <a:r>
                        <a:rPr lang="en-US" dirty="0"/>
                        <a:t>RTOFS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108434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-0.17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-0.22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356933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r>
                        <a:rPr lang="en-US" dirty="0"/>
                        <a:t>RTOFSDA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105676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-0.26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-0.21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5850347"/>
                  </a:ext>
                </a:extLst>
              </a:tr>
              <a:tr h="471488">
                <a:tc>
                  <a:txBody>
                    <a:bodyPr/>
                    <a:lstStyle/>
                    <a:p>
                      <a:r>
                        <a:rPr lang="en-US" dirty="0"/>
                        <a:t>GOFS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216675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-0.31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-0.23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307264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132CE6C-56DF-2D48-B7A3-A2DF84B24E0E}"/>
              </a:ext>
            </a:extLst>
          </p:cNvPr>
          <p:cNvSpPr txBox="1"/>
          <p:nvPr/>
        </p:nvSpPr>
        <p:spPr>
          <a:xfrm>
            <a:off x="4252040" y="183691"/>
            <a:ext cx="546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﻿SAB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EA3E4285-D557-8342-9C8F-E580F179B6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2454910"/>
              </p:ext>
            </p:extLst>
          </p:nvPr>
        </p:nvGraphicFramePr>
        <p:xfrm>
          <a:off x="4800767" y="908089"/>
          <a:ext cx="3966272" cy="20922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1094">
                  <a:extLst>
                    <a:ext uri="{9D8B030D-6E8A-4147-A177-3AD203B41FA5}">
                      <a16:colId xmlns:a16="http://schemas.microsoft.com/office/drawing/2014/main" val="1695742132"/>
                    </a:ext>
                  </a:extLst>
                </a:gridCol>
                <a:gridCol w="986067">
                  <a:extLst>
                    <a:ext uri="{9D8B030D-6E8A-4147-A177-3AD203B41FA5}">
                      <a16:colId xmlns:a16="http://schemas.microsoft.com/office/drawing/2014/main" val="2879214151"/>
                    </a:ext>
                  </a:extLst>
                </a:gridCol>
                <a:gridCol w="1027289">
                  <a:extLst>
                    <a:ext uri="{9D8B030D-6E8A-4147-A177-3AD203B41FA5}">
                      <a16:colId xmlns:a16="http://schemas.microsoft.com/office/drawing/2014/main" val="2772679094"/>
                    </a:ext>
                  </a:extLst>
                </a:gridCol>
                <a:gridCol w="891822">
                  <a:extLst>
                    <a:ext uri="{9D8B030D-6E8A-4147-A177-3AD203B41FA5}">
                      <a16:colId xmlns:a16="http://schemas.microsoft.com/office/drawing/2014/main" val="3177841924"/>
                    </a:ext>
                  </a:extLst>
                </a:gridCol>
              </a:tblGrid>
              <a:tr h="36934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Bias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2884005"/>
                  </a:ext>
                </a:extLst>
              </a:tr>
              <a:tr h="42277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MLT(</a:t>
                      </a:r>
                      <a:r>
                        <a:rPr lang="en-US" baseline="30000" dirty="0" err="1"/>
                        <a:t>o</a:t>
                      </a:r>
                      <a:r>
                        <a:rPr lang="en-US" dirty="0" err="1"/>
                        <a:t>C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0323800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r>
                        <a:rPr lang="en-US" dirty="0"/>
                        <a:t>RTOFS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-0.29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356933"/>
                  </a:ext>
                </a:extLst>
              </a:tr>
              <a:tr h="442913">
                <a:tc>
                  <a:txBody>
                    <a:bodyPr/>
                    <a:lstStyle/>
                    <a:p>
                      <a:r>
                        <a:rPr lang="en-US" dirty="0"/>
                        <a:t>RTOFSDA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-0.25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5850347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r>
                        <a:rPr lang="en-US" dirty="0"/>
                        <a:t>GOFS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8541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-0.28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3072647"/>
                  </a:ext>
                </a:extLst>
              </a:tr>
            </a:tbl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C117EC1D-CC7D-8946-99CE-AA00E8A969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3349342"/>
              </p:ext>
            </p:extLst>
          </p:nvPr>
        </p:nvGraphicFramePr>
        <p:xfrm>
          <a:off x="509748" y="3786188"/>
          <a:ext cx="3490736" cy="20716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3299">
                  <a:extLst>
                    <a:ext uri="{9D8B030D-6E8A-4147-A177-3AD203B41FA5}">
                      <a16:colId xmlns:a16="http://schemas.microsoft.com/office/drawing/2014/main" val="1695742132"/>
                    </a:ext>
                  </a:extLst>
                </a:gridCol>
                <a:gridCol w="828675">
                  <a:extLst>
                    <a:ext uri="{9D8B030D-6E8A-4147-A177-3AD203B41FA5}">
                      <a16:colId xmlns:a16="http://schemas.microsoft.com/office/drawing/2014/main" val="2879214151"/>
                    </a:ext>
                  </a:extLst>
                </a:gridCol>
                <a:gridCol w="1528762">
                  <a:extLst>
                    <a:ext uri="{9D8B030D-6E8A-4147-A177-3AD203B41FA5}">
                      <a16:colId xmlns:a16="http://schemas.microsoft.com/office/drawing/2014/main" val="3367198385"/>
                    </a:ext>
                  </a:extLst>
                </a:gridCol>
              </a:tblGrid>
              <a:tr h="37340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Bias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2884005"/>
                  </a:ext>
                </a:extLst>
              </a:tr>
              <a:tr h="39811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OHC(KJ/cm</a:t>
                      </a:r>
                      <a:r>
                        <a:rPr lang="en-US" baseline="30000" dirty="0"/>
                        <a:t>2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0323800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r>
                        <a:rPr lang="en-US" dirty="0"/>
                        <a:t>RTOFS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356933"/>
                  </a:ext>
                </a:extLst>
              </a:tr>
              <a:tr h="442912">
                <a:tc>
                  <a:txBody>
                    <a:bodyPr/>
                    <a:lstStyle/>
                    <a:p>
                      <a:r>
                        <a:rPr lang="en-US" dirty="0"/>
                        <a:t>RTOFSDA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5850347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r>
                        <a:rPr lang="en-US" dirty="0"/>
                        <a:t>GOFS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7243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3072647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891AB60-DECD-1B45-A276-EB2210B3FE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7544209"/>
              </p:ext>
            </p:extLst>
          </p:nvPr>
        </p:nvGraphicFramePr>
        <p:xfrm>
          <a:off x="5305606" y="3781422"/>
          <a:ext cx="3047824" cy="20621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3299">
                  <a:extLst>
                    <a:ext uri="{9D8B030D-6E8A-4147-A177-3AD203B41FA5}">
                      <a16:colId xmlns:a16="http://schemas.microsoft.com/office/drawing/2014/main" val="1695742132"/>
                    </a:ext>
                  </a:extLst>
                </a:gridCol>
                <a:gridCol w="828675">
                  <a:extLst>
                    <a:ext uri="{9D8B030D-6E8A-4147-A177-3AD203B41FA5}">
                      <a16:colId xmlns:a16="http://schemas.microsoft.com/office/drawing/2014/main" val="2879214151"/>
                    </a:ext>
                  </a:extLst>
                </a:gridCol>
                <a:gridCol w="1085850">
                  <a:extLst>
                    <a:ext uri="{9D8B030D-6E8A-4147-A177-3AD203B41FA5}">
                      <a16:colId xmlns:a16="http://schemas.microsoft.com/office/drawing/2014/main" val="2603782806"/>
                    </a:ext>
                  </a:extLst>
                </a:gridCol>
              </a:tblGrid>
              <a:tr h="37340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Bias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2884005"/>
                  </a:ext>
                </a:extLst>
              </a:tr>
              <a:tr h="3457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T100(</a:t>
                      </a:r>
                      <a:r>
                        <a:rPr lang="en-US" baseline="30000" dirty="0" err="1"/>
                        <a:t>o</a:t>
                      </a:r>
                      <a:r>
                        <a:rPr lang="en-US" dirty="0" err="1"/>
                        <a:t>C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0323800"/>
                  </a:ext>
                </a:extLst>
              </a:tr>
              <a:tr h="437174">
                <a:tc>
                  <a:txBody>
                    <a:bodyPr/>
                    <a:lstStyle/>
                    <a:p>
                      <a:r>
                        <a:rPr lang="en-US" dirty="0"/>
                        <a:t>RTOFS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-2.6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35693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/>
                        <a:t>RTOFSDA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-2.8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5850347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r>
                        <a:rPr lang="en-US" dirty="0"/>
                        <a:t>GOFS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-2.6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30726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32243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9EEA09AF-7A27-3249-B7F9-F935F457AA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5566"/>
            <a:ext cx="5124385" cy="5887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284A899-D69A-1448-9BC5-C0FDEA7280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5232" y="415317"/>
            <a:ext cx="2402139" cy="2199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685EAB44-A347-6744-A46F-089FABFE01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85"/>
          <a:stretch/>
        </p:blipFill>
        <p:spPr bwMode="auto">
          <a:xfrm>
            <a:off x="5117707" y="3429000"/>
            <a:ext cx="4026293" cy="342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9EBF92C-56C3-A644-8C41-4C6C6FBE893E}"/>
              </a:ext>
            </a:extLst>
          </p:cNvPr>
          <p:cNvSpPr txBox="1"/>
          <p:nvPr/>
        </p:nvSpPr>
        <p:spPr>
          <a:xfrm>
            <a:off x="3519558" y="3059668"/>
            <a:ext cx="1358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Shelf Gliders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A40E20-7619-BE4F-91B5-8F731E22B620}"/>
              </a:ext>
            </a:extLst>
          </p:cNvPr>
          <p:cNvSpPr txBox="1"/>
          <p:nvPr/>
        </p:nvSpPr>
        <p:spPr>
          <a:xfrm>
            <a:off x="7295802" y="3059668"/>
            <a:ext cx="1116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 Gliders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401DDE5-C4FE-A241-8DC6-8D1776E58480}"/>
              </a:ext>
            </a:extLst>
          </p:cNvPr>
          <p:cNvSpPr/>
          <p:nvPr/>
        </p:nvSpPr>
        <p:spPr>
          <a:xfrm>
            <a:off x="3394333" y="3108959"/>
            <a:ext cx="1481329" cy="320041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8D9E50A-C34C-B849-88DC-C6C5A30C4803}"/>
              </a:ext>
            </a:extLst>
          </p:cNvPr>
          <p:cNvSpPr/>
          <p:nvPr/>
        </p:nvSpPr>
        <p:spPr>
          <a:xfrm>
            <a:off x="7095151" y="3108959"/>
            <a:ext cx="1481329" cy="320041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ECB10E0-B530-F640-8A60-2944ADF7D716}"/>
              </a:ext>
            </a:extLst>
          </p:cNvPr>
          <p:cNvSpPr/>
          <p:nvPr/>
        </p:nvSpPr>
        <p:spPr>
          <a:xfrm>
            <a:off x="4572000" y="490863"/>
            <a:ext cx="1187355" cy="1010391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0CD1F53-695E-4B4C-9699-2260F03ED3EA}"/>
              </a:ext>
            </a:extLst>
          </p:cNvPr>
          <p:cNvSpPr/>
          <p:nvPr/>
        </p:nvSpPr>
        <p:spPr>
          <a:xfrm rot="17937926">
            <a:off x="3341950" y="973748"/>
            <a:ext cx="1465978" cy="703841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6886E4A-82D6-8D46-B29D-BB0BB1A18D0A}"/>
              </a:ext>
            </a:extLst>
          </p:cNvPr>
          <p:cNvSpPr/>
          <p:nvPr/>
        </p:nvSpPr>
        <p:spPr>
          <a:xfrm rot="13348760">
            <a:off x="2553505" y="5542351"/>
            <a:ext cx="220909" cy="357185"/>
          </a:xfrm>
          <a:prstGeom prst="ellipse">
            <a:avLst/>
          </a:prstGeom>
          <a:solidFill>
            <a:srgbClr val="73FEFF">
              <a:alpha val="29804"/>
            </a:srgbClr>
          </a:solidFill>
          <a:ln>
            <a:solidFill>
              <a:srgbClr val="73FE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CBB2993-0DB7-2E45-8257-5BF253354C72}"/>
              </a:ext>
            </a:extLst>
          </p:cNvPr>
          <p:cNvSpPr txBox="1"/>
          <p:nvPr/>
        </p:nvSpPr>
        <p:spPr>
          <a:xfrm>
            <a:off x="2606625" y="5832695"/>
            <a:ext cx="697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55A11"/>
                </a:solidFill>
              </a:rPr>
              <a:t>Temp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CD4C666-CD7F-334A-9D3F-0A996D062A75}"/>
              </a:ext>
            </a:extLst>
          </p:cNvPr>
          <p:cNvSpPr txBox="1"/>
          <p:nvPr/>
        </p:nvSpPr>
        <p:spPr>
          <a:xfrm>
            <a:off x="2635128" y="4178435"/>
            <a:ext cx="574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MLT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A5F1233-54F3-CA40-9875-AFD9D64DAA3F}"/>
              </a:ext>
            </a:extLst>
          </p:cNvPr>
          <p:cNvSpPr txBox="1"/>
          <p:nvPr/>
        </p:nvSpPr>
        <p:spPr>
          <a:xfrm>
            <a:off x="2369312" y="5175005"/>
            <a:ext cx="604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OHC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5CBE62D-616D-B14D-B715-232020667720}"/>
              </a:ext>
            </a:extLst>
          </p:cNvPr>
          <p:cNvSpPr txBox="1"/>
          <p:nvPr/>
        </p:nvSpPr>
        <p:spPr>
          <a:xfrm>
            <a:off x="2736069" y="5406984"/>
            <a:ext cx="546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3FEFF"/>
                </a:solidFill>
              </a:rPr>
              <a:t>PEA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52F75B4-BBAD-5A4F-87F0-8B147801B7C3}"/>
              </a:ext>
            </a:extLst>
          </p:cNvPr>
          <p:cNvSpPr/>
          <p:nvPr/>
        </p:nvSpPr>
        <p:spPr>
          <a:xfrm rot="16200000">
            <a:off x="2065885" y="4931914"/>
            <a:ext cx="479887" cy="246945"/>
          </a:xfrm>
          <a:prstGeom prst="ellipse">
            <a:avLst/>
          </a:prstGeom>
          <a:solidFill>
            <a:schemeClr val="accent6">
              <a:lumMod val="75000"/>
              <a:alpha val="5098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F779E97-FA46-8244-B4BC-E1B3FF0755E2}"/>
              </a:ext>
            </a:extLst>
          </p:cNvPr>
          <p:cNvSpPr/>
          <p:nvPr/>
        </p:nvSpPr>
        <p:spPr>
          <a:xfrm rot="19241303">
            <a:off x="2202086" y="5468242"/>
            <a:ext cx="230380" cy="351258"/>
          </a:xfrm>
          <a:prstGeom prst="ellipse">
            <a:avLst/>
          </a:prstGeom>
          <a:solidFill>
            <a:srgbClr val="002060">
              <a:alpha val="29804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5E0BD91-CE4A-E84C-945C-D6AEFF43687E}"/>
              </a:ext>
            </a:extLst>
          </p:cNvPr>
          <p:cNvSpPr/>
          <p:nvPr/>
        </p:nvSpPr>
        <p:spPr>
          <a:xfrm rot="17401773">
            <a:off x="2002110" y="5943867"/>
            <a:ext cx="271119" cy="260500"/>
          </a:xfrm>
          <a:prstGeom prst="ellipse">
            <a:avLst/>
          </a:prstGeom>
          <a:solidFill>
            <a:srgbClr val="365DB6">
              <a:alpha val="50980"/>
            </a:srgbClr>
          </a:solidFill>
          <a:ln>
            <a:solidFill>
              <a:srgbClr val="365D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2167C46-947E-F04A-9223-E6838C1F905C}"/>
              </a:ext>
            </a:extLst>
          </p:cNvPr>
          <p:cNvSpPr/>
          <p:nvPr/>
        </p:nvSpPr>
        <p:spPr>
          <a:xfrm rot="3125169">
            <a:off x="2514019" y="5693904"/>
            <a:ext cx="224106" cy="292798"/>
          </a:xfrm>
          <a:prstGeom prst="ellipse">
            <a:avLst/>
          </a:prstGeom>
          <a:solidFill>
            <a:schemeClr val="accent2">
              <a:lumMod val="75000"/>
              <a:alpha val="50980"/>
            </a:schemeClr>
          </a:solidFill>
          <a:ln>
            <a:solidFill>
              <a:srgbClr val="FF9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C36ECE7-34AA-FF44-9132-721CCEF6C094}"/>
              </a:ext>
            </a:extLst>
          </p:cNvPr>
          <p:cNvSpPr/>
          <p:nvPr/>
        </p:nvSpPr>
        <p:spPr>
          <a:xfrm rot="18137358">
            <a:off x="2417747" y="5457340"/>
            <a:ext cx="279375" cy="293147"/>
          </a:xfrm>
          <a:prstGeom prst="ellipse">
            <a:avLst/>
          </a:prstGeom>
          <a:solidFill>
            <a:srgbClr val="FF7E79">
              <a:alpha val="50196"/>
            </a:srgbClr>
          </a:solidFill>
          <a:ln>
            <a:solidFill>
              <a:srgbClr val="FF7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2D84C04-C100-BA44-980E-47B8741A95C0}"/>
              </a:ext>
            </a:extLst>
          </p:cNvPr>
          <p:cNvSpPr txBox="1"/>
          <p:nvPr/>
        </p:nvSpPr>
        <p:spPr>
          <a:xfrm>
            <a:off x="1659293" y="5624893"/>
            <a:ext cx="64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T100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CEE0D7D-9E95-D245-A4F8-44F989D5B5FD}"/>
              </a:ext>
            </a:extLst>
          </p:cNvPr>
          <p:cNvSpPr/>
          <p:nvPr/>
        </p:nvSpPr>
        <p:spPr>
          <a:xfrm rot="3125169" flipH="1">
            <a:off x="7896933" y="5377811"/>
            <a:ext cx="217231" cy="260398"/>
          </a:xfrm>
          <a:prstGeom prst="ellipse">
            <a:avLst/>
          </a:prstGeom>
          <a:solidFill>
            <a:schemeClr val="accent2">
              <a:lumMod val="75000"/>
              <a:alpha val="50980"/>
            </a:schemeClr>
          </a:solidFill>
          <a:ln>
            <a:solidFill>
              <a:srgbClr val="FF9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BA34333-FB4D-2840-AB31-AA878DFA0675}"/>
              </a:ext>
            </a:extLst>
          </p:cNvPr>
          <p:cNvSpPr/>
          <p:nvPr/>
        </p:nvSpPr>
        <p:spPr>
          <a:xfrm rot="11242949">
            <a:off x="2307590" y="3751945"/>
            <a:ext cx="207635" cy="686731"/>
          </a:xfrm>
          <a:prstGeom prst="ellipse">
            <a:avLst/>
          </a:prstGeom>
          <a:solidFill>
            <a:schemeClr val="accent4">
              <a:lumMod val="75000"/>
              <a:alpha val="5098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CB7C742-225E-FB4F-8410-75E0FE245A47}"/>
              </a:ext>
            </a:extLst>
          </p:cNvPr>
          <p:cNvSpPr txBox="1"/>
          <p:nvPr/>
        </p:nvSpPr>
        <p:spPr>
          <a:xfrm>
            <a:off x="2400743" y="4803927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Salt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1563CB5-88DA-5B4C-A49E-48AF33D6DAC5}"/>
              </a:ext>
            </a:extLst>
          </p:cNvPr>
          <p:cNvSpPr txBox="1"/>
          <p:nvPr/>
        </p:nvSpPr>
        <p:spPr>
          <a:xfrm>
            <a:off x="2528206" y="3754103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MLS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59D582DE-C44D-6B45-96DA-4000F2FDBBB9}"/>
              </a:ext>
            </a:extLst>
          </p:cNvPr>
          <p:cNvSpPr/>
          <p:nvPr/>
        </p:nvSpPr>
        <p:spPr>
          <a:xfrm rot="21211114">
            <a:off x="2443918" y="4172738"/>
            <a:ext cx="245516" cy="482901"/>
          </a:xfrm>
          <a:prstGeom prst="ellipse">
            <a:avLst/>
          </a:prstGeom>
          <a:solidFill>
            <a:srgbClr val="7030A0">
              <a:alpha val="5098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EE15220-D0BF-804D-A631-875B71A8F881}"/>
              </a:ext>
            </a:extLst>
          </p:cNvPr>
          <p:cNvSpPr txBox="1"/>
          <p:nvPr/>
        </p:nvSpPr>
        <p:spPr>
          <a:xfrm>
            <a:off x="6873625" y="4426620"/>
            <a:ext cx="546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3FEFF"/>
                </a:solidFill>
              </a:rPr>
              <a:t>PEA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E813AD2-1F58-754E-8B3B-1101933988B7}"/>
              </a:ext>
            </a:extLst>
          </p:cNvPr>
          <p:cNvSpPr/>
          <p:nvPr/>
        </p:nvSpPr>
        <p:spPr>
          <a:xfrm rot="16200000">
            <a:off x="6217083" y="5275387"/>
            <a:ext cx="354785" cy="203717"/>
          </a:xfrm>
          <a:prstGeom prst="ellipse">
            <a:avLst/>
          </a:prstGeom>
          <a:solidFill>
            <a:schemeClr val="accent6">
              <a:lumMod val="75000"/>
              <a:alpha val="5098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F8B665F-385B-744A-A2F5-F3771F71A971}"/>
              </a:ext>
            </a:extLst>
          </p:cNvPr>
          <p:cNvSpPr/>
          <p:nvPr/>
        </p:nvSpPr>
        <p:spPr>
          <a:xfrm rot="17401773">
            <a:off x="6426268" y="5441174"/>
            <a:ext cx="271119" cy="260500"/>
          </a:xfrm>
          <a:prstGeom prst="ellipse">
            <a:avLst/>
          </a:prstGeom>
          <a:solidFill>
            <a:srgbClr val="365DB6">
              <a:alpha val="50980"/>
            </a:srgbClr>
          </a:solidFill>
          <a:ln>
            <a:solidFill>
              <a:srgbClr val="365D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BB41A095-5760-8E43-B8D3-583D8F269310}"/>
              </a:ext>
            </a:extLst>
          </p:cNvPr>
          <p:cNvSpPr/>
          <p:nvPr/>
        </p:nvSpPr>
        <p:spPr>
          <a:xfrm rot="18137358">
            <a:off x="6582598" y="4818169"/>
            <a:ext cx="279375" cy="293147"/>
          </a:xfrm>
          <a:prstGeom prst="ellipse">
            <a:avLst/>
          </a:prstGeom>
          <a:solidFill>
            <a:srgbClr val="FF7E79">
              <a:alpha val="50196"/>
            </a:srgbClr>
          </a:solidFill>
          <a:ln>
            <a:solidFill>
              <a:srgbClr val="FF7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8242EB6-A7B4-B946-9362-8DBB7DD684B8}"/>
              </a:ext>
            </a:extLst>
          </p:cNvPr>
          <p:cNvSpPr txBox="1"/>
          <p:nvPr/>
        </p:nvSpPr>
        <p:spPr>
          <a:xfrm>
            <a:off x="6383703" y="5654463"/>
            <a:ext cx="64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T100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44F41E87-86AA-2D4C-8171-7A8E017D98E2}"/>
              </a:ext>
            </a:extLst>
          </p:cNvPr>
          <p:cNvSpPr/>
          <p:nvPr/>
        </p:nvSpPr>
        <p:spPr>
          <a:xfrm rot="12552024">
            <a:off x="6333446" y="5098076"/>
            <a:ext cx="190829" cy="438704"/>
          </a:xfrm>
          <a:prstGeom prst="ellipse">
            <a:avLst/>
          </a:prstGeom>
          <a:solidFill>
            <a:schemeClr val="accent4">
              <a:lumMod val="75000"/>
              <a:alpha val="5098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712BCA8F-BD2A-A948-999C-C3B079344D0D}"/>
              </a:ext>
            </a:extLst>
          </p:cNvPr>
          <p:cNvSpPr/>
          <p:nvPr/>
        </p:nvSpPr>
        <p:spPr>
          <a:xfrm rot="20445627">
            <a:off x="5994281" y="4610422"/>
            <a:ext cx="320503" cy="576390"/>
          </a:xfrm>
          <a:prstGeom prst="ellipse">
            <a:avLst/>
          </a:prstGeom>
          <a:solidFill>
            <a:srgbClr val="7030A0">
              <a:alpha val="5098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7173F082-8011-0B4A-957F-2897010EABA3}"/>
              </a:ext>
            </a:extLst>
          </p:cNvPr>
          <p:cNvSpPr/>
          <p:nvPr/>
        </p:nvSpPr>
        <p:spPr>
          <a:xfrm rot="18773164">
            <a:off x="6944514" y="4733236"/>
            <a:ext cx="236403" cy="387211"/>
          </a:xfrm>
          <a:prstGeom prst="ellipse">
            <a:avLst/>
          </a:prstGeom>
          <a:solidFill>
            <a:srgbClr val="73FEFF">
              <a:alpha val="29804"/>
            </a:srgbClr>
          </a:solidFill>
          <a:ln>
            <a:solidFill>
              <a:srgbClr val="73FE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D0AB441D-DCF9-E544-87BB-14C80EFDEF40}"/>
              </a:ext>
            </a:extLst>
          </p:cNvPr>
          <p:cNvSpPr/>
          <p:nvPr/>
        </p:nvSpPr>
        <p:spPr>
          <a:xfrm rot="961070">
            <a:off x="7662597" y="5382747"/>
            <a:ext cx="273019" cy="351258"/>
          </a:xfrm>
          <a:prstGeom prst="ellipse">
            <a:avLst/>
          </a:prstGeom>
          <a:solidFill>
            <a:srgbClr val="002060">
              <a:alpha val="29804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3E81C09-B6B6-4A4B-9833-FC864E979260}"/>
              </a:ext>
            </a:extLst>
          </p:cNvPr>
          <p:cNvSpPr txBox="1"/>
          <p:nvPr/>
        </p:nvSpPr>
        <p:spPr>
          <a:xfrm>
            <a:off x="6035695" y="4317187"/>
            <a:ext cx="574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MLT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EE1D152-DE2E-2C4A-AFA0-0009DECFBB81}"/>
              </a:ext>
            </a:extLst>
          </p:cNvPr>
          <p:cNvSpPr txBox="1"/>
          <p:nvPr/>
        </p:nvSpPr>
        <p:spPr>
          <a:xfrm>
            <a:off x="7563038" y="5043399"/>
            <a:ext cx="697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55A11"/>
                </a:solidFill>
              </a:rPr>
              <a:t>Temp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9C56566-4114-5346-AE0A-C0EE923CD8C1}"/>
              </a:ext>
            </a:extLst>
          </p:cNvPr>
          <p:cNvSpPr txBox="1"/>
          <p:nvPr/>
        </p:nvSpPr>
        <p:spPr>
          <a:xfrm>
            <a:off x="5814959" y="5120100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Salt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5BB6577-813B-AF40-A4C5-21444863BA93}"/>
              </a:ext>
            </a:extLst>
          </p:cNvPr>
          <p:cNvSpPr txBox="1"/>
          <p:nvPr/>
        </p:nvSpPr>
        <p:spPr>
          <a:xfrm>
            <a:off x="6501979" y="5039267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MLS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6C2B6F6-DA83-B341-A526-77FEC6901538}"/>
              </a:ext>
            </a:extLst>
          </p:cNvPr>
          <p:cNvSpPr txBox="1"/>
          <p:nvPr/>
        </p:nvSpPr>
        <p:spPr>
          <a:xfrm>
            <a:off x="1268827" y="5209891"/>
            <a:ext cx="1114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T100_300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C16B8A1-B126-3444-8846-F029FE889CF6}"/>
              </a:ext>
            </a:extLst>
          </p:cNvPr>
          <p:cNvSpPr txBox="1"/>
          <p:nvPr/>
        </p:nvSpPr>
        <p:spPr>
          <a:xfrm>
            <a:off x="7262468" y="5689837"/>
            <a:ext cx="1114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T100_300</a:t>
            </a:r>
          </a:p>
        </p:txBody>
      </p:sp>
    </p:spTree>
    <p:extLst>
      <p:ext uri="{BB962C8B-B14F-4D97-AF65-F5344CB8AC3E}">
        <p14:creationId xmlns:p14="http://schemas.microsoft.com/office/powerpoint/2010/main" val="3540766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5">
            <a:extLst>
              <a:ext uri="{FF2B5EF4-FFF2-40B4-BE49-F238E27FC236}">
                <a16:creationId xmlns:a16="http://schemas.microsoft.com/office/drawing/2014/main" id="{37E19E01-3112-1744-8502-3F55AA938E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0505322"/>
              </p:ext>
            </p:extLst>
          </p:nvPr>
        </p:nvGraphicFramePr>
        <p:xfrm>
          <a:off x="273578" y="838375"/>
          <a:ext cx="3996270" cy="223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1094">
                  <a:extLst>
                    <a:ext uri="{9D8B030D-6E8A-4147-A177-3AD203B41FA5}">
                      <a16:colId xmlns:a16="http://schemas.microsoft.com/office/drawing/2014/main" val="1695742132"/>
                    </a:ext>
                  </a:extLst>
                </a:gridCol>
                <a:gridCol w="1037053">
                  <a:extLst>
                    <a:ext uri="{9D8B030D-6E8A-4147-A177-3AD203B41FA5}">
                      <a16:colId xmlns:a16="http://schemas.microsoft.com/office/drawing/2014/main" val="2879214151"/>
                    </a:ext>
                  </a:extLst>
                </a:gridCol>
                <a:gridCol w="1086665">
                  <a:extLst>
                    <a:ext uri="{9D8B030D-6E8A-4147-A177-3AD203B41FA5}">
                      <a16:colId xmlns:a16="http://schemas.microsoft.com/office/drawing/2014/main" val="990233419"/>
                    </a:ext>
                  </a:extLst>
                </a:gridCol>
                <a:gridCol w="811458">
                  <a:extLst>
                    <a:ext uri="{9D8B030D-6E8A-4147-A177-3AD203B41FA5}">
                      <a16:colId xmlns:a16="http://schemas.microsoft.com/office/drawing/2014/main" val="1746100136"/>
                    </a:ext>
                  </a:extLst>
                </a:gridCol>
              </a:tblGrid>
              <a:tr h="36934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Bias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2884005"/>
                  </a:ext>
                </a:extLst>
              </a:tr>
              <a:tr h="4067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Temp(</a:t>
                      </a:r>
                      <a:r>
                        <a:rPr lang="en-US" baseline="30000" dirty="0" err="1"/>
                        <a:t>o</a:t>
                      </a:r>
                      <a:r>
                        <a:rPr lang="en-US" dirty="0" err="1"/>
                        <a:t>C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0323800"/>
                  </a:ext>
                </a:extLst>
              </a:tr>
              <a:tr h="471487">
                <a:tc>
                  <a:txBody>
                    <a:bodyPr/>
                    <a:lstStyle/>
                    <a:p>
                      <a:r>
                        <a:rPr lang="en-US" dirty="0"/>
                        <a:t>RTOFS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86190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-0.96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-0.11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356933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r>
                        <a:rPr lang="en-US" dirty="0"/>
                        <a:t>RTOFSDA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83927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-0.53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5850347"/>
                  </a:ext>
                </a:extLst>
              </a:tr>
              <a:tr h="471488">
                <a:tc>
                  <a:txBody>
                    <a:bodyPr/>
                    <a:lstStyle/>
                    <a:p>
                      <a:r>
                        <a:rPr lang="en-US" dirty="0"/>
                        <a:t>GOFS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172669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-0.95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-0.08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307264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132CE6C-56DF-2D48-B7A3-A2DF84B24E0E}"/>
              </a:ext>
            </a:extLst>
          </p:cNvPr>
          <p:cNvSpPr txBox="1"/>
          <p:nvPr/>
        </p:nvSpPr>
        <p:spPr>
          <a:xfrm>
            <a:off x="4252040" y="183691"/>
            <a:ext cx="848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﻿</a:t>
            </a:r>
            <a:r>
              <a:rPr lang="en-US" dirty="0" err="1"/>
              <a:t>Gomex</a:t>
            </a:r>
            <a:endParaRPr lang="en-US" dirty="0"/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EA3E4285-D557-8342-9C8F-E580F179B6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3431764"/>
              </p:ext>
            </p:extLst>
          </p:nvPr>
        </p:nvGraphicFramePr>
        <p:xfrm>
          <a:off x="4800767" y="908089"/>
          <a:ext cx="3966272" cy="20922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1094">
                  <a:extLst>
                    <a:ext uri="{9D8B030D-6E8A-4147-A177-3AD203B41FA5}">
                      <a16:colId xmlns:a16="http://schemas.microsoft.com/office/drawing/2014/main" val="1695742132"/>
                    </a:ext>
                  </a:extLst>
                </a:gridCol>
                <a:gridCol w="986067">
                  <a:extLst>
                    <a:ext uri="{9D8B030D-6E8A-4147-A177-3AD203B41FA5}">
                      <a16:colId xmlns:a16="http://schemas.microsoft.com/office/drawing/2014/main" val="2879214151"/>
                    </a:ext>
                  </a:extLst>
                </a:gridCol>
                <a:gridCol w="1027289">
                  <a:extLst>
                    <a:ext uri="{9D8B030D-6E8A-4147-A177-3AD203B41FA5}">
                      <a16:colId xmlns:a16="http://schemas.microsoft.com/office/drawing/2014/main" val="2772679094"/>
                    </a:ext>
                  </a:extLst>
                </a:gridCol>
                <a:gridCol w="891822">
                  <a:extLst>
                    <a:ext uri="{9D8B030D-6E8A-4147-A177-3AD203B41FA5}">
                      <a16:colId xmlns:a16="http://schemas.microsoft.com/office/drawing/2014/main" val="3177841924"/>
                    </a:ext>
                  </a:extLst>
                </a:gridCol>
              </a:tblGrid>
              <a:tr h="36934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Bias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2884005"/>
                  </a:ext>
                </a:extLst>
              </a:tr>
              <a:tr h="42277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MLT(</a:t>
                      </a:r>
                      <a:r>
                        <a:rPr lang="en-US" baseline="30000" dirty="0" err="1"/>
                        <a:t>o</a:t>
                      </a:r>
                      <a:r>
                        <a:rPr lang="en-US" dirty="0" err="1"/>
                        <a:t>C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0323800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r>
                        <a:rPr lang="en-US" dirty="0"/>
                        <a:t>RTOFS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-0.34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-0.31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356933"/>
                  </a:ext>
                </a:extLst>
              </a:tr>
              <a:tr h="442913">
                <a:tc>
                  <a:txBody>
                    <a:bodyPr/>
                    <a:lstStyle/>
                    <a:p>
                      <a:r>
                        <a:rPr lang="en-US" dirty="0"/>
                        <a:t>RTOFSDA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-0.18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-0.03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5850347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r>
                        <a:rPr lang="en-US" dirty="0"/>
                        <a:t>GOFS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7658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-0.26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-0.22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3072647"/>
                  </a:ext>
                </a:extLst>
              </a:tr>
            </a:tbl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C117EC1D-CC7D-8946-99CE-AA00E8A969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2913627"/>
              </p:ext>
            </p:extLst>
          </p:nvPr>
        </p:nvGraphicFramePr>
        <p:xfrm>
          <a:off x="509748" y="3786188"/>
          <a:ext cx="3490736" cy="20716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3299">
                  <a:extLst>
                    <a:ext uri="{9D8B030D-6E8A-4147-A177-3AD203B41FA5}">
                      <a16:colId xmlns:a16="http://schemas.microsoft.com/office/drawing/2014/main" val="1695742132"/>
                    </a:ext>
                  </a:extLst>
                </a:gridCol>
                <a:gridCol w="828675">
                  <a:extLst>
                    <a:ext uri="{9D8B030D-6E8A-4147-A177-3AD203B41FA5}">
                      <a16:colId xmlns:a16="http://schemas.microsoft.com/office/drawing/2014/main" val="2879214151"/>
                    </a:ext>
                  </a:extLst>
                </a:gridCol>
                <a:gridCol w="1528762">
                  <a:extLst>
                    <a:ext uri="{9D8B030D-6E8A-4147-A177-3AD203B41FA5}">
                      <a16:colId xmlns:a16="http://schemas.microsoft.com/office/drawing/2014/main" val="3367198385"/>
                    </a:ext>
                  </a:extLst>
                </a:gridCol>
              </a:tblGrid>
              <a:tr h="37340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Bias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2884005"/>
                  </a:ext>
                </a:extLst>
              </a:tr>
              <a:tr h="39811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OHC(KJ/cm</a:t>
                      </a:r>
                      <a:r>
                        <a:rPr lang="en-US" baseline="30000" dirty="0"/>
                        <a:t>2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0323800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r>
                        <a:rPr lang="en-US" dirty="0"/>
                        <a:t>RTOFS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-7.9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356933"/>
                  </a:ext>
                </a:extLst>
              </a:tr>
              <a:tr h="442912">
                <a:tc>
                  <a:txBody>
                    <a:bodyPr/>
                    <a:lstStyle/>
                    <a:p>
                      <a:r>
                        <a:rPr lang="en-US" dirty="0"/>
                        <a:t>RTOFSDA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-4.1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5850347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r>
                        <a:rPr lang="en-US" dirty="0"/>
                        <a:t>GOFS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7618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-9.6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3072647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891AB60-DECD-1B45-A276-EB2210B3FE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9599909"/>
              </p:ext>
            </p:extLst>
          </p:nvPr>
        </p:nvGraphicFramePr>
        <p:xfrm>
          <a:off x="5305606" y="3781422"/>
          <a:ext cx="3047824" cy="20621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3299">
                  <a:extLst>
                    <a:ext uri="{9D8B030D-6E8A-4147-A177-3AD203B41FA5}">
                      <a16:colId xmlns:a16="http://schemas.microsoft.com/office/drawing/2014/main" val="1695742132"/>
                    </a:ext>
                  </a:extLst>
                </a:gridCol>
                <a:gridCol w="828675">
                  <a:extLst>
                    <a:ext uri="{9D8B030D-6E8A-4147-A177-3AD203B41FA5}">
                      <a16:colId xmlns:a16="http://schemas.microsoft.com/office/drawing/2014/main" val="2879214151"/>
                    </a:ext>
                  </a:extLst>
                </a:gridCol>
                <a:gridCol w="1085850">
                  <a:extLst>
                    <a:ext uri="{9D8B030D-6E8A-4147-A177-3AD203B41FA5}">
                      <a16:colId xmlns:a16="http://schemas.microsoft.com/office/drawing/2014/main" val="2603782806"/>
                    </a:ext>
                  </a:extLst>
                </a:gridCol>
              </a:tblGrid>
              <a:tr h="37340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Bias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2884005"/>
                  </a:ext>
                </a:extLst>
              </a:tr>
              <a:tr h="3457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T100(</a:t>
                      </a:r>
                      <a:r>
                        <a:rPr lang="en-US" baseline="30000" dirty="0" err="1"/>
                        <a:t>o</a:t>
                      </a:r>
                      <a:r>
                        <a:rPr lang="en-US" dirty="0" err="1"/>
                        <a:t>C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0323800"/>
                  </a:ext>
                </a:extLst>
              </a:tr>
              <a:tr h="437174">
                <a:tc>
                  <a:txBody>
                    <a:bodyPr/>
                    <a:lstStyle/>
                    <a:p>
                      <a:r>
                        <a:rPr lang="en-US" dirty="0"/>
                        <a:t>RTOFS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-0.92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35693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/>
                        <a:t>RTOFSDA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-0.57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5850347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r>
                        <a:rPr lang="en-US" dirty="0"/>
                        <a:t>GOFS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-0.97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30726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0025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>
            <a:extLst>
              <a:ext uri="{FF2B5EF4-FFF2-40B4-BE49-F238E27FC236}">
                <a16:creationId xmlns:a16="http://schemas.microsoft.com/office/drawing/2014/main" id="{3A23BA26-1CD6-DE4A-A37C-2386091760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771"/>
          <a:stretch/>
        </p:blipFill>
        <p:spPr bwMode="auto">
          <a:xfrm>
            <a:off x="4572000" y="3123211"/>
            <a:ext cx="4253980" cy="3734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41B5CB90-E515-0141-9475-D0BFAF1BD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2" y="391885"/>
            <a:ext cx="4207208" cy="6454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CCBD30EC-4070-0D49-A881-2E21C52BD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981" y="706"/>
            <a:ext cx="3558036" cy="316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944BCA8-4999-4649-A540-A0536D666DA2}"/>
              </a:ext>
            </a:extLst>
          </p:cNvPr>
          <p:cNvSpPr txBox="1"/>
          <p:nvPr/>
        </p:nvSpPr>
        <p:spPr>
          <a:xfrm>
            <a:off x="2315688" y="3244334"/>
            <a:ext cx="13877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Deep Gliders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F03D14-50BA-D048-8A01-DE52ECD7F48F}"/>
              </a:ext>
            </a:extLst>
          </p:cNvPr>
          <p:cNvSpPr txBox="1"/>
          <p:nvPr/>
        </p:nvSpPr>
        <p:spPr>
          <a:xfrm>
            <a:off x="6980712" y="3244334"/>
            <a:ext cx="1358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Shelf Gliders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3BCB51A-9EE8-634B-9D8C-FB6E5E58E9D6}"/>
              </a:ext>
            </a:extLst>
          </p:cNvPr>
          <p:cNvSpPr/>
          <p:nvPr/>
        </p:nvSpPr>
        <p:spPr>
          <a:xfrm rot="20515369">
            <a:off x="1872778" y="4558367"/>
            <a:ext cx="346737" cy="792013"/>
          </a:xfrm>
          <a:prstGeom prst="ellipse">
            <a:avLst/>
          </a:prstGeom>
          <a:solidFill>
            <a:srgbClr val="365DB6">
              <a:alpha val="50980"/>
            </a:srgbClr>
          </a:solidFill>
          <a:ln>
            <a:solidFill>
              <a:srgbClr val="365D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7829A47-85E6-6D40-BBC3-6FBE364FB5B4}"/>
              </a:ext>
            </a:extLst>
          </p:cNvPr>
          <p:cNvSpPr/>
          <p:nvPr/>
        </p:nvSpPr>
        <p:spPr>
          <a:xfrm rot="19835218">
            <a:off x="2181661" y="5299637"/>
            <a:ext cx="213998" cy="182557"/>
          </a:xfrm>
          <a:prstGeom prst="ellipse">
            <a:avLst/>
          </a:prstGeom>
          <a:solidFill>
            <a:schemeClr val="accent2">
              <a:lumMod val="75000"/>
              <a:alpha val="50980"/>
            </a:schemeClr>
          </a:solidFill>
          <a:ln>
            <a:solidFill>
              <a:srgbClr val="FF9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4AC98D2-AA7D-FE48-B644-6DE1F666422C}"/>
              </a:ext>
            </a:extLst>
          </p:cNvPr>
          <p:cNvSpPr/>
          <p:nvPr/>
        </p:nvSpPr>
        <p:spPr>
          <a:xfrm rot="2141008">
            <a:off x="1526994" y="4692630"/>
            <a:ext cx="368709" cy="566618"/>
          </a:xfrm>
          <a:prstGeom prst="ellipse">
            <a:avLst/>
          </a:prstGeom>
          <a:solidFill>
            <a:schemeClr val="accent6">
              <a:lumMod val="75000"/>
              <a:alpha val="5098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23D4C6B-1467-2A4C-B87A-1ACF86CFA7A9}"/>
              </a:ext>
            </a:extLst>
          </p:cNvPr>
          <p:cNvSpPr/>
          <p:nvPr/>
        </p:nvSpPr>
        <p:spPr>
          <a:xfrm rot="19835218">
            <a:off x="2619018" y="4982522"/>
            <a:ext cx="295777" cy="306264"/>
          </a:xfrm>
          <a:prstGeom prst="ellipse">
            <a:avLst/>
          </a:prstGeom>
          <a:solidFill>
            <a:srgbClr val="7030A0">
              <a:alpha val="5098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3346111-66D9-2E4E-8CED-394302E52B38}"/>
              </a:ext>
            </a:extLst>
          </p:cNvPr>
          <p:cNvSpPr/>
          <p:nvPr/>
        </p:nvSpPr>
        <p:spPr>
          <a:xfrm rot="884167">
            <a:off x="1099261" y="4820908"/>
            <a:ext cx="306754" cy="572461"/>
          </a:xfrm>
          <a:prstGeom prst="ellipse">
            <a:avLst/>
          </a:prstGeom>
          <a:solidFill>
            <a:schemeClr val="accent4">
              <a:lumMod val="75000"/>
              <a:alpha val="5098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FB552A0-3065-094E-8AB4-D2F499A1DA9B}"/>
              </a:ext>
            </a:extLst>
          </p:cNvPr>
          <p:cNvSpPr/>
          <p:nvPr/>
        </p:nvSpPr>
        <p:spPr>
          <a:xfrm rot="19930706">
            <a:off x="2098301" y="4743130"/>
            <a:ext cx="283958" cy="480702"/>
          </a:xfrm>
          <a:prstGeom prst="ellipse">
            <a:avLst/>
          </a:prstGeom>
          <a:solidFill>
            <a:srgbClr val="FF7E79">
              <a:alpha val="50196"/>
            </a:srgbClr>
          </a:solidFill>
          <a:ln>
            <a:solidFill>
              <a:srgbClr val="FF7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2F019D5-9CC7-7543-8A95-497B44A10F69}"/>
              </a:ext>
            </a:extLst>
          </p:cNvPr>
          <p:cNvSpPr/>
          <p:nvPr/>
        </p:nvSpPr>
        <p:spPr>
          <a:xfrm>
            <a:off x="782904" y="971096"/>
            <a:ext cx="917888" cy="254995"/>
          </a:xfrm>
          <a:prstGeom prst="ellipse">
            <a:avLst/>
          </a:prstGeom>
          <a:solidFill>
            <a:srgbClr val="7030A0">
              <a:alpha val="3098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0C940C3-1A4F-0A4E-9026-667581AC8929}"/>
              </a:ext>
            </a:extLst>
          </p:cNvPr>
          <p:cNvSpPr/>
          <p:nvPr/>
        </p:nvSpPr>
        <p:spPr>
          <a:xfrm rot="16200000">
            <a:off x="1125677" y="344692"/>
            <a:ext cx="248355" cy="995152"/>
          </a:xfrm>
          <a:prstGeom prst="ellipse">
            <a:avLst/>
          </a:prstGeom>
          <a:solidFill>
            <a:srgbClr val="548235">
              <a:alpha val="29804"/>
            </a:srgb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4F9A616-C35D-9A46-A4E9-CFBFACDBE1B6}"/>
              </a:ext>
            </a:extLst>
          </p:cNvPr>
          <p:cNvSpPr/>
          <p:nvPr/>
        </p:nvSpPr>
        <p:spPr>
          <a:xfrm>
            <a:off x="757948" y="445532"/>
            <a:ext cx="1012062" cy="261270"/>
          </a:xfrm>
          <a:prstGeom prst="ellipse">
            <a:avLst/>
          </a:prstGeom>
          <a:solidFill>
            <a:srgbClr val="C55A11">
              <a:alpha val="30980"/>
            </a:srgbClr>
          </a:solidFill>
          <a:ln>
            <a:solidFill>
              <a:srgbClr val="FF9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08E4C7F-EC80-E14A-A8F0-45EEBE02DD4A}"/>
              </a:ext>
            </a:extLst>
          </p:cNvPr>
          <p:cNvSpPr/>
          <p:nvPr/>
        </p:nvSpPr>
        <p:spPr>
          <a:xfrm rot="16200000">
            <a:off x="1138164" y="826470"/>
            <a:ext cx="208743" cy="964644"/>
          </a:xfrm>
          <a:prstGeom prst="ellipse">
            <a:avLst/>
          </a:prstGeom>
          <a:solidFill>
            <a:srgbClr val="BF9000">
              <a:alpha val="29804"/>
            </a:srgb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6AE0EC8-FF52-F441-AD0C-17C2C80E6E37}"/>
              </a:ext>
            </a:extLst>
          </p:cNvPr>
          <p:cNvSpPr/>
          <p:nvPr/>
        </p:nvSpPr>
        <p:spPr>
          <a:xfrm rot="16200000">
            <a:off x="1142381" y="1047086"/>
            <a:ext cx="248355" cy="984324"/>
          </a:xfrm>
          <a:prstGeom prst="ellipse">
            <a:avLst/>
          </a:prstGeom>
          <a:solidFill>
            <a:srgbClr val="FF7E79">
              <a:alpha val="29804"/>
            </a:srgbClr>
          </a:solidFill>
          <a:ln>
            <a:solidFill>
              <a:srgbClr val="FF7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AD2D065-FFF8-BE46-ADEF-E7F20E486C19}"/>
              </a:ext>
            </a:extLst>
          </p:cNvPr>
          <p:cNvSpPr/>
          <p:nvPr/>
        </p:nvSpPr>
        <p:spPr>
          <a:xfrm rot="16200000">
            <a:off x="1175544" y="1258082"/>
            <a:ext cx="200416" cy="988521"/>
          </a:xfrm>
          <a:prstGeom prst="ellipse">
            <a:avLst/>
          </a:prstGeom>
          <a:solidFill>
            <a:srgbClr val="365DB6">
              <a:alpha val="29804"/>
            </a:srgbClr>
          </a:solidFill>
          <a:ln>
            <a:solidFill>
              <a:srgbClr val="365D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592728F-20BD-8C4D-85DF-A5737F169F91}"/>
              </a:ext>
            </a:extLst>
          </p:cNvPr>
          <p:cNvSpPr txBox="1"/>
          <p:nvPr/>
        </p:nvSpPr>
        <p:spPr>
          <a:xfrm>
            <a:off x="2290403" y="5331178"/>
            <a:ext cx="697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55A11"/>
                </a:solidFill>
              </a:rPr>
              <a:t>Temp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B2DCA84-E771-3B4A-807F-C62DA09BE2A5}"/>
              </a:ext>
            </a:extLst>
          </p:cNvPr>
          <p:cNvSpPr txBox="1"/>
          <p:nvPr/>
        </p:nvSpPr>
        <p:spPr>
          <a:xfrm>
            <a:off x="1366407" y="5129445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Salt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AE26ABB-4CE1-5E4D-8FF8-93B5EA95BFA4}"/>
              </a:ext>
            </a:extLst>
          </p:cNvPr>
          <p:cNvSpPr txBox="1"/>
          <p:nvPr/>
        </p:nvSpPr>
        <p:spPr>
          <a:xfrm>
            <a:off x="1417997" y="4402216"/>
            <a:ext cx="64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T100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DC609A1-C36B-944F-9345-574A1AE44AD7}"/>
              </a:ext>
            </a:extLst>
          </p:cNvPr>
          <p:cNvSpPr txBox="1"/>
          <p:nvPr/>
        </p:nvSpPr>
        <p:spPr>
          <a:xfrm>
            <a:off x="2811497" y="4824193"/>
            <a:ext cx="574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MLT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231903D-3A17-A44B-B9AD-3ACB0A17E2B0}"/>
              </a:ext>
            </a:extLst>
          </p:cNvPr>
          <p:cNvSpPr txBox="1"/>
          <p:nvPr/>
        </p:nvSpPr>
        <p:spPr>
          <a:xfrm>
            <a:off x="758726" y="4580015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MLS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425B084-C7DA-7E48-9F4B-C472F06C992F}"/>
              </a:ext>
            </a:extLst>
          </p:cNvPr>
          <p:cNvSpPr txBox="1"/>
          <p:nvPr/>
        </p:nvSpPr>
        <p:spPr>
          <a:xfrm>
            <a:off x="2248859" y="4626525"/>
            <a:ext cx="604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OHC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16BDF59-BD15-1E40-A3BA-904DDBEDB0A2}"/>
              </a:ext>
            </a:extLst>
          </p:cNvPr>
          <p:cNvSpPr/>
          <p:nvPr/>
        </p:nvSpPr>
        <p:spPr>
          <a:xfrm rot="16200000">
            <a:off x="1274213" y="1357337"/>
            <a:ext cx="249897" cy="1310547"/>
          </a:xfrm>
          <a:prstGeom prst="ellipse">
            <a:avLst/>
          </a:prstGeom>
          <a:solidFill>
            <a:srgbClr val="002060">
              <a:alpha val="29804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5E629B6-C08F-E34C-90AE-6021D712EB2E}"/>
              </a:ext>
            </a:extLst>
          </p:cNvPr>
          <p:cNvSpPr/>
          <p:nvPr/>
        </p:nvSpPr>
        <p:spPr>
          <a:xfrm>
            <a:off x="1911097" y="3968497"/>
            <a:ext cx="402336" cy="1591056"/>
          </a:xfrm>
          <a:prstGeom prst="ellipse">
            <a:avLst/>
          </a:prstGeom>
          <a:solidFill>
            <a:srgbClr val="002060">
              <a:alpha val="29804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DD67B70-196C-544C-BBDD-3598BE2E8721}"/>
              </a:ext>
            </a:extLst>
          </p:cNvPr>
          <p:cNvSpPr txBox="1"/>
          <p:nvPr/>
        </p:nvSpPr>
        <p:spPr>
          <a:xfrm>
            <a:off x="1021757" y="3731656"/>
            <a:ext cx="1114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T100_300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5498E763-9809-A04E-ABD0-7EE6B86C179C}"/>
              </a:ext>
            </a:extLst>
          </p:cNvPr>
          <p:cNvSpPr/>
          <p:nvPr/>
        </p:nvSpPr>
        <p:spPr>
          <a:xfrm rot="1162878">
            <a:off x="5551558" y="4212670"/>
            <a:ext cx="244588" cy="599788"/>
          </a:xfrm>
          <a:prstGeom prst="ellipse">
            <a:avLst/>
          </a:prstGeom>
          <a:solidFill>
            <a:schemeClr val="accent2">
              <a:lumMod val="75000"/>
              <a:alpha val="50980"/>
            </a:schemeClr>
          </a:solidFill>
          <a:ln>
            <a:solidFill>
              <a:srgbClr val="FF9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69E6929-42CD-BB43-8E53-3F3149684E69}"/>
              </a:ext>
            </a:extLst>
          </p:cNvPr>
          <p:cNvSpPr/>
          <p:nvPr/>
        </p:nvSpPr>
        <p:spPr>
          <a:xfrm rot="5400000">
            <a:off x="6756746" y="4772498"/>
            <a:ext cx="265176" cy="778580"/>
          </a:xfrm>
          <a:prstGeom prst="ellipse">
            <a:avLst/>
          </a:prstGeom>
          <a:solidFill>
            <a:schemeClr val="accent6">
              <a:lumMod val="75000"/>
              <a:alpha val="5098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780DE84-E34C-CA46-BEE4-F82FB8B62230}"/>
              </a:ext>
            </a:extLst>
          </p:cNvPr>
          <p:cNvSpPr/>
          <p:nvPr/>
        </p:nvSpPr>
        <p:spPr>
          <a:xfrm rot="19835218">
            <a:off x="5468898" y="4183945"/>
            <a:ext cx="295777" cy="306264"/>
          </a:xfrm>
          <a:prstGeom prst="ellipse">
            <a:avLst/>
          </a:prstGeom>
          <a:solidFill>
            <a:srgbClr val="7030A0">
              <a:alpha val="5098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39C5F1C9-77B3-6A4C-AE1B-8E4F714C36BD}"/>
              </a:ext>
            </a:extLst>
          </p:cNvPr>
          <p:cNvSpPr/>
          <p:nvPr/>
        </p:nvSpPr>
        <p:spPr>
          <a:xfrm rot="5400000">
            <a:off x="6891533" y="4649523"/>
            <a:ext cx="238445" cy="747621"/>
          </a:xfrm>
          <a:prstGeom prst="ellipse">
            <a:avLst/>
          </a:prstGeom>
          <a:solidFill>
            <a:schemeClr val="accent4">
              <a:lumMod val="75000"/>
              <a:alpha val="5098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3C041BCC-AB7F-F045-AA31-79F8778F5E89}"/>
              </a:ext>
            </a:extLst>
          </p:cNvPr>
          <p:cNvSpPr/>
          <p:nvPr/>
        </p:nvSpPr>
        <p:spPr>
          <a:xfrm rot="16200000">
            <a:off x="5565869" y="4157692"/>
            <a:ext cx="329184" cy="682311"/>
          </a:xfrm>
          <a:prstGeom prst="ellipse">
            <a:avLst/>
          </a:prstGeom>
          <a:solidFill>
            <a:srgbClr val="FF7E79">
              <a:alpha val="50196"/>
            </a:srgbClr>
          </a:solidFill>
          <a:ln>
            <a:solidFill>
              <a:srgbClr val="FF7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D4DC0C8-3C41-E945-A6A7-F81D24170DDB}"/>
              </a:ext>
            </a:extLst>
          </p:cNvPr>
          <p:cNvSpPr txBox="1"/>
          <p:nvPr/>
        </p:nvSpPr>
        <p:spPr>
          <a:xfrm>
            <a:off x="5605272" y="4706338"/>
            <a:ext cx="697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55A11"/>
                </a:solidFill>
              </a:rPr>
              <a:t>Temp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F113893-030C-734D-95D8-3D2F0D5438EC}"/>
              </a:ext>
            </a:extLst>
          </p:cNvPr>
          <p:cNvSpPr txBox="1"/>
          <p:nvPr/>
        </p:nvSpPr>
        <p:spPr>
          <a:xfrm>
            <a:off x="6611112" y="5266944"/>
            <a:ext cx="566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Salt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5B8AA58-0392-8D44-9526-DB518234325E}"/>
              </a:ext>
            </a:extLst>
          </p:cNvPr>
          <p:cNvSpPr txBox="1"/>
          <p:nvPr/>
        </p:nvSpPr>
        <p:spPr>
          <a:xfrm>
            <a:off x="5185889" y="3879313"/>
            <a:ext cx="574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MLT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C6D3F71-43A3-5C41-80CE-B724FD569907}"/>
              </a:ext>
            </a:extLst>
          </p:cNvPr>
          <p:cNvSpPr txBox="1"/>
          <p:nvPr/>
        </p:nvSpPr>
        <p:spPr>
          <a:xfrm>
            <a:off x="6873014" y="4558679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MLS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92860C0-FC41-1246-BAF3-EB35719EB75C}"/>
              </a:ext>
            </a:extLst>
          </p:cNvPr>
          <p:cNvSpPr txBox="1"/>
          <p:nvPr/>
        </p:nvSpPr>
        <p:spPr>
          <a:xfrm>
            <a:off x="5930843" y="4138845"/>
            <a:ext cx="604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OHC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DA7C944-A02A-3446-8896-C29926158E43}"/>
              </a:ext>
            </a:extLst>
          </p:cNvPr>
          <p:cNvSpPr/>
          <p:nvPr/>
        </p:nvSpPr>
        <p:spPr>
          <a:xfrm rot="20451125">
            <a:off x="3570426" y="459786"/>
            <a:ext cx="1691243" cy="568075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206072E3-4879-B549-A487-223CDAD726C4}"/>
              </a:ext>
            </a:extLst>
          </p:cNvPr>
          <p:cNvSpPr/>
          <p:nvPr/>
        </p:nvSpPr>
        <p:spPr>
          <a:xfrm rot="236156">
            <a:off x="3569657" y="419408"/>
            <a:ext cx="368227" cy="29317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D86684E9-0674-9F42-A820-22B3913FC9AA}"/>
              </a:ext>
            </a:extLst>
          </p:cNvPr>
          <p:cNvSpPr/>
          <p:nvPr/>
        </p:nvSpPr>
        <p:spPr>
          <a:xfrm rot="236156">
            <a:off x="5628824" y="546984"/>
            <a:ext cx="448472" cy="41652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B2FC1A0-6B72-0D42-A968-F41CB87C4FAC}"/>
              </a:ext>
            </a:extLst>
          </p:cNvPr>
          <p:cNvSpPr/>
          <p:nvPr/>
        </p:nvSpPr>
        <p:spPr>
          <a:xfrm>
            <a:off x="2285999" y="3273551"/>
            <a:ext cx="1481329" cy="320041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934E34A5-5844-C34B-A30A-BEAE55BCAB4F}"/>
              </a:ext>
            </a:extLst>
          </p:cNvPr>
          <p:cNvSpPr/>
          <p:nvPr/>
        </p:nvSpPr>
        <p:spPr>
          <a:xfrm>
            <a:off x="6921180" y="3301267"/>
            <a:ext cx="1450454" cy="29317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774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5">
            <a:extLst>
              <a:ext uri="{FF2B5EF4-FFF2-40B4-BE49-F238E27FC236}">
                <a16:creationId xmlns:a16="http://schemas.microsoft.com/office/drawing/2014/main" id="{37E19E01-3112-1744-8502-3F55AA938E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0650858"/>
              </p:ext>
            </p:extLst>
          </p:nvPr>
        </p:nvGraphicFramePr>
        <p:xfrm>
          <a:off x="273578" y="838375"/>
          <a:ext cx="4170406" cy="223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1094">
                  <a:extLst>
                    <a:ext uri="{9D8B030D-6E8A-4147-A177-3AD203B41FA5}">
                      <a16:colId xmlns:a16="http://schemas.microsoft.com/office/drawing/2014/main" val="1695742132"/>
                    </a:ext>
                  </a:extLst>
                </a:gridCol>
                <a:gridCol w="667864">
                  <a:extLst>
                    <a:ext uri="{9D8B030D-6E8A-4147-A177-3AD203B41FA5}">
                      <a16:colId xmlns:a16="http://schemas.microsoft.com/office/drawing/2014/main" val="2879214151"/>
                    </a:ext>
                  </a:extLst>
                </a:gridCol>
                <a:gridCol w="1453896">
                  <a:extLst>
                    <a:ext uri="{9D8B030D-6E8A-4147-A177-3AD203B41FA5}">
                      <a16:colId xmlns:a16="http://schemas.microsoft.com/office/drawing/2014/main" val="990233419"/>
                    </a:ext>
                  </a:extLst>
                </a:gridCol>
                <a:gridCol w="987552">
                  <a:extLst>
                    <a:ext uri="{9D8B030D-6E8A-4147-A177-3AD203B41FA5}">
                      <a16:colId xmlns:a16="http://schemas.microsoft.com/office/drawing/2014/main" val="1746100136"/>
                    </a:ext>
                  </a:extLst>
                </a:gridCol>
              </a:tblGrid>
              <a:tr h="36934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Bias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2884005"/>
                  </a:ext>
                </a:extLst>
              </a:tr>
              <a:tr h="4067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T100_300(</a:t>
                      </a:r>
                      <a:r>
                        <a:rPr lang="en-US" baseline="30000" dirty="0" err="1"/>
                        <a:t>o</a:t>
                      </a:r>
                      <a:r>
                        <a:rPr lang="en-US" dirty="0" err="1"/>
                        <a:t>C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T100(</a:t>
                      </a:r>
                      <a:r>
                        <a:rPr lang="en-US" baseline="30000" dirty="0" err="1"/>
                        <a:t>o</a:t>
                      </a:r>
                      <a:r>
                        <a:rPr lang="en-US" dirty="0" err="1"/>
                        <a:t>C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0323800"/>
                  </a:ext>
                </a:extLst>
              </a:tr>
              <a:tr h="471487">
                <a:tc>
                  <a:txBody>
                    <a:bodyPr/>
                    <a:lstStyle/>
                    <a:p>
                      <a:r>
                        <a:rPr lang="en-US" dirty="0"/>
                        <a:t>RTOFS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-0.65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-0.92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356933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r>
                        <a:rPr lang="en-US" dirty="0"/>
                        <a:t>RTOFSDA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-0.57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5850347"/>
                  </a:ext>
                </a:extLst>
              </a:tr>
              <a:tr h="471488">
                <a:tc>
                  <a:txBody>
                    <a:bodyPr/>
                    <a:lstStyle/>
                    <a:p>
                      <a:r>
                        <a:rPr lang="en-US" dirty="0"/>
                        <a:t>GOFS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-0.68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-0.97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307264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132CE6C-56DF-2D48-B7A3-A2DF84B24E0E}"/>
              </a:ext>
            </a:extLst>
          </p:cNvPr>
          <p:cNvSpPr txBox="1"/>
          <p:nvPr/>
        </p:nvSpPr>
        <p:spPr>
          <a:xfrm>
            <a:off x="1627712" y="119683"/>
            <a:ext cx="1396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﻿</a:t>
            </a:r>
            <a:r>
              <a:rPr lang="en-US" dirty="0" err="1"/>
              <a:t>Gomex</a:t>
            </a:r>
            <a:r>
              <a:rPr lang="en-US" dirty="0"/>
              <a:t> Deep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EA3E4285-D557-8342-9C8F-E580F179B6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3340434"/>
              </p:ext>
            </p:extLst>
          </p:nvPr>
        </p:nvGraphicFramePr>
        <p:xfrm>
          <a:off x="4800767" y="908089"/>
          <a:ext cx="3966272" cy="20922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1094">
                  <a:extLst>
                    <a:ext uri="{9D8B030D-6E8A-4147-A177-3AD203B41FA5}">
                      <a16:colId xmlns:a16="http://schemas.microsoft.com/office/drawing/2014/main" val="1695742132"/>
                    </a:ext>
                  </a:extLst>
                </a:gridCol>
                <a:gridCol w="986067">
                  <a:extLst>
                    <a:ext uri="{9D8B030D-6E8A-4147-A177-3AD203B41FA5}">
                      <a16:colId xmlns:a16="http://schemas.microsoft.com/office/drawing/2014/main" val="2879214151"/>
                    </a:ext>
                  </a:extLst>
                </a:gridCol>
                <a:gridCol w="1162216">
                  <a:extLst>
                    <a:ext uri="{9D8B030D-6E8A-4147-A177-3AD203B41FA5}">
                      <a16:colId xmlns:a16="http://schemas.microsoft.com/office/drawing/2014/main" val="2772679094"/>
                    </a:ext>
                  </a:extLst>
                </a:gridCol>
                <a:gridCol w="756895">
                  <a:extLst>
                    <a:ext uri="{9D8B030D-6E8A-4147-A177-3AD203B41FA5}">
                      <a16:colId xmlns:a16="http://schemas.microsoft.com/office/drawing/2014/main" val="3177841924"/>
                    </a:ext>
                  </a:extLst>
                </a:gridCol>
              </a:tblGrid>
              <a:tr h="36934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Bias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2884005"/>
                  </a:ext>
                </a:extLst>
              </a:tr>
              <a:tr h="42277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Temp(</a:t>
                      </a:r>
                      <a:r>
                        <a:rPr lang="en-US" baseline="30000" dirty="0" err="1"/>
                        <a:t>o</a:t>
                      </a:r>
                      <a:r>
                        <a:rPr lang="en-US" dirty="0" err="1"/>
                        <a:t>C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0323800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r>
                        <a:rPr lang="en-US" dirty="0"/>
                        <a:t>RTOFS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23791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-1.1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356933"/>
                  </a:ext>
                </a:extLst>
              </a:tr>
              <a:tr h="442913">
                <a:tc>
                  <a:txBody>
                    <a:bodyPr/>
                    <a:lstStyle/>
                    <a:p>
                      <a:r>
                        <a:rPr lang="en-US" dirty="0"/>
                        <a:t>RTOFSDA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23207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-0.75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5850347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r>
                        <a:rPr lang="en-US" dirty="0"/>
                        <a:t>GOFS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47558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3072647"/>
                  </a:ext>
                </a:extLst>
              </a:tr>
            </a:tbl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C117EC1D-CC7D-8946-99CE-AA00E8A969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7018760"/>
              </p:ext>
            </p:extLst>
          </p:nvPr>
        </p:nvGraphicFramePr>
        <p:xfrm>
          <a:off x="509748" y="3786188"/>
          <a:ext cx="3490736" cy="20716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3299">
                  <a:extLst>
                    <a:ext uri="{9D8B030D-6E8A-4147-A177-3AD203B41FA5}">
                      <a16:colId xmlns:a16="http://schemas.microsoft.com/office/drawing/2014/main" val="1695742132"/>
                    </a:ext>
                  </a:extLst>
                </a:gridCol>
                <a:gridCol w="828675">
                  <a:extLst>
                    <a:ext uri="{9D8B030D-6E8A-4147-A177-3AD203B41FA5}">
                      <a16:colId xmlns:a16="http://schemas.microsoft.com/office/drawing/2014/main" val="2879214151"/>
                    </a:ext>
                  </a:extLst>
                </a:gridCol>
                <a:gridCol w="1528762">
                  <a:extLst>
                    <a:ext uri="{9D8B030D-6E8A-4147-A177-3AD203B41FA5}">
                      <a16:colId xmlns:a16="http://schemas.microsoft.com/office/drawing/2014/main" val="3367198385"/>
                    </a:ext>
                  </a:extLst>
                </a:gridCol>
              </a:tblGrid>
              <a:tr h="37340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Bias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2884005"/>
                  </a:ext>
                </a:extLst>
              </a:tr>
              <a:tr h="39811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0323800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r>
                        <a:rPr lang="en-US" dirty="0"/>
                        <a:t>RTOFS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356933"/>
                  </a:ext>
                </a:extLst>
              </a:tr>
              <a:tr h="442912">
                <a:tc>
                  <a:txBody>
                    <a:bodyPr/>
                    <a:lstStyle/>
                    <a:p>
                      <a:r>
                        <a:rPr lang="en-US" dirty="0"/>
                        <a:t>RTOFSDA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5850347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r>
                        <a:rPr lang="en-US" dirty="0"/>
                        <a:t>GOFS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3072647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891AB60-DECD-1B45-A276-EB2210B3FE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6629004"/>
              </p:ext>
            </p:extLst>
          </p:nvPr>
        </p:nvGraphicFramePr>
        <p:xfrm>
          <a:off x="5305606" y="3781422"/>
          <a:ext cx="3047824" cy="20621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3299">
                  <a:extLst>
                    <a:ext uri="{9D8B030D-6E8A-4147-A177-3AD203B41FA5}">
                      <a16:colId xmlns:a16="http://schemas.microsoft.com/office/drawing/2014/main" val="1695742132"/>
                    </a:ext>
                  </a:extLst>
                </a:gridCol>
                <a:gridCol w="828675">
                  <a:extLst>
                    <a:ext uri="{9D8B030D-6E8A-4147-A177-3AD203B41FA5}">
                      <a16:colId xmlns:a16="http://schemas.microsoft.com/office/drawing/2014/main" val="2879214151"/>
                    </a:ext>
                  </a:extLst>
                </a:gridCol>
                <a:gridCol w="1085850">
                  <a:extLst>
                    <a:ext uri="{9D8B030D-6E8A-4147-A177-3AD203B41FA5}">
                      <a16:colId xmlns:a16="http://schemas.microsoft.com/office/drawing/2014/main" val="2603782806"/>
                    </a:ext>
                  </a:extLst>
                </a:gridCol>
              </a:tblGrid>
              <a:tr h="37340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Bias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2884005"/>
                  </a:ext>
                </a:extLst>
              </a:tr>
              <a:tr h="3457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0323800"/>
                  </a:ext>
                </a:extLst>
              </a:tr>
              <a:tr h="437174">
                <a:tc>
                  <a:txBody>
                    <a:bodyPr/>
                    <a:lstStyle/>
                    <a:p>
                      <a:r>
                        <a:rPr lang="en-US" dirty="0"/>
                        <a:t>RTOFS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35693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/>
                        <a:t>RTOFSDA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5850347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r>
                        <a:rPr lang="en-US" dirty="0"/>
                        <a:t>GOFS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307264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5D34A43-649C-8E46-A723-7FB3C58E9AB4}"/>
              </a:ext>
            </a:extLst>
          </p:cNvPr>
          <p:cNvSpPr txBox="1"/>
          <p:nvPr/>
        </p:nvSpPr>
        <p:spPr>
          <a:xfrm>
            <a:off x="6096080" y="134923"/>
            <a:ext cx="1367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﻿</a:t>
            </a:r>
            <a:r>
              <a:rPr lang="en-US" dirty="0" err="1"/>
              <a:t>Gomex</a:t>
            </a:r>
            <a:r>
              <a:rPr lang="en-US" dirty="0"/>
              <a:t> Shelf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9AF117D-515C-D24B-8896-111EA399E95B}"/>
              </a:ext>
            </a:extLst>
          </p:cNvPr>
          <p:cNvSpPr/>
          <p:nvPr/>
        </p:nvSpPr>
        <p:spPr>
          <a:xfrm rot="16200000">
            <a:off x="2170740" y="1942138"/>
            <a:ext cx="288610" cy="655144"/>
          </a:xfrm>
          <a:prstGeom prst="ellipse">
            <a:avLst/>
          </a:prstGeom>
          <a:solidFill>
            <a:srgbClr val="002060">
              <a:alpha val="29804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628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EA5B159-E3A3-D941-90CD-F54433BDC88D}"/>
              </a:ext>
            </a:extLst>
          </p:cNvPr>
          <p:cNvSpPr txBox="1"/>
          <p:nvPr/>
        </p:nvSpPr>
        <p:spPr>
          <a:xfrm>
            <a:off x="1026160" y="853440"/>
            <a:ext cx="28426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﻿</a:t>
            </a:r>
            <a:r>
              <a:rPr lang="en-US" dirty="0" err="1"/>
              <a:t>date_ini</a:t>
            </a:r>
            <a:r>
              <a:rPr lang="en-US" dirty="0"/>
              <a:t> = '2020/06/19/06'</a:t>
            </a:r>
          </a:p>
          <a:p>
            <a:r>
              <a:rPr lang="en-US" dirty="0" err="1"/>
              <a:t>date_end</a:t>
            </a:r>
            <a:r>
              <a:rPr lang="en-US" dirty="0"/>
              <a:t> = '2020/10/25/06'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9775BB89-7E35-FF4D-B954-D8B98EA323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00" y="0"/>
            <a:ext cx="4470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19624F5-33A5-124B-B0C5-55BEA2222D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913923"/>
            <a:ext cx="4775200" cy="2688558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B2DD559C-3B3C-9E40-BD77-D4890E370878}"/>
              </a:ext>
            </a:extLst>
          </p:cNvPr>
          <p:cNvSpPr/>
          <p:nvPr/>
        </p:nvSpPr>
        <p:spPr>
          <a:xfrm rot="20370864">
            <a:off x="5503585" y="3163791"/>
            <a:ext cx="521889" cy="2301448"/>
          </a:xfrm>
          <a:prstGeom prst="ellipse">
            <a:avLst/>
          </a:prstGeom>
          <a:solidFill>
            <a:srgbClr val="365DB6">
              <a:alpha val="50980"/>
            </a:srgbClr>
          </a:solidFill>
          <a:ln>
            <a:solidFill>
              <a:srgbClr val="365D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F6D26CE-8310-DA4D-8AF3-79CC15E3C994}"/>
              </a:ext>
            </a:extLst>
          </p:cNvPr>
          <p:cNvSpPr/>
          <p:nvPr/>
        </p:nvSpPr>
        <p:spPr>
          <a:xfrm rot="19835218">
            <a:off x="7864643" y="5676470"/>
            <a:ext cx="294688" cy="443483"/>
          </a:xfrm>
          <a:prstGeom prst="ellipse">
            <a:avLst/>
          </a:prstGeom>
          <a:solidFill>
            <a:schemeClr val="accent2">
              <a:lumMod val="75000"/>
              <a:alpha val="50980"/>
            </a:schemeClr>
          </a:solidFill>
          <a:ln>
            <a:solidFill>
              <a:srgbClr val="FF9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B944819-E227-1F47-B3E5-D6A517E71B3A}"/>
              </a:ext>
            </a:extLst>
          </p:cNvPr>
          <p:cNvSpPr/>
          <p:nvPr/>
        </p:nvSpPr>
        <p:spPr>
          <a:xfrm rot="20394696">
            <a:off x="6162263" y="4939197"/>
            <a:ext cx="368709" cy="346531"/>
          </a:xfrm>
          <a:prstGeom prst="ellipse">
            <a:avLst/>
          </a:prstGeom>
          <a:solidFill>
            <a:schemeClr val="accent6">
              <a:lumMod val="75000"/>
              <a:alpha val="5098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A3892C4-43C5-264E-B34D-7EA6902B4112}"/>
              </a:ext>
            </a:extLst>
          </p:cNvPr>
          <p:cNvSpPr/>
          <p:nvPr/>
        </p:nvSpPr>
        <p:spPr>
          <a:xfrm>
            <a:off x="5488089" y="4602311"/>
            <a:ext cx="295777" cy="793777"/>
          </a:xfrm>
          <a:prstGeom prst="ellipse">
            <a:avLst/>
          </a:prstGeom>
          <a:solidFill>
            <a:srgbClr val="7030A0">
              <a:alpha val="5098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7363B7F-35AE-AC4D-B968-8333FDFFDFCB}"/>
              </a:ext>
            </a:extLst>
          </p:cNvPr>
          <p:cNvSpPr/>
          <p:nvPr/>
        </p:nvSpPr>
        <p:spPr>
          <a:xfrm rot="19930706">
            <a:off x="5803680" y="4757891"/>
            <a:ext cx="306754" cy="451529"/>
          </a:xfrm>
          <a:prstGeom prst="ellipse">
            <a:avLst/>
          </a:prstGeom>
          <a:solidFill>
            <a:schemeClr val="accent4">
              <a:lumMod val="75000"/>
              <a:alpha val="5098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601EF16-D960-A346-9049-48E336985F26}"/>
              </a:ext>
            </a:extLst>
          </p:cNvPr>
          <p:cNvSpPr/>
          <p:nvPr/>
        </p:nvSpPr>
        <p:spPr>
          <a:xfrm rot="18137358">
            <a:off x="6117305" y="2969990"/>
            <a:ext cx="366972" cy="2151094"/>
          </a:xfrm>
          <a:prstGeom prst="ellipse">
            <a:avLst/>
          </a:prstGeom>
          <a:solidFill>
            <a:srgbClr val="FF7E79">
              <a:alpha val="50196"/>
            </a:srgbClr>
          </a:solidFill>
          <a:ln>
            <a:solidFill>
              <a:srgbClr val="FF7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5C13ADC-68A7-9045-AB71-A14ACD161F2F}"/>
              </a:ext>
            </a:extLst>
          </p:cNvPr>
          <p:cNvSpPr/>
          <p:nvPr/>
        </p:nvSpPr>
        <p:spPr>
          <a:xfrm>
            <a:off x="5402406" y="602961"/>
            <a:ext cx="917888" cy="254995"/>
          </a:xfrm>
          <a:prstGeom prst="ellipse">
            <a:avLst/>
          </a:prstGeom>
          <a:solidFill>
            <a:srgbClr val="7030A0">
              <a:alpha val="3098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A77237B-E7CD-2446-BB2B-C3C9F53AADFF}"/>
              </a:ext>
            </a:extLst>
          </p:cNvPr>
          <p:cNvSpPr/>
          <p:nvPr/>
        </p:nvSpPr>
        <p:spPr>
          <a:xfrm rot="16200000">
            <a:off x="5745179" y="-23443"/>
            <a:ext cx="248355" cy="995152"/>
          </a:xfrm>
          <a:prstGeom prst="ellipse">
            <a:avLst/>
          </a:prstGeom>
          <a:solidFill>
            <a:srgbClr val="548235">
              <a:alpha val="29804"/>
            </a:srgb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F5BFB96-C896-DF43-B5F2-6AE6259E7D13}"/>
              </a:ext>
            </a:extLst>
          </p:cNvPr>
          <p:cNvSpPr/>
          <p:nvPr/>
        </p:nvSpPr>
        <p:spPr>
          <a:xfrm>
            <a:off x="5377450" y="77397"/>
            <a:ext cx="1012062" cy="261270"/>
          </a:xfrm>
          <a:prstGeom prst="ellipse">
            <a:avLst/>
          </a:prstGeom>
          <a:solidFill>
            <a:srgbClr val="C55A11">
              <a:alpha val="30980"/>
            </a:srgbClr>
          </a:solidFill>
          <a:ln>
            <a:solidFill>
              <a:srgbClr val="FF9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E910588-491A-E94E-9791-65427D9AC953}"/>
              </a:ext>
            </a:extLst>
          </p:cNvPr>
          <p:cNvSpPr/>
          <p:nvPr/>
        </p:nvSpPr>
        <p:spPr>
          <a:xfrm rot="16200000">
            <a:off x="5732669" y="483332"/>
            <a:ext cx="258737" cy="964644"/>
          </a:xfrm>
          <a:prstGeom prst="ellipse">
            <a:avLst/>
          </a:prstGeom>
          <a:solidFill>
            <a:srgbClr val="BF9000">
              <a:alpha val="29804"/>
            </a:srgb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3E3F707-4129-9548-AAC7-0D05C40A9778}"/>
              </a:ext>
            </a:extLst>
          </p:cNvPr>
          <p:cNvSpPr/>
          <p:nvPr/>
        </p:nvSpPr>
        <p:spPr>
          <a:xfrm rot="16200000">
            <a:off x="5761883" y="738326"/>
            <a:ext cx="248355" cy="984324"/>
          </a:xfrm>
          <a:prstGeom prst="ellipse">
            <a:avLst/>
          </a:prstGeom>
          <a:solidFill>
            <a:srgbClr val="FF7E79">
              <a:alpha val="29804"/>
            </a:srgbClr>
          </a:solidFill>
          <a:ln>
            <a:solidFill>
              <a:srgbClr val="FF7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FBB1511-E52A-0944-8218-B4DD8CC166FF}"/>
              </a:ext>
            </a:extLst>
          </p:cNvPr>
          <p:cNvSpPr/>
          <p:nvPr/>
        </p:nvSpPr>
        <p:spPr>
          <a:xfrm rot="16200000">
            <a:off x="5776721" y="967647"/>
            <a:ext cx="237065" cy="988521"/>
          </a:xfrm>
          <a:prstGeom prst="ellipse">
            <a:avLst/>
          </a:prstGeom>
          <a:solidFill>
            <a:srgbClr val="365DB6">
              <a:alpha val="29804"/>
            </a:srgbClr>
          </a:solidFill>
          <a:ln>
            <a:solidFill>
              <a:srgbClr val="365D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4E84088-E843-314E-A575-6485BC1A0017}"/>
              </a:ext>
            </a:extLst>
          </p:cNvPr>
          <p:cNvSpPr txBox="1"/>
          <p:nvPr/>
        </p:nvSpPr>
        <p:spPr>
          <a:xfrm>
            <a:off x="7597424" y="5373511"/>
            <a:ext cx="697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55A11"/>
                </a:solidFill>
              </a:rPr>
              <a:t>Temp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CD7BCE8-AD30-C247-B61B-45CD680D2D30}"/>
              </a:ext>
            </a:extLst>
          </p:cNvPr>
          <p:cNvSpPr txBox="1"/>
          <p:nvPr/>
        </p:nvSpPr>
        <p:spPr>
          <a:xfrm>
            <a:off x="6270978" y="5198533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Salt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E6E5D0F-4D70-0A4F-98EB-E9014E4E0B4E}"/>
              </a:ext>
            </a:extLst>
          </p:cNvPr>
          <p:cNvSpPr txBox="1"/>
          <p:nvPr/>
        </p:nvSpPr>
        <p:spPr>
          <a:xfrm>
            <a:off x="5294489" y="3883379"/>
            <a:ext cx="64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T100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75D0DA9-77EB-DA43-83C0-AC90E0E63EED}"/>
              </a:ext>
            </a:extLst>
          </p:cNvPr>
          <p:cNvSpPr txBox="1"/>
          <p:nvPr/>
        </p:nvSpPr>
        <p:spPr>
          <a:xfrm>
            <a:off x="5492044" y="5302955"/>
            <a:ext cx="574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MLT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192402D-A48A-2346-BEEE-77D4C115F90F}"/>
              </a:ext>
            </a:extLst>
          </p:cNvPr>
          <p:cNvSpPr txBox="1"/>
          <p:nvPr/>
        </p:nvSpPr>
        <p:spPr>
          <a:xfrm>
            <a:off x="5791201" y="4484511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MLS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D1A2B37-9571-824E-A302-63CDD19DF663}"/>
              </a:ext>
            </a:extLst>
          </p:cNvPr>
          <p:cNvSpPr txBox="1"/>
          <p:nvPr/>
        </p:nvSpPr>
        <p:spPr>
          <a:xfrm>
            <a:off x="5870222" y="3728155"/>
            <a:ext cx="604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OHC</a:t>
            </a:r>
          </a:p>
        </p:txBody>
      </p:sp>
    </p:spTree>
    <p:extLst>
      <p:ext uri="{BB962C8B-B14F-4D97-AF65-F5344CB8AC3E}">
        <p14:creationId xmlns:p14="http://schemas.microsoft.com/office/powerpoint/2010/main" val="3994878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5">
            <a:extLst>
              <a:ext uri="{FF2B5EF4-FFF2-40B4-BE49-F238E27FC236}">
                <a16:creationId xmlns:a16="http://schemas.microsoft.com/office/drawing/2014/main" id="{37E19E01-3112-1744-8502-3F55AA938E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872260"/>
              </p:ext>
            </p:extLst>
          </p:nvPr>
        </p:nvGraphicFramePr>
        <p:xfrm>
          <a:off x="273578" y="838375"/>
          <a:ext cx="3996270" cy="223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1094">
                  <a:extLst>
                    <a:ext uri="{9D8B030D-6E8A-4147-A177-3AD203B41FA5}">
                      <a16:colId xmlns:a16="http://schemas.microsoft.com/office/drawing/2014/main" val="1695742132"/>
                    </a:ext>
                  </a:extLst>
                </a:gridCol>
                <a:gridCol w="986067">
                  <a:extLst>
                    <a:ext uri="{9D8B030D-6E8A-4147-A177-3AD203B41FA5}">
                      <a16:colId xmlns:a16="http://schemas.microsoft.com/office/drawing/2014/main" val="2879214151"/>
                    </a:ext>
                  </a:extLst>
                </a:gridCol>
                <a:gridCol w="1137651">
                  <a:extLst>
                    <a:ext uri="{9D8B030D-6E8A-4147-A177-3AD203B41FA5}">
                      <a16:colId xmlns:a16="http://schemas.microsoft.com/office/drawing/2014/main" val="990233419"/>
                    </a:ext>
                  </a:extLst>
                </a:gridCol>
                <a:gridCol w="811458">
                  <a:extLst>
                    <a:ext uri="{9D8B030D-6E8A-4147-A177-3AD203B41FA5}">
                      <a16:colId xmlns:a16="http://schemas.microsoft.com/office/drawing/2014/main" val="1746100136"/>
                    </a:ext>
                  </a:extLst>
                </a:gridCol>
              </a:tblGrid>
              <a:tr h="36934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Bias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2884005"/>
                  </a:ext>
                </a:extLst>
              </a:tr>
              <a:tr h="4067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Temp(</a:t>
                      </a:r>
                      <a:r>
                        <a:rPr lang="en-US" baseline="30000" dirty="0" err="1"/>
                        <a:t>o</a:t>
                      </a:r>
                      <a:r>
                        <a:rPr lang="en-US" dirty="0" err="1"/>
                        <a:t>C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0323800"/>
                  </a:ext>
                </a:extLst>
              </a:tr>
              <a:tr h="471487">
                <a:tc>
                  <a:txBody>
                    <a:bodyPr/>
                    <a:lstStyle/>
                    <a:p>
                      <a:r>
                        <a:rPr lang="en-US" dirty="0"/>
                        <a:t>RTOFS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194389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356933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r>
                        <a:rPr lang="en-US" dirty="0"/>
                        <a:t>RTOFSDA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189359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0.41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5850347"/>
                  </a:ext>
                </a:extLst>
              </a:tr>
              <a:tr h="471488">
                <a:tc>
                  <a:txBody>
                    <a:bodyPr/>
                    <a:lstStyle/>
                    <a:p>
                      <a:r>
                        <a:rPr lang="en-US" dirty="0"/>
                        <a:t>GOFS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388533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-0.035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307264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132CE6C-56DF-2D48-B7A3-A2DF84B24E0E}"/>
              </a:ext>
            </a:extLst>
          </p:cNvPr>
          <p:cNvSpPr txBox="1"/>
          <p:nvPr/>
        </p:nvSpPr>
        <p:spPr>
          <a:xfrm>
            <a:off x="4252040" y="183691"/>
            <a:ext cx="1143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﻿Caribbean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EA3E4285-D557-8342-9C8F-E580F179B6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701486"/>
              </p:ext>
            </p:extLst>
          </p:nvPr>
        </p:nvGraphicFramePr>
        <p:xfrm>
          <a:off x="4800767" y="908089"/>
          <a:ext cx="3966272" cy="20922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1094">
                  <a:extLst>
                    <a:ext uri="{9D8B030D-6E8A-4147-A177-3AD203B41FA5}">
                      <a16:colId xmlns:a16="http://schemas.microsoft.com/office/drawing/2014/main" val="1695742132"/>
                    </a:ext>
                  </a:extLst>
                </a:gridCol>
                <a:gridCol w="986067">
                  <a:extLst>
                    <a:ext uri="{9D8B030D-6E8A-4147-A177-3AD203B41FA5}">
                      <a16:colId xmlns:a16="http://schemas.microsoft.com/office/drawing/2014/main" val="2879214151"/>
                    </a:ext>
                  </a:extLst>
                </a:gridCol>
                <a:gridCol w="1027289">
                  <a:extLst>
                    <a:ext uri="{9D8B030D-6E8A-4147-A177-3AD203B41FA5}">
                      <a16:colId xmlns:a16="http://schemas.microsoft.com/office/drawing/2014/main" val="2772679094"/>
                    </a:ext>
                  </a:extLst>
                </a:gridCol>
                <a:gridCol w="891822">
                  <a:extLst>
                    <a:ext uri="{9D8B030D-6E8A-4147-A177-3AD203B41FA5}">
                      <a16:colId xmlns:a16="http://schemas.microsoft.com/office/drawing/2014/main" val="3177841924"/>
                    </a:ext>
                  </a:extLst>
                </a:gridCol>
              </a:tblGrid>
              <a:tr h="36934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Bias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2884005"/>
                  </a:ext>
                </a:extLst>
              </a:tr>
              <a:tr h="42277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MLT(</a:t>
                      </a:r>
                      <a:r>
                        <a:rPr lang="en-US" baseline="30000" dirty="0" err="1"/>
                        <a:t>o</a:t>
                      </a:r>
                      <a:r>
                        <a:rPr lang="en-US" dirty="0" err="1"/>
                        <a:t>C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0323800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r>
                        <a:rPr lang="en-US" dirty="0"/>
                        <a:t>RTOFS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-0.013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356933"/>
                  </a:ext>
                </a:extLst>
              </a:tr>
              <a:tr h="442913">
                <a:tc>
                  <a:txBody>
                    <a:bodyPr/>
                    <a:lstStyle/>
                    <a:p>
                      <a:r>
                        <a:rPr lang="en-US" dirty="0"/>
                        <a:t>RTOFSDA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6845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5850347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r>
                        <a:rPr lang="en-US" dirty="0"/>
                        <a:t>GOFS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13977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-0.042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3072647"/>
                  </a:ext>
                </a:extLst>
              </a:tr>
            </a:tbl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C117EC1D-CC7D-8946-99CE-AA00E8A969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084503"/>
              </p:ext>
            </p:extLst>
          </p:nvPr>
        </p:nvGraphicFramePr>
        <p:xfrm>
          <a:off x="509748" y="3786188"/>
          <a:ext cx="3490736" cy="20716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3299">
                  <a:extLst>
                    <a:ext uri="{9D8B030D-6E8A-4147-A177-3AD203B41FA5}">
                      <a16:colId xmlns:a16="http://schemas.microsoft.com/office/drawing/2014/main" val="1695742132"/>
                    </a:ext>
                  </a:extLst>
                </a:gridCol>
                <a:gridCol w="828675">
                  <a:extLst>
                    <a:ext uri="{9D8B030D-6E8A-4147-A177-3AD203B41FA5}">
                      <a16:colId xmlns:a16="http://schemas.microsoft.com/office/drawing/2014/main" val="2879214151"/>
                    </a:ext>
                  </a:extLst>
                </a:gridCol>
                <a:gridCol w="1528762">
                  <a:extLst>
                    <a:ext uri="{9D8B030D-6E8A-4147-A177-3AD203B41FA5}">
                      <a16:colId xmlns:a16="http://schemas.microsoft.com/office/drawing/2014/main" val="3367198385"/>
                    </a:ext>
                  </a:extLst>
                </a:gridCol>
              </a:tblGrid>
              <a:tr h="37340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Bias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2884005"/>
                  </a:ext>
                </a:extLst>
              </a:tr>
              <a:tr h="39811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OHC(KJ/cm</a:t>
                      </a:r>
                      <a:r>
                        <a:rPr lang="en-US" baseline="30000" dirty="0"/>
                        <a:t>2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0323800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r>
                        <a:rPr lang="en-US" dirty="0"/>
                        <a:t>RTOFS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356933"/>
                  </a:ext>
                </a:extLst>
              </a:tr>
              <a:tr h="442912">
                <a:tc>
                  <a:txBody>
                    <a:bodyPr/>
                    <a:lstStyle/>
                    <a:p>
                      <a:r>
                        <a:rPr lang="en-US" dirty="0"/>
                        <a:t>RTOFSDA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29.1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5850347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r>
                        <a:rPr lang="en-US" dirty="0"/>
                        <a:t>GOFS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12956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3072647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891AB60-DECD-1B45-A276-EB2210B3FE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0306944"/>
              </p:ext>
            </p:extLst>
          </p:nvPr>
        </p:nvGraphicFramePr>
        <p:xfrm>
          <a:off x="5305606" y="3781422"/>
          <a:ext cx="3047824" cy="20621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3299">
                  <a:extLst>
                    <a:ext uri="{9D8B030D-6E8A-4147-A177-3AD203B41FA5}">
                      <a16:colId xmlns:a16="http://schemas.microsoft.com/office/drawing/2014/main" val="1695742132"/>
                    </a:ext>
                  </a:extLst>
                </a:gridCol>
                <a:gridCol w="828675">
                  <a:extLst>
                    <a:ext uri="{9D8B030D-6E8A-4147-A177-3AD203B41FA5}">
                      <a16:colId xmlns:a16="http://schemas.microsoft.com/office/drawing/2014/main" val="2879214151"/>
                    </a:ext>
                  </a:extLst>
                </a:gridCol>
                <a:gridCol w="1085850">
                  <a:extLst>
                    <a:ext uri="{9D8B030D-6E8A-4147-A177-3AD203B41FA5}">
                      <a16:colId xmlns:a16="http://schemas.microsoft.com/office/drawing/2014/main" val="2603782806"/>
                    </a:ext>
                  </a:extLst>
                </a:gridCol>
              </a:tblGrid>
              <a:tr h="37340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Bias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2884005"/>
                  </a:ext>
                </a:extLst>
              </a:tr>
              <a:tr h="3457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T100(</a:t>
                      </a:r>
                      <a:r>
                        <a:rPr lang="en-US" baseline="30000" dirty="0" err="1"/>
                        <a:t>o</a:t>
                      </a:r>
                      <a:r>
                        <a:rPr lang="en-US" dirty="0" err="1"/>
                        <a:t>C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0323800"/>
                  </a:ext>
                </a:extLst>
              </a:tr>
              <a:tr h="437174">
                <a:tc>
                  <a:txBody>
                    <a:bodyPr/>
                    <a:lstStyle/>
                    <a:p>
                      <a:r>
                        <a:rPr lang="en-US" dirty="0"/>
                        <a:t>RTOFS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-0.39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35693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/>
                        <a:t>RTOFSDA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5850347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r>
                        <a:rPr lang="en-US" dirty="0"/>
                        <a:t>GOFS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8170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-0.46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30726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9217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6D810CA8-B3EC-5C40-B41E-7EC42C93F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47473"/>
            <a:ext cx="4473160" cy="2514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43135101-8263-964C-8861-837F1BE373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13"/>
          <a:stretch/>
        </p:blipFill>
        <p:spPr bwMode="auto">
          <a:xfrm>
            <a:off x="0" y="3264408"/>
            <a:ext cx="4214097" cy="3593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46DCF554-E3A0-7949-BC60-C016CE1E77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5" t="-95" r="53059" b="57379"/>
          <a:stretch/>
        </p:blipFill>
        <p:spPr bwMode="auto">
          <a:xfrm>
            <a:off x="594359" y="0"/>
            <a:ext cx="1499617" cy="276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8E47CACD-CA60-1D42-8587-95B68E6A8F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666"/>
          <a:stretch/>
        </p:blipFill>
        <p:spPr bwMode="auto">
          <a:xfrm>
            <a:off x="4735024" y="3282696"/>
            <a:ext cx="4211871" cy="357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6DC93D6A-A7E3-264B-9EBF-703EEDFA02F2}"/>
              </a:ext>
            </a:extLst>
          </p:cNvPr>
          <p:cNvSpPr/>
          <p:nvPr/>
        </p:nvSpPr>
        <p:spPr>
          <a:xfrm>
            <a:off x="1974276" y="3099533"/>
            <a:ext cx="2003364" cy="311179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7900EAD-D757-484C-909D-8C1F19282835}"/>
              </a:ext>
            </a:extLst>
          </p:cNvPr>
          <p:cNvSpPr/>
          <p:nvPr/>
        </p:nvSpPr>
        <p:spPr>
          <a:xfrm>
            <a:off x="6580887" y="3059668"/>
            <a:ext cx="22101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North Atlantic Gliders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5BD7681-CEDD-204D-9496-22C86576EA2C}"/>
              </a:ext>
            </a:extLst>
          </p:cNvPr>
          <p:cNvSpPr/>
          <p:nvPr/>
        </p:nvSpPr>
        <p:spPr>
          <a:xfrm>
            <a:off x="2088135" y="3059668"/>
            <a:ext cx="1851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Caribbean Gliders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28A3461-4607-6841-ACA8-1211FEFC3521}"/>
              </a:ext>
            </a:extLst>
          </p:cNvPr>
          <p:cNvSpPr/>
          <p:nvPr/>
        </p:nvSpPr>
        <p:spPr>
          <a:xfrm>
            <a:off x="6497508" y="3063241"/>
            <a:ext cx="2280732" cy="365759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563E6BA-B4BD-324D-AF35-7D9BAA9E19FB}"/>
              </a:ext>
            </a:extLst>
          </p:cNvPr>
          <p:cNvSpPr/>
          <p:nvPr/>
        </p:nvSpPr>
        <p:spPr>
          <a:xfrm rot="7811894">
            <a:off x="6258579" y="5589924"/>
            <a:ext cx="368709" cy="531838"/>
          </a:xfrm>
          <a:prstGeom prst="ellipse">
            <a:avLst/>
          </a:prstGeom>
          <a:solidFill>
            <a:schemeClr val="accent6">
              <a:lumMod val="75000"/>
              <a:alpha val="5098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7CC4FFB-74D8-6D41-A961-48E911BE2329}"/>
              </a:ext>
            </a:extLst>
          </p:cNvPr>
          <p:cNvSpPr/>
          <p:nvPr/>
        </p:nvSpPr>
        <p:spPr>
          <a:xfrm rot="20587287">
            <a:off x="6092421" y="3576918"/>
            <a:ext cx="644677" cy="1620553"/>
          </a:xfrm>
          <a:prstGeom prst="ellipse">
            <a:avLst/>
          </a:prstGeom>
          <a:solidFill>
            <a:srgbClr val="7030A0">
              <a:alpha val="5098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C6679C6-1D00-BF4F-87C5-5BAAAB870CAE}"/>
              </a:ext>
            </a:extLst>
          </p:cNvPr>
          <p:cNvSpPr/>
          <p:nvPr/>
        </p:nvSpPr>
        <p:spPr>
          <a:xfrm rot="20969724">
            <a:off x="6052607" y="5279381"/>
            <a:ext cx="394938" cy="808869"/>
          </a:xfrm>
          <a:prstGeom prst="ellipse">
            <a:avLst/>
          </a:prstGeom>
          <a:solidFill>
            <a:schemeClr val="accent4">
              <a:lumMod val="75000"/>
              <a:alpha val="5098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0D282A2-11FC-9C46-B24D-F4CC92E418DB}"/>
              </a:ext>
            </a:extLst>
          </p:cNvPr>
          <p:cNvSpPr txBox="1"/>
          <p:nvPr/>
        </p:nvSpPr>
        <p:spPr>
          <a:xfrm>
            <a:off x="2775035" y="5852386"/>
            <a:ext cx="697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55A11"/>
                </a:solidFill>
              </a:rPr>
              <a:t>Temp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AF4E831-2DE0-B44F-BEB0-5FD33086C760}"/>
              </a:ext>
            </a:extLst>
          </p:cNvPr>
          <p:cNvSpPr txBox="1"/>
          <p:nvPr/>
        </p:nvSpPr>
        <p:spPr>
          <a:xfrm>
            <a:off x="137837" y="4585096"/>
            <a:ext cx="64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T100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FE7486F-BB8E-6B44-A05F-321AEA6094C9}"/>
              </a:ext>
            </a:extLst>
          </p:cNvPr>
          <p:cNvSpPr txBox="1"/>
          <p:nvPr/>
        </p:nvSpPr>
        <p:spPr>
          <a:xfrm>
            <a:off x="6688553" y="4092673"/>
            <a:ext cx="574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MLT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728CB38-FB51-EA43-AAD0-27929556023F}"/>
              </a:ext>
            </a:extLst>
          </p:cNvPr>
          <p:cNvSpPr txBox="1"/>
          <p:nvPr/>
        </p:nvSpPr>
        <p:spPr>
          <a:xfrm>
            <a:off x="914174" y="5640719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MLS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BEEA28B-C3DD-6242-A09D-45ABE9E247C1}"/>
              </a:ext>
            </a:extLst>
          </p:cNvPr>
          <p:cNvSpPr txBox="1"/>
          <p:nvPr/>
        </p:nvSpPr>
        <p:spPr>
          <a:xfrm>
            <a:off x="1864811" y="4535085"/>
            <a:ext cx="604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OHC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11BE066-F961-604D-B4BB-FF32B9014ACE}"/>
              </a:ext>
            </a:extLst>
          </p:cNvPr>
          <p:cNvSpPr/>
          <p:nvPr/>
        </p:nvSpPr>
        <p:spPr>
          <a:xfrm rot="1133978">
            <a:off x="1233146" y="4125173"/>
            <a:ext cx="480823" cy="1261362"/>
          </a:xfrm>
          <a:prstGeom prst="ellipse">
            <a:avLst/>
          </a:prstGeom>
          <a:solidFill>
            <a:srgbClr val="002060">
              <a:alpha val="29804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78BE7D9-732E-0F45-8597-8FEB38661124}"/>
              </a:ext>
            </a:extLst>
          </p:cNvPr>
          <p:cNvSpPr txBox="1"/>
          <p:nvPr/>
        </p:nvSpPr>
        <p:spPr>
          <a:xfrm>
            <a:off x="6352709" y="5267848"/>
            <a:ext cx="1114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T100_300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26978B2-F7A1-DD4F-98C8-F38D4665D5E1}"/>
              </a:ext>
            </a:extLst>
          </p:cNvPr>
          <p:cNvSpPr/>
          <p:nvPr/>
        </p:nvSpPr>
        <p:spPr>
          <a:xfrm rot="19835218">
            <a:off x="6528423" y="6137703"/>
            <a:ext cx="256563" cy="242412"/>
          </a:xfrm>
          <a:prstGeom prst="ellipse">
            <a:avLst/>
          </a:prstGeom>
          <a:solidFill>
            <a:schemeClr val="accent2">
              <a:lumMod val="75000"/>
              <a:alpha val="50980"/>
            </a:schemeClr>
          </a:solidFill>
          <a:ln>
            <a:solidFill>
              <a:srgbClr val="FF9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6B37D9C-FA77-8D41-A4E0-4A972D006E4A}"/>
              </a:ext>
            </a:extLst>
          </p:cNvPr>
          <p:cNvSpPr/>
          <p:nvPr/>
        </p:nvSpPr>
        <p:spPr>
          <a:xfrm rot="18468848">
            <a:off x="5843518" y="4979428"/>
            <a:ext cx="252248" cy="1053871"/>
          </a:xfrm>
          <a:prstGeom prst="ellipse">
            <a:avLst/>
          </a:prstGeom>
          <a:solidFill>
            <a:srgbClr val="FF7E79">
              <a:alpha val="50196"/>
            </a:srgbClr>
          </a:solidFill>
          <a:ln>
            <a:solidFill>
              <a:srgbClr val="FF7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95B2A67-5BF1-9A4E-883E-389B6ACEDFC3}"/>
              </a:ext>
            </a:extLst>
          </p:cNvPr>
          <p:cNvSpPr/>
          <p:nvPr/>
        </p:nvSpPr>
        <p:spPr>
          <a:xfrm rot="20119672">
            <a:off x="5506060" y="4053518"/>
            <a:ext cx="425037" cy="2004217"/>
          </a:xfrm>
          <a:prstGeom prst="ellipse">
            <a:avLst/>
          </a:prstGeom>
          <a:solidFill>
            <a:srgbClr val="365DB6">
              <a:alpha val="50980"/>
            </a:srgbClr>
          </a:solidFill>
          <a:ln>
            <a:solidFill>
              <a:srgbClr val="365D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727A3CF-6D9B-9646-9E87-C75E0FB09C9A}"/>
              </a:ext>
            </a:extLst>
          </p:cNvPr>
          <p:cNvSpPr/>
          <p:nvPr/>
        </p:nvSpPr>
        <p:spPr>
          <a:xfrm rot="19658055">
            <a:off x="5905832" y="4555386"/>
            <a:ext cx="380839" cy="1379138"/>
          </a:xfrm>
          <a:prstGeom prst="ellipse">
            <a:avLst/>
          </a:prstGeom>
          <a:solidFill>
            <a:srgbClr val="002060">
              <a:alpha val="29804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758649F-5922-1B4D-B3F7-C9ED409F84DE}"/>
              </a:ext>
            </a:extLst>
          </p:cNvPr>
          <p:cNvSpPr txBox="1"/>
          <p:nvPr/>
        </p:nvSpPr>
        <p:spPr>
          <a:xfrm>
            <a:off x="6685619" y="6013930"/>
            <a:ext cx="697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55A11"/>
                </a:solidFill>
              </a:rPr>
              <a:t>Temp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C056F09-8F7F-BD44-AF8C-00D9AB25D393}"/>
              </a:ext>
            </a:extLst>
          </p:cNvPr>
          <p:cNvSpPr txBox="1"/>
          <p:nvPr/>
        </p:nvSpPr>
        <p:spPr>
          <a:xfrm>
            <a:off x="6636738" y="5655733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Salt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0C416AC-13AD-BD4A-AC5F-17B5B9AFA636}"/>
              </a:ext>
            </a:extLst>
          </p:cNvPr>
          <p:cNvSpPr txBox="1"/>
          <p:nvPr/>
        </p:nvSpPr>
        <p:spPr>
          <a:xfrm>
            <a:off x="5294489" y="3883379"/>
            <a:ext cx="64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T100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B268373-57F3-1843-93A6-1FA4B89CB3A6}"/>
              </a:ext>
            </a:extLst>
          </p:cNvPr>
          <p:cNvSpPr txBox="1"/>
          <p:nvPr/>
        </p:nvSpPr>
        <p:spPr>
          <a:xfrm>
            <a:off x="5492044" y="5302955"/>
            <a:ext cx="574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MLT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C49F39A-067A-1244-A459-AD01808ABCB4}"/>
              </a:ext>
            </a:extLst>
          </p:cNvPr>
          <p:cNvSpPr txBox="1"/>
          <p:nvPr/>
        </p:nvSpPr>
        <p:spPr>
          <a:xfrm>
            <a:off x="5763769" y="5965839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MLS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D39BD43-1873-704D-86E6-23038C8073DD}"/>
              </a:ext>
            </a:extLst>
          </p:cNvPr>
          <p:cNvSpPr txBox="1"/>
          <p:nvPr/>
        </p:nvSpPr>
        <p:spPr>
          <a:xfrm>
            <a:off x="4974110" y="5127187"/>
            <a:ext cx="604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OHC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A3BE3071-110B-D849-84DC-9DCEB4B7CEA9}"/>
              </a:ext>
            </a:extLst>
          </p:cNvPr>
          <p:cNvSpPr/>
          <p:nvPr/>
        </p:nvSpPr>
        <p:spPr>
          <a:xfrm rot="20370864">
            <a:off x="796791" y="4270852"/>
            <a:ext cx="399198" cy="1493808"/>
          </a:xfrm>
          <a:prstGeom prst="ellipse">
            <a:avLst/>
          </a:prstGeom>
          <a:solidFill>
            <a:srgbClr val="365DB6">
              <a:alpha val="50980"/>
            </a:srgbClr>
          </a:solidFill>
          <a:ln>
            <a:solidFill>
              <a:srgbClr val="365D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B2941DB2-EA6B-9840-BA92-0CA443A62028}"/>
              </a:ext>
            </a:extLst>
          </p:cNvPr>
          <p:cNvSpPr/>
          <p:nvPr/>
        </p:nvSpPr>
        <p:spPr>
          <a:xfrm rot="19835218">
            <a:off x="2538553" y="5852320"/>
            <a:ext cx="278102" cy="356734"/>
          </a:xfrm>
          <a:prstGeom prst="ellipse">
            <a:avLst/>
          </a:prstGeom>
          <a:solidFill>
            <a:schemeClr val="accent2">
              <a:lumMod val="75000"/>
              <a:alpha val="50980"/>
            </a:schemeClr>
          </a:solidFill>
          <a:ln>
            <a:solidFill>
              <a:srgbClr val="FF9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BF2D26D4-97D3-5E48-BE82-5E0B5B9DA1A2}"/>
              </a:ext>
            </a:extLst>
          </p:cNvPr>
          <p:cNvSpPr/>
          <p:nvPr/>
        </p:nvSpPr>
        <p:spPr>
          <a:xfrm rot="20394696">
            <a:off x="1187585" y="5415017"/>
            <a:ext cx="368709" cy="189127"/>
          </a:xfrm>
          <a:prstGeom prst="ellipse">
            <a:avLst/>
          </a:prstGeom>
          <a:solidFill>
            <a:schemeClr val="accent6">
              <a:lumMod val="75000"/>
              <a:alpha val="5098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5E193342-1065-6642-BA73-3D872DDE3036}"/>
              </a:ext>
            </a:extLst>
          </p:cNvPr>
          <p:cNvSpPr/>
          <p:nvPr/>
        </p:nvSpPr>
        <p:spPr>
          <a:xfrm>
            <a:off x="722376" y="5297255"/>
            <a:ext cx="288322" cy="545761"/>
          </a:xfrm>
          <a:prstGeom prst="ellipse">
            <a:avLst/>
          </a:prstGeom>
          <a:solidFill>
            <a:srgbClr val="7030A0">
              <a:alpha val="5098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4BDCDACE-67B1-2E48-8FCA-FCD79FC880B5}"/>
              </a:ext>
            </a:extLst>
          </p:cNvPr>
          <p:cNvSpPr/>
          <p:nvPr/>
        </p:nvSpPr>
        <p:spPr>
          <a:xfrm rot="19930706">
            <a:off x="843618" y="5368904"/>
            <a:ext cx="224902" cy="335685"/>
          </a:xfrm>
          <a:prstGeom prst="ellipse">
            <a:avLst/>
          </a:prstGeom>
          <a:solidFill>
            <a:schemeClr val="accent4">
              <a:lumMod val="75000"/>
              <a:alpha val="5098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91768DCD-6082-F446-93D2-BF0EA8A5C332}"/>
              </a:ext>
            </a:extLst>
          </p:cNvPr>
          <p:cNvSpPr/>
          <p:nvPr/>
        </p:nvSpPr>
        <p:spPr>
          <a:xfrm rot="18235646">
            <a:off x="1114068" y="3671304"/>
            <a:ext cx="411007" cy="1512681"/>
          </a:xfrm>
          <a:prstGeom prst="ellipse">
            <a:avLst/>
          </a:prstGeom>
          <a:solidFill>
            <a:srgbClr val="FF7E79">
              <a:alpha val="50196"/>
            </a:srgbClr>
          </a:solidFill>
          <a:ln>
            <a:solidFill>
              <a:srgbClr val="FF7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7F11272-1704-B44F-BBAA-9F16D7202DBA}"/>
              </a:ext>
            </a:extLst>
          </p:cNvPr>
          <p:cNvSpPr txBox="1"/>
          <p:nvPr/>
        </p:nvSpPr>
        <p:spPr>
          <a:xfrm>
            <a:off x="1485618" y="5250349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Salt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507E203-BB64-E54A-A2AA-DB9BD5F3C59C}"/>
              </a:ext>
            </a:extLst>
          </p:cNvPr>
          <p:cNvSpPr txBox="1"/>
          <p:nvPr/>
        </p:nvSpPr>
        <p:spPr>
          <a:xfrm>
            <a:off x="586457" y="4958305"/>
            <a:ext cx="574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MLT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DF5E734-7E6C-224E-A593-3362E3BFC134}"/>
              </a:ext>
            </a:extLst>
          </p:cNvPr>
          <p:cNvSpPr txBox="1"/>
          <p:nvPr/>
        </p:nvSpPr>
        <p:spPr>
          <a:xfrm>
            <a:off x="1448477" y="3856624"/>
            <a:ext cx="1114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T100_300</a:t>
            </a:r>
          </a:p>
        </p:txBody>
      </p:sp>
    </p:spTree>
    <p:extLst>
      <p:ext uri="{BB962C8B-B14F-4D97-AF65-F5344CB8AC3E}">
        <p14:creationId xmlns:p14="http://schemas.microsoft.com/office/powerpoint/2010/main" val="2514628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4A5FE9F-D9D7-7043-88E3-772A2ABEB91A}"/>
              </a:ext>
            </a:extLst>
          </p:cNvPr>
          <p:cNvSpPr txBox="1"/>
          <p:nvPr/>
        </p:nvSpPr>
        <p:spPr>
          <a:xfrm>
            <a:off x="1026160" y="447040"/>
            <a:ext cx="28426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﻿</a:t>
            </a:r>
            <a:r>
              <a:rPr lang="en-US" dirty="0" err="1"/>
              <a:t>date_ini</a:t>
            </a:r>
            <a:r>
              <a:rPr lang="en-US" dirty="0"/>
              <a:t> = '2020/06/19/06'</a:t>
            </a:r>
          </a:p>
          <a:p>
            <a:r>
              <a:rPr lang="en-US" dirty="0" err="1"/>
              <a:t>date_end</a:t>
            </a:r>
            <a:r>
              <a:rPr lang="en-US" dirty="0"/>
              <a:t> = '2020/10/25/06'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4275E690-FCAE-FF48-B2EF-1EA6A836B7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24" y="1185333"/>
            <a:ext cx="4392084" cy="4233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2D1A7034-31C9-3147-A58D-468B0784EF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577" y="0"/>
            <a:ext cx="4470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341DE142-BA80-5E48-A63F-D22B20C39BD0}"/>
              </a:ext>
            </a:extLst>
          </p:cNvPr>
          <p:cNvSpPr/>
          <p:nvPr/>
        </p:nvSpPr>
        <p:spPr>
          <a:xfrm rot="14745864">
            <a:off x="7064705" y="5074579"/>
            <a:ext cx="497121" cy="291747"/>
          </a:xfrm>
          <a:prstGeom prst="ellipse">
            <a:avLst/>
          </a:prstGeom>
          <a:solidFill>
            <a:srgbClr val="365DB6">
              <a:alpha val="50980"/>
            </a:srgbClr>
          </a:solidFill>
          <a:ln>
            <a:solidFill>
              <a:srgbClr val="365D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3C0FB3F-B4EC-304C-804E-C8987A3D26B2}"/>
              </a:ext>
            </a:extLst>
          </p:cNvPr>
          <p:cNvSpPr/>
          <p:nvPr/>
        </p:nvSpPr>
        <p:spPr>
          <a:xfrm rot="19835218">
            <a:off x="7436382" y="4632342"/>
            <a:ext cx="294688" cy="354453"/>
          </a:xfrm>
          <a:prstGeom prst="ellipse">
            <a:avLst/>
          </a:prstGeom>
          <a:solidFill>
            <a:schemeClr val="accent2">
              <a:lumMod val="75000"/>
              <a:alpha val="50980"/>
            </a:schemeClr>
          </a:solidFill>
          <a:ln>
            <a:solidFill>
              <a:srgbClr val="FF9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941BA8B-8B4B-2A4A-8311-7690F6A735C6}"/>
              </a:ext>
            </a:extLst>
          </p:cNvPr>
          <p:cNvSpPr/>
          <p:nvPr/>
        </p:nvSpPr>
        <p:spPr>
          <a:xfrm rot="20394696">
            <a:off x="7259979" y="5080182"/>
            <a:ext cx="583359" cy="253665"/>
          </a:xfrm>
          <a:prstGeom prst="ellipse">
            <a:avLst/>
          </a:prstGeom>
          <a:solidFill>
            <a:schemeClr val="accent6">
              <a:lumMod val="75000"/>
              <a:alpha val="5098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0E0E214-AF32-0F46-B062-BE5BC833C6A8}"/>
              </a:ext>
            </a:extLst>
          </p:cNvPr>
          <p:cNvSpPr/>
          <p:nvPr/>
        </p:nvSpPr>
        <p:spPr>
          <a:xfrm>
            <a:off x="6491110" y="3973690"/>
            <a:ext cx="295777" cy="304800"/>
          </a:xfrm>
          <a:prstGeom prst="ellipse">
            <a:avLst/>
          </a:prstGeom>
          <a:solidFill>
            <a:srgbClr val="7030A0">
              <a:alpha val="5098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500FE90-9F7A-084B-9952-DD3B9A954002}"/>
              </a:ext>
            </a:extLst>
          </p:cNvPr>
          <p:cNvSpPr/>
          <p:nvPr/>
        </p:nvSpPr>
        <p:spPr>
          <a:xfrm rot="15158746">
            <a:off x="7322885" y="4675528"/>
            <a:ext cx="213920" cy="607225"/>
          </a:xfrm>
          <a:prstGeom prst="ellipse">
            <a:avLst/>
          </a:prstGeom>
          <a:solidFill>
            <a:schemeClr val="accent4">
              <a:lumMod val="75000"/>
              <a:alpha val="5098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C11B210-3D16-054D-8762-BF9822BD41FD}"/>
              </a:ext>
            </a:extLst>
          </p:cNvPr>
          <p:cNvSpPr/>
          <p:nvPr/>
        </p:nvSpPr>
        <p:spPr>
          <a:xfrm rot="18137358">
            <a:off x="6308756" y="4814474"/>
            <a:ext cx="366972" cy="387291"/>
          </a:xfrm>
          <a:prstGeom prst="ellipse">
            <a:avLst/>
          </a:prstGeom>
          <a:solidFill>
            <a:srgbClr val="FF7E79">
              <a:alpha val="50196"/>
            </a:srgbClr>
          </a:solidFill>
          <a:ln>
            <a:solidFill>
              <a:srgbClr val="FF7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5ADCA95-C234-3549-98EE-9F8A015DBEDC}"/>
              </a:ext>
            </a:extLst>
          </p:cNvPr>
          <p:cNvSpPr/>
          <p:nvPr/>
        </p:nvSpPr>
        <p:spPr>
          <a:xfrm>
            <a:off x="5402406" y="602961"/>
            <a:ext cx="917888" cy="254995"/>
          </a:xfrm>
          <a:prstGeom prst="ellipse">
            <a:avLst/>
          </a:prstGeom>
          <a:solidFill>
            <a:srgbClr val="7030A0">
              <a:alpha val="3098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9CAC3ED-F672-6A49-B6A4-BCCD60CB187D}"/>
              </a:ext>
            </a:extLst>
          </p:cNvPr>
          <p:cNvSpPr/>
          <p:nvPr/>
        </p:nvSpPr>
        <p:spPr>
          <a:xfrm rot="16200000">
            <a:off x="5745179" y="-23443"/>
            <a:ext cx="248355" cy="995152"/>
          </a:xfrm>
          <a:prstGeom prst="ellipse">
            <a:avLst/>
          </a:prstGeom>
          <a:solidFill>
            <a:srgbClr val="548235">
              <a:alpha val="29804"/>
            </a:srgb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41A5F51-FEB9-354F-92A4-475153B7B051}"/>
              </a:ext>
            </a:extLst>
          </p:cNvPr>
          <p:cNvSpPr/>
          <p:nvPr/>
        </p:nvSpPr>
        <p:spPr>
          <a:xfrm>
            <a:off x="5377450" y="77397"/>
            <a:ext cx="1012062" cy="261270"/>
          </a:xfrm>
          <a:prstGeom prst="ellipse">
            <a:avLst/>
          </a:prstGeom>
          <a:solidFill>
            <a:srgbClr val="C55A11">
              <a:alpha val="30980"/>
            </a:srgbClr>
          </a:solidFill>
          <a:ln>
            <a:solidFill>
              <a:srgbClr val="FF9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7D81DF3-74B8-2549-81D8-74AE7DA1EDD8}"/>
              </a:ext>
            </a:extLst>
          </p:cNvPr>
          <p:cNvSpPr/>
          <p:nvPr/>
        </p:nvSpPr>
        <p:spPr>
          <a:xfrm rot="16200000">
            <a:off x="5732669" y="483332"/>
            <a:ext cx="258737" cy="964644"/>
          </a:xfrm>
          <a:prstGeom prst="ellipse">
            <a:avLst/>
          </a:prstGeom>
          <a:solidFill>
            <a:srgbClr val="BF9000">
              <a:alpha val="29804"/>
            </a:srgb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0A343BC-9707-8943-8780-8E38872F48A6}"/>
              </a:ext>
            </a:extLst>
          </p:cNvPr>
          <p:cNvSpPr/>
          <p:nvPr/>
        </p:nvSpPr>
        <p:spPr>
          <a:xfrm rot="16200000">
            <a:off x="5761883" y="738326"/>
            <a:ext cx="248355" cy="984324"/>
          </a:xfrm>
          <a:prstGeom prst="ellipse">
            <a:avLst/>
          </a:prstGeom>
          <a:solidFill>
            <a:srgbClr val="FF7E79">
              <a:alpha val="29804"/>
            </a:srgbClr>
          </a:solidFill>
          <a:ln>
            <a:solidFill>
              <a:srgbClr val="FF7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C023385-F25F-DF4A-A836-4AFDA7668CC1}"/>
              </a:ext>
            </a:extLst>
          </p:cNvPr>
          <p:cNvSpPr/>
          <p:nvPr/>
        </p:nvSpPr>
        <p:spPr>
          <a:xfrm rot="16200000">
            <a:off x="5776721" y="967647"/>
            <a:ext cx="237065" cy="988521"/>
          </a:xfrm>
          <a:prstGeom prst="ellipse">
            <a:avLst/>
          </a:prstGeom>
          <a:solidFill>
            <a:srgbClr val="365DB6">
              <a:alpha val="29804"/>
            </a:srgbClr>
          </a:solidFill>
          <a:ln>
            <a:solidFill>
              <a:srgbClr val="365D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5EE4475-1BFF-6648-BD09-CFE650FC6D89}"/>
              </a:ext>
            </a:extLst>
          </p:cNvPr>
          <p:cNvSpPr/>
          <p:nvPr/>
        </p:nvSpPr>
        <p:spPr>
          <a:xfrm rot="16200000">
            <a:off x="5782366" y="1232936"/>
            <a:ext cx="237065" cy="988521"/>
          </a:xfrm>
          <a:prstGeom prst="ellipse">
            <a:avLst/>
          </a:prstGeom>
          <a:solidFill>
            <a:srgbClr val="73FEFF">
              <a:alpha val="29804"/>
            </a:srgbClr>
          </a:solidFill>
          <a:ln>
            <a:solidFill>
              <a:srgbClr val="73FE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34C98A5-CC42-E34A-BF2E-EB16B8D868FD}"/>
              </a:ext>
            </a:extLst>
          </p:cNvPr>
          <p:cNvSpPr/>
          <p:nvPr/>
        </p:nvSpPr>
        <p:spPr>
          <a:xfrm rot="13348760">
            <a:off x="7109265" y="4218377"/>
            <a:ext cx="310978" cy="571470"/>
          </a:xfrm>
          <a:prstGeom prst="ellipse">
            <a:avLst/>
          </a:prstGeom>
          <a:solidFill>
            <a:srgbClr val="73FEFF">
              <a:alpha val="29804"/>
            </a:srgbClr>
          </a:solidFill>
          <a:ln>
            <a:solidFill>
              <a:srgbClr val="73FE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513D775-6B9D-3D4F-B21A-98EC36778F5C}"/>
              </a:ext>
            </a:extLst>
          </p:cNvPr>
          <p:cNvSpPr txBox="1"/>
          <p:nvPr/>
        </p:nvSpPr>
        <p:spPr>
          <a:xfrm>
            <a:off x="7608712" y="4504267"/>
            <a:ext cx="697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55A11"/>
                </a:solidFill>
              </a:rPr>
              <a:t>Temp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E2C8ECF-D739-0F4A-B723-DF8A7D0A380A}"/>
              </a:ext>
            </a:extLst>
          </p:cNvPr>
          <p:cNvSpPr txBox="1"/>
          <p:nvPr/>
        </p:nvSpPr>
        <p:spPr>
          <a:xfrm>
            <a:off x="7580489" y="5187244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Salt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B0F9D20-EA0D-3F47-BFFD-3C36F25E1A3D}"/>
              </a:ext>
            </a:extLst>
          </p:cNvPr>
          <p:cNvSpPr txBox="1"/>
          <p:nvPr/>
        </p:nvSpPr>
        <p:spPr>
          <a:xfrm>
            <a:off x="6626578" y="5204179"/>
            <a:ext cx="64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T100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7AD1650-D705-4143-B0C3-FB1DAB08779B}"/>
              </a:ext>
            </a:extLst>
          </p:cNvPr>
          <p:cNvSpPr txBox="1"/>
          <p:nvPr/>
        </p:nvSpPr>
        <p:spPr>
          <a:xfrm>
            <a:off x="6203244" y="3643488"/>
            <a:ext cx="574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MLT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230EC91-4332-D54F-B75E-62AF8B73E77D}"/>
              </a:ext>
            </a:extLst>
          </p:cNvPr>
          <p:cNvSpPr txBox="1"/>
          <p:nvPr/>
        </p:nvSpPr>
        <p:spPr>
          <a:xfrm>
            <a:off x="6671734" y="4721578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MLS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CB1C53B-74D2-6645-8499-85C86E1B2886}"/>
              </a:ext>
            </a:extLst>
          </p:cNvPr>
          <p:cNvSpPr txBox="1"/>
          <p:nvPr/>
        </p:nvSpPr>
        <p:spPr>
          <a:xfrm>
            <a:off x="5892800" y="4574822"/>
            <a:ext cx="604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OHC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645B8D7-2DFE-164C-ABB9-D89807912730}"/>
              </a:ext>
            </a:extLst>
          </p:cNvPr>
          <p:cNvSpPr txBox="1"/>
          <p:nvPr/>
        </p:nvSpPr>
        <p:spPr>
          <a:xfrm>
            <a:off x="6953955" y="3987799"/>
            <a:ext cx="546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3FEFF"/>
                </a:solidFill>
              </a:rPr>
              <a:t>PEA</a:t>
            </a:r>
          </a:p>
        </p:txBody>
      </p:sp>
    </p:spTree>
    <p:extLst>
      <p:ext uri="{BB962C8B-B14F-4D97-AF65-F5344CB8AC3E}">
        <p14:creationId xmlns:p14="http://schemas.microsoft.com/office/powerpoint/2010/main" val="2417349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5">
            <a:extLst>
              <a:ext uri="{FF2B5EF4-FFF2-40B4-BE49-F238E27FC236}">
                <a16:creationId xmlns:a16="http://schemas.microsoft.com/office/drawing/2014/main" id="{37E19E01-3112-1744-8502-3F55AA938E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4291125"/>
              </p:ext>
            </p:extLst>
          </p:nvPr>
        </p:nvGraphicFramePr>
        <p:xfrm>
          <a:off x="273578" y="838375"/>
          <a:ext cx="3996270" cy="223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1094">
                  <a:extLst>
                    <a:ext uri="{9D8B030D-6E8A-4147-A177-3AD203B41FA5}">
                      <a16:colId xmlns:a16="http://schemas.microsoft.com/office/drawing/2014/main" val="1695742132"/>
                    </a:ext>
                  </a:extLst>
                </a:gridCol>
                <a:gridCol w="986067">
                  <a:extLst>
                    <a:ext uri="{9D8B030D-6E8A-4147-A177-3AD203B41FA5}">
                      <a16:colId xmlns:a16="http://schemas.microsoft.com/office/drawing/2014/main" val="2879214151"/>
                    </a:ext>
                  </a:extLst>
                </a:gridCol>
                <a:gridCol w="1137651">
                  <a:extLst>
                    <a:ext uri="{9D8B030D-6E8A-4147-A177-3AD203B41FA5}">
                      <a16:colId xmlns:a16="http://schemas.microsoft.com/office/drawing/2014/main" val="990233419"/>
                    </a:ext>
                  </a:extLst>
                </a:gridCol>
                <a:gridCol w="811458">
                  <a:extLst>
                    <a:ext uri="{9D8B030D-6E8A-4147-A177-3AD203B41FA5}">
                      <a16:colId xmlns:a16="http://schemas.microsoft.com/office/drawing/2014/main" val="1746100136"/>
                    </a:ext>
                  </a:extLst>
                </a:gridCol>
              </a:tblGrid>
              <a:tr h="36934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Bias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2884005"/>
                  </a:ext>
                </a:extLst>
              </a:tr>
              <a:tr h="4067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Temp(</a:t>
                      </a:r>
                      <a:r>
                        <a:rPr lang="en-US" baseline="30000" dirty="0" err="1"/>
                        <a:t>o</a:t>
                      </a:r>
                      <a:r>
                        <a:rPr lang="en-US" dirty="0" err="1"/>
                        <a:t>C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0323800"/>
                  </a:ext>
                </a:extLst>
              </a:tr>
              <a:tr h="471487">
                <a:tc>
                  <a:txBody>
                    <a:bodyPr/>
                    <a:lstStyle/>
                    <a:p>
                      <a:r>
                        <a:rPr lang="en-US" dirty="0"/>
                        <a:t>RTOFS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249828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-0.33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-0.07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356933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r>
                        <a:rPr lang="en-US" dirty="0"/>
                        <a:t>RTOFSDA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243525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-0.86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-0.35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5850347"/>
                  </a:ext>
                </a:extLst>
              </a:tr>
              <a:tr h="471488">
                <a:tc>
                  <a:txBody>
                    <a:bodyPr/>
                    <a:lstStyle/>
                    <a:p>
                      <a:r>
                        <a:rPr lang="en-US" dirty="0"/>
                        <a:t>GOFS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499323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-0.46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-0.08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307264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132CE6C-56DF-2D48-B7A3-A2DF84B24E0E}"/>
              </a:ext>
            </a:extLst>
          </p:cNvPr>
          <p:cNvSpPr txBox="1"/>
          <p:nvPr/>
        </p:nvSpPr>
        <p:spPr>
          <a:xfrm>
            <a:off x="4252040" y="183691"/>
            <a:ext cx="6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﻿MAB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EA3E4285-D557-8342-9C8F-E580F179B6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1424867"/>
              </p:ext>
            </p:extLst>
          </p:nvPr>
        </p:nvGraphicFramePr>
        <p:xfrm>
          <a:off x="4800767" y="908089"/>
          <a:ext cx="3966272" cy="20922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1094">
                  <a:extLst>
                    <a:ext uri="{9D8B030D-6E8A-4147-A177-3AD203B41FA5}">
                      <a16:colId xmlns:a16="http://schemas.microsoft.com/office/drawing/2014/main" val="1695742132"/>
                    </a:ext>
                  </a:extLst>
                </a:gridCol>
                <a:gridCol w="986067">
                  <a:extLst>
                    <a:ext uri="{9D8B030D-6E8A-4147-A177-3AD203B41FA5}">
                      <a16:colId xmlns:a16="http://schemas.microsoft.com/office/drawing/2014/main" val="2879214151"/>
                    </a:ext>
                  </a:extLst>
                </a:gridCol>
                <a:gridCol w="1027289">
                  <a:extLst>
                    <a:ext uri="{9D8B030D-6E8A-4147-A177-3AD203B41FA5}">
                      <a16:colId xmlns:a16="http://schemas.microsoft.com/office/drawing/2014/main" val="2772679094"/>
                    </a:ext>
                  </a:extLst>
                </a:gridCol>
                <a:gridCol w="891822">
                  <a:extLst>
                    <a:ext uri="{9D8B030D-6E8A-4147-A177-3AD203B41FA5}">
                      <a16:colId xmlns:a16="http://schemas.microsoft.com/office/drawing/2014/main" val="3177841924"/>
                    </a:ext>
                  </a:extLst>
                </a:gridCol>
              </a:tblGrid>
              <a:tr h="36934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Bias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2884005"/>
                  </a:ext>
                </a:extLst>
              </a:tr>
              <a:tr h="42277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MLT(</a:t>
                      </a:r>
                      <a:r>
                        <a:rPr lang="en-US" baseline="30000" dirty="0" err="1"/>
                        <a:t>o</a:t>
                      </a:r>
                      <a:r>
                        <a:rPr lang="en-US" dirty="0" err="1"/>
                        <a:t>C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0323800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r>
                        <a:rPr lang="en-US" dirty="0"/>
                        <a:t>RTOFS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12806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-0.38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-0.15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356933"/>
                  </a:ext>
                </a:extLst>
              </a:tr>
              <a:tr h="442913">
                <a:tc>
                  <a:txBody>
                    <a:bodyPr/>
                    <a:lstStyle/>
                    <a:p>
                      <a:r>
                        <a:rPr lang="en-US" dirty="0"/>
                        <a:t>RTOFSDA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12511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-0.62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-0.56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5850347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r>
                        <a:rPr lang="en-US" dirty="0"/>
                        <a:t>GOFS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25575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-0.64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-0.12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3072647"/>
                  </a:ext>
                </a:extLst>
              </a:tr>
            </a:tbl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C117EC1D-CC7D-8946-99CE-AA00E8A969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8636602"/>
              </p:ext>
            </p:extLst>
          </p:nvPr>
        </p:nvGraphicFramePr>
        <p:xfrm>
          <a:off x="509748" y="3786188"/>
          <a:ext cx="3490736" cy="20716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3299">
                  <a:extLst>
                    <a:ext uri="{9D8B030D-6E8A-4147-A177-3AD203B41FA5}">
                      <a16:colId xmlns:a16="http://schemas.microsoft.com/office/drawing/2014/main" val="1695742132"/>
                    </a:ext>
                  </a:extLst>
                </a:gridCol>
                <a:gridCol w="828675">
                  <a:extLst>
                    <a:ext uri="{9D8B030D-6E8A-4147-A177-3AD203B41FA5}">
                      <a16:colId xmlns:a16="http://schemas.microsoft.com/office/drawing/2014/main" val="2879214151"/>
                    </a:ext>
                  </a:extLst>
                </a:gridCol>
                <a:gridCol w="1528762">
                  <a:extLst>
                    <a:ext uri="{9D8B030D-6E8A-4147-A177-3AD203B41FA5}">
                      <a16:colId xmlns:a16="http://schemas.microsoft.com/office/drawing/2014/main" val="3367198385"/>
                    </a:ext>
                  </a:extLst>
                </a:gridCol>
              </a:tblGrid>
              <a:tr h="37340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Bias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2884005"/>
                  </a:ext>
                </a:extLst>
              </a:tr>
              <a:tr h="39811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OHC(KJ/cm</a:t>
                      </a:r>
                      <a:r>
                        <a:rPr lang="en-US" baseline="30000" dirty="0"/>
                        <a:t>2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0323800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r>
                        <a:rPr lang="en-US" dirty="0"/>
                        <a:t>RTOFS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356933"/>
                  </a:ext>
                </a:extLst>
              </a:tr>
              <a:tr h="442912">
                <a:tc>
                  <a:txBody>
                    <a:bodyPr/>
                    <a:lstStyle/>
                    <a:p>
                      <a:r>
                        <a:rPr lang="en-US" dirty="0"/>
                        <a:t>RTOFSDA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5850347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r>
                        <a:rPr lang="en-US" dirty="0"/>
                        <a:t>GOFS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3072647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891AB60-DECD-1B45-A276-EB2210B3FE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2155595"/>
              </p:ext>
            </p:extLst>
          </p:nvPr>
        </p:nvGraphicFramePr>
        <p:xfrm>
          <a:off x="5305606" y="3781422"/>
          <a:ext cx="3047824" cy="20621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3299">
                  <a:extLst>
                    <a:ext uri="{9D8B030D-6E8A-4147-A177-3AD203B41FA5}">
                      <a16:colId xmlns:a16="http://schemas.microsoft.com/office/drawing/2014/main" val="1695742132"/>
                    </a:ext>
                  </a:extLst>
                </a:gridCol>
                <a:gridCol w="828675">
                  <a:extLst>
                    <a:ext uri="{9D8B030D-6E8A-4147-A177-3AD203B41FA5}">
                      <a16:colId xmlns:a16="http://schemas.microsoft.com/office/drawing/2014/main" val="2879214151"/>
                    </a:ext>
                  </a:extLst>
                </a:gridCol>
                <a:gridCol w="1085850">
                  <a:extLst>
                    <a:ext uri="{9D8B030D-6E8A-4147-A177-3AD203B41FA5}">
                      <a16:colId xmlns:a16="http://schemas.microsoft.com/office/drawing/2014/main" val="2603782806"/>
                    </a:ext>
                  </a:extLst>
                </a:gridCol>
              </a:tblGrid>
              <a:tr h="37340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Bias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2884005"/>
                  </a:ext>
                </a:extLst>
              </a:tr>
              <a:tr h="3457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T100(</a:t>
                      </a:r>
                      <a:r>
                        <a:rPr lang="en-US" baseline="30000" dirty="0" err="1"/>
                        <a:t>o</a:t>
                      </a:r>
                      <a:r>
                        <a:rPr lang="en-US" dirty="0" err="1"/>
                        <a:t>C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0323800"/>
                  </a:ext>
                </a:extLst>
              </a:tr>
              <a:tr h="437174">
                <a:tc>
                  <a:txBody>
                    <a:bodyPr/>
                    <a:lstStyle/>
                    <a:p>
                      <a:r>
                        <a:rPr lang="en-US" dirty="0"/>
                        <a:t>RTOFS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-1.8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35693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/>
                        <a:t>RTOFSDA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-2.7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5850347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r>
                        <a:rPr lang="en-US" dirty="0"/>
                        <a:t>GOFS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-2.1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30726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59352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19018</TotalTime>
  <Words>637</Words>
  <Application>Microsoft Macintosh PowerPoint</Application>
  <PresentationFormat>On-screen Show (4:3)</PresentationFormat>
  <Paragraphs>428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Aristizabal Vargas</dc:creator>
  <cp:lastModifiedBy>Maria Aristizabal Vargas</cp:lastModifiedBy>
  <cp:revision>71</cp:revision>
  <dcterms:created xsi:type="dcterms:W3CDTF">2021-01-25T20:38:48Z</dcterms:created>
  <dcterms:modified xsi:type="dcterms:W3CDTF">2021-02-10T16:34:38Z</dcterms:modified>
</cp:coreProperties>
</file>