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64" r:id="rId3"/>
    <p:sldId id="265" r:id="rId4"/>
    <p:sldId id="263" r:id="rId5"/>
    <p:sldId id="257" r:id="rId6"/>
    <p:sldId id="258" r:id="rId7"/>
    <p:sldId id="266" r:id="rId8"/>
    <p:sldId id="267" r:id="rId9"/>
    <p:sldId id="268" r:id="rId10"/>
    <p:sldId id="259" r:id="rId11"/>
    <p:sldId id="260" r:id="rId12"/>
    <p:sldId id="261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BE80-EF47-ED42-B183-F0E0C7542FD9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B186-CFAC-BD41-A5D6-B0B157DE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8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BE80-EF47-ED42-B183-F0E0C7542FD9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B186-CFAC-BD41-A5D6-B0B157DE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4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BE80-EF47-ED42-B183-F0E0C7542FD9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B186-CFAC-BD41-A5D6-B0B157DE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1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BE80-EF47-ED42-B183-F0E0C7542FD9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B186-CFAC-BD41-A5D6-B0B157DE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4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BE80-EF47-ED42-B183-F0E0C7542FD9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B186-CFAC-BD41-A5D6-B0B157DE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1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BE80-EF47-ED42-B183-F0E0C7542FD9}" type="datetimeFigureOut">
              <a:rPr lang="en-US" smtClean="0"/>
              <a:t>7/22/20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B186-CFAC-BD41-A5D6-B0B157DE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0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BE80-EF47-ED42-B183-F0E0C7542FD9}" type="datetimeFigureOut">
              <a:rPr lang="en-US" smtClean="0"/>
              <a:t>7/22/20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B186-CFAC-BD41-A5D6-B0B157DE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5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BE80-EF47-ED42-B183-F0E0C7542FD9}" type="datetimeFigureOut">
              <a:rPr lang="en-US" smtClean="0"/>
              <a:t>7/22/20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B186-CFAC-BD41-A5D6-B0B157DE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0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BE80-EF47-ED42-B183-F0E0C7542FD9}" type="datetimeFigureOut">
              <a:rPr lang="en-US" smtClean="0"/>
              <a:t>7/22/20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B186-CFAC-BD41-A5D6-B0B157DE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BE80-EF47-ED42-B183-F0E0C7542FD9}" type="datetimeFigureOut">
              <a:rPr lang="en-US" smtClean="0"/>
              <a:t>7/22/20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B186-CFAC-BD41-A5D6-B0B157DE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7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BE80-EF47-ED42-B183-F0E0C7542FD9}" type="datetimeFigureOut">
              <a:rPr lang="en-US" smtClean="0"/>
              <a:t>7/22/20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B186-CFAC-BD41-A5D6-B0B157DE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9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9BE80-EF47-ED42-B183-F0E0C7542FD9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DB186-CFAC-BD41-A5D6-B0B157DE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2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72798B-5527-C441-BBE5-63ECE6F97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793"/>
            <a:ext cx="9144000" cy="651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44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9393C-26FA-A944-8CDA-323E3D8F8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7967"/>
            <a:ext cx="9144000" cy="47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65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22760E-7A79-E34B-AD92-A3BC36B1F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958"/>
            <a:ext cx="9144000" cy="476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5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FE4B38-BF27-834F-A170-EB7EFF49D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762"/>
            <a:ext cx="9144000" cy="47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56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345BEA-EBD5-3847-A320-FB382F23F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888"/>
            <a:ext cx="9144000" cy="472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722DA-F0BF-B346-A468-25B31B3D6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5099"/>
            <a:ext cx="9144000" cy="478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9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428201-9EFA-FB4A-951C-F34D4E7A9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0946"/>
            <a:ext cx="9144000" cy="47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0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A62112-7AB8-434F-93B3-37DFC073D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9331"/>
            <a:ext cx="9144000" cy="479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4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DB5D1-8FDE-394F-950B-24AA0ECEE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762"/>
            <a:ext cx="9144000" cy="47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2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266954-C546-144C-86C6-83CC76CB9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010"/>
            <a:ext cx="9144000" cy="473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7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AF92C1-95EA-BD45-8194-BE51F402F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173"/>
            <a:ext cx="9144000" cy="47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1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A5F387-D2D1-C540-95FA-437837F20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039"/>
            <a:ext cx="9144000" cy="509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5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C3B57-9F03-ED4C-88FB-CD17D07CC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143"/>
            <a:ext cx="9144000" cy="508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85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2</cp:revision>
  <dcterms:created xsi:type="dcterms:W3CDTF">2020-07-22T18:00:05Z</dcterms:created>
  <dcterms:modified xsi:type="dcterms:W3CDTF">2020-07-22T19:08:16Z</dcterms:modified>
</cp:coreProperties>
</file>