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1000" y="793750"/>
            <a:ext cx="7162800" cy="287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600" y="3587750"/>
            <a:ext cx="7162800" cy="287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97800" y="3714750"/>
            <a:ext cx="4038600" cy="3276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87500" y="6508750"/>
            <a:ext cx="7162800" cy="287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09800" y="-76200"/>
            <a:ext cx="8585200" cy="1079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6700" y="-114300"/>
            <a:ext cx="9931400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21000" y="704850"/>
            <a:ext cx="7162800" cy="287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850" y="3625850"/>
            <a:ext cx="7175500" cy="287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21000" y="6546850"/>
            <a:ext cx="7162800" cy="287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708900" y="3238500"/>
            <a:ext cx="4038600" cy="327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hermal-Wind Balance Using ng487 and ng291"/>
          <p:cNvSpPr txBox="1"/>
          <p:nvPr/>
        </p:nvSpPr>
        <p:spPr>
          <a:xfrm>
            <a:off x="1365529" y="114580"/>
            <a:ext cx="10273742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Thermal-Wind Balance Using ng487 and ng291</a:t>
            </a:r>
          </a:p>
        </p:txBody>
      </p:sp>
      <p:pic>
        <p:nvPicPr>
          <p:cNvPr id="132" name="thermal_wind_calculation_2018-08-23 12:00:00.png" descr="thermal_wind_calculation_2018-08-23 12:00: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3182" y="5070706"/>
            <a:ext cx="5506516" cy="4276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83100" y="871921"/>
            <a:ext cx="4038600" cy="327660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Line"/>
          <p:cNvSpPr/>
          <p:nvPr/>
        </p:nvSpPr>
        <p:spPr>
          <a:xfrm>
            <a:off x="5664200" y="7689850"/>
            <a:ext cx="118767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5" name="Shifted"/>
          <p:cNvSpPr txBox="1"/>
          <p:nvPr/>
        </p:nvSpPr>
        <p:spPr>
          <a:xfrm>
            <a:off x="5687297" y="7103720"/>
            <a:ext cx="114147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Shifted</a:t>
            </a:r>
          </a:p>
        </p:txBody>
      </p:sp>
      <p:sp>
        <p:nvSpPr>
          <p:cNvPr id="136" name="Line"/>
          <p:cNvSpPr/>
          <p:nvPr/>
        </p:nvSpPr>
        <p:spPr>
          <a:xfrm>
            <a:off x="2988992" y="7763668"/>
            <a:ext cx="128597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7" name="Shift"/>
          <p:cNvSpPr txBox="1"/>
          <p:nvPr/>
        </p:nvSpPr>
        <p:spPr>
          <a:xfrm>
            <a:off x="3241834" y="7281520"/>
            <a:ext cx="78028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Shift</a:t>
            </a:r>
          </a:p>
        </p:txBody>
      </p:sp>
      <p:pic>
        <p:nvPicPr>
          <p:cNvPr id="138" name="thermal_wind_shifted_calculation_2018-08-23 12:00:00.png" descr="thermal_wind_shifted_calculation_2018-08-23 12:00:0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52147" y="5196127"/>
            <a:ext cx="5506517" cy="42762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hermal-Wind Balance"/>
          <p:cNvSpPr txBox="1"/>
          <p:nvPr/>
        </p:nvSpPr>
        <p:spPr>
          <a:xfrm>
            <a:off x="3965625" y="89180"/>
            <a:ext cx="5073550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Thermal-Wind Balance</a:t>
            </a:r>
          </a:p>
        </p:txBody>
      </p:sp>
      <p:pic>
        <p:nvPicPr>
          <p:cNvPr id="141" name="Caribbean_map_channel_hurr_2018_grid.png" descr="Caribbean_map_channel_hurr_2018_gri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14504" y="870030"/>
            <a:ext cx="3775792" cy="306826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Line"/>
          <p:cNvSpPr/>
          <p:nvPr/>
        </p:nvSpPr>
        <p:spPr>
          <a:xfrm flipH="1" flipV="1">
            <a:off x="6793309" y="2633559"/>
            <a:ext cx="1188592" cy="1577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3" name="Line"/>
          <p:cNvSpPr/>
          <p:nvPr/>
        </p:nvSpPr>
        <p:spPr>
          <a:xfrm flipH="1" flipV="1">
            <a:off x="6639123" y="2609896"/>
            <a:ext cx="550715" cy="104140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4" name="Green line: location ng467…"/>
          <p:cNvSpPr txBox="1"/>
          <p:nvPr/>
        </p:nvSpPr>
        <p:spPr>
          <a:xfrm>
            <a:off x="222387" y="787606"/>
            <a:ext cx="4269877" cy="2302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>
                <a:solidFill>
                  <a:srgbClr val="12A61E"/>
                </a:solidFill>
              </a:rPr>
              <a:t>Green line</a:t>
            </a:r>
            <a:r>
              <a:t>: location ng467</a:t>
            </a:r>
          </a:p>
          <a:p>
            <a:pPr algn="l"/>
            <a:r>
              <a:rPr>
                <a:solidFill>
                  <a:srgbClr val="C1671A"/>
                </a:solidFill>
              </a:rPr>
              <a:t>Orange line</a:t>
            </a:r>
            <a:r>
              <a:t>: location lowest red dot</a:t>
            </a:r>
          </a:p>
          <a:p>
            <a:pPr algn="l"/>
            <a:r>
              <a:t>Retrieving velocity profiles of other two red dots tonight (server not responding)</a:t>
            </a:r>
          </a:p>
        </p:txBody>
      </p:sp>
      <p:sp>
        <p:nvSpPr>
          <p:cNvPr id="145" name="Line"/>
          <p:cNvSpPr/>
          <p:nvPr/>
        </p:nvSpPr>
        <p:spPr>
          <a:xfrm flipV="1">
            <a:off x="3733799" y="2449363"/>
            <a:ext cx="3052516" cy="41448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46" name="thermal_wind_vs_GOFS31_VI_channel_2018-07-20 12:00:00.png" descr="thermal_wind_vs_GOFS31_VI_channel_2018-07-20 12:00: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583" y="3312442"/>
            <a:ext cx="4028840" cy="3128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thermal_wind_vs_GOFS31_VI_channel_2018-07-26 12:00:00.png" descr="thermal_wind_vs_GOFS31_VI_channel_2018-07-26 12:00:0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87980" y="3312442"/>
            <a:ext cx="4028841" cy="3128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thermal_wind_vs_GOFS31_VI_channel_2018-07-30 12:00:00.png" descr="thermal_wind_vs_GOFS31_VI_channel_2018-07-30 12:00:0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37375" y="3312442"/>
            <a:ext cx="4028842" cy="3128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thermal_wind_vs_GOFS31_VI_channel_2018-08-05 12:00:00.png" descr="thermal_wind_vs_GOFS31_VI_channel_2018-08-05 12:00:0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7270" y="6470741"/>
            <a:ext cx="4120111" cy="31995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thermal_wind_vs_GOFS31_VI_channel_2018-08-20 12:00:00.png" descr="thermal_wind_vs_GOFS31_VI_channel_2018-08-20 12:00:0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573329" y="6412588"/>
            <a:ext cx="4269877" cy="3315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thermal_wind_vs_GOFS31_VI_channel_2018-08-23 12:00:00.png" descr="thermal_wind_vs_GOFS31_VI_channel_2018-08-23 12:00:0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815503" y="6536403"/>
            <a:ext cx="3951004" cy="3068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