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61" r:id="rId2"/>
    <p:sldId id="262" r:id="rId3"/>
    <p:sldId id="26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/>
    <p:restoredTop sz="76285"/>
  </p:normalViewPr>
  <p:slideViewPr>
    <p:cSldViewPr snapToGrid="0" snapToObjects="1" showGuides="1">
      <p:cViewPr varScale="1">
        <p:scale>
          <a:sx n="95" d="100"/>
          <a:sy n="95" d="100"/>
        </p:scale>
        <p:origin x="10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5" d="100"/>
          <a:sy n="95" d="100"/>
        </p:scale>
        <p:origin x="2568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78FE1-6A4D-984A-B56E-8368B71C5AA1}" type="datetimeFigureOut">
              <a:rPr lang="en-US" smtClean="0"/>
              <a:t>4/8/20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8C50F-E0AF-CB4E-859A-51E283C3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2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figures: Black dots: position of Argo floats profiles on 2018-09-11</a:t>
            </a:r>
          </a:p>
          <a:p>
            <a:r>
              <a:rPr lang="en-US" dirty="0"/>
              <a:t>                  Open black circles: mean position of glider tracks on … (need to double check)</a:t>
            </a:r>
          </a:p>
          <a:p>
            <a:r>
              <a:rPr lang="en-US" dirty="0"/>
              <a:t>                   Temperature increments from NCODA  (provided by Pat Hogan) on 2018-09-11 at 0 m (top left figure) and at 60 m (top right figure)</a:t>
            </a:r>
          </a:p>
          <a:p>
            <a:r>
              <a:rPr lang="en-US" dirty="0"/>
              <a:t>Bottom left: SST from AVHRR on 2018-09-11</a:t>
            </a:r>
          </a:p>
          <a:p>
            <a:r>
              <a:rPr lang="en-US" dirty="0"/>
              <a:t>Bottom right: SSH anomaly from Jason-2 from 2018-09-06 to 2018-09-11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C50F-E0AF-CB4E-859A-51E283C34E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4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figures: Black dots: position of Argo floats profiles on 2018-09-11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            Open black circles: mean position of glider tracks on … (need to double check)</a:t>
            </a:r>
          </a:p>
          <a:p>
            <a:r>
              <a:rPr lang="en-US" dirty="0"/>
              <a:t>Top figures: Temperature increments from NCODA  (provided by Pat Hogan) on 2018-09-11 at 60 m (top left figure) and at 92 m (top right figure)</a:t>
            </a:r>
          </a:p>
          <a:p>
            <a:r>
              <a:rPr lang="en-US" dirty="0"/>
              <a:t>Lower left: Temperature increments at 60 m and Jason-2 tracks (black lines) from 2018-09-06 to 2018-09-11</a:t>
            </a:r>
          </a:p>
          <a:p>
            <a:r>
              <a:rPr lang="en-US" dirty="0"/>
              <a:t>Lower right: Temperature increments at 60 m </a:t>
            </a:r>
          </a:p>
          <a:p>
            <a:r>
              <a:rPr lang="en-US" dirty="0"/>
              <a:t>                    Black lines: Jason-2 tracks on 2018-09-11</a:t>
            </a:r>
          </a:p>
          <a:p>
            <a:r>
              <a:rPr lang="en-US" dirty="0"/>
              <a:t>                    White lines: Jason-2 tracks from 2018-09-06-2018-09-10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C50F-E0AF-CB4E-859A-51E283C34E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Black dots: position of Argo floats profiles on 2018-09-11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Open black circles: mean position of glider tracks on 2018-09-11 (almost 100% sure)</a:t>
            </a:r>
          </a:p>
          <a:p>
            <a:r>
              <a:rPr lang="en-US" dirty="0"/>
              <a:t>Temperature increments from NCODA  (provided by Pat Hogan) on 2018-09-11 at 60 m</a:t>
            </a:r>
          </a:p>
          <a:p>
            <a:r>
              <a:rPr lang="en-US" dirty="0"/>
              <a:t> Black lines: Jason-2 tracks on 2018-09-11</a:t>
            </a:r>
          </a:p>
          <a:p>
            <a:r>
              <a:rPr lang="en-US"/>
              <a:t>White lines: Jason-2 tracks from 2018-09-06-2018-09-10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C50F-E0AF-CB4E-859A-51E283C34E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8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69C-EADE-A844-9B50-8A990F26AA87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1BA-8592-AC4D-B48C-8530BFC94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4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69C-EADE-A844-9B50-8A990F26AA87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1BA-8592-AC4D-B48C-8530BFC94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69C-EADE-A844-9B50-8A990F26AA87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1BA-8592-AC4D-B48C-8530BFC94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6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69C-EADE-A844-9B50-8A990F26AA87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1BA-8592-AC4D-B48C-8530BFC94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69C-EADE-A844-9B50-8A990F26AA87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1BA-8592-AC4D-B48C-8530BFC94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69C-EADE-A844-9B50-8A990F26AA87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1BA-8592-AC4D-B48C-8530BFC94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6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69C-EADE-A844-9B50-8A990F26AA87}" type="datetimeFigureOut">
              <a:rPr lang="en-US" smtClean="0"/>
              <a:t>4/8/20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1BA-8592-AC4D-B48C-8530BFC94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8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69C-EADE-A844-9B50-8A990F26AA87}" type="datetimeFigureOut">
              <a:rPr lang="en-US" smtClean="0"/>
              <a:t>4/8/20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1BA-8592-AC4D-B48C-8530BFC94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6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69C-EADE-A844-9B50-8A990F26AA87}" type="datetimeFigureOut">
              <a:rPr lang="en-US" smtClean="0"/>
              <a:t>4/8/20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1BA-8592-AC4D-B48C-8530BFC94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2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69C-EADE-A844-9B50-8A990F26AA87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1BA-8592-AC4D-B48C-8530BFC94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69C-EADE-A844-9B50-8A990F26AA87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1BA-8592-AC4D-B48C-8530BFC94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8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B869C-EADE-A844-9B50-8A990F26AA87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31BA-8592-AC4D-B48C-8530BFC94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4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https://podaac.jpl.nasa.gov/dataset/OSTM_L2_OST_OGDR_GPS"/>
          <p:cNvSpPr txBox="1"/>
          <p:nvPr/>
        </p:nvSpPr>
        <p:spPr>
          <a:xfrm>
            <a:off x="4439376" y="3360301"/>
            <a:ext cx="3829575" cy="245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600"/>
            </a:lvl1pPr>
          </a:lstStyle>
          <a:p>
            <a:r>
              <a:rPr sz="1125"/>
              <a:t>https://podaac.jpl.nasa.gov/dataset/OSTM_L2_OST_OGDR_GPS</a:t>
            </a:r>
          </a:p>
        </p:txBody>
      </p:sp>
      <p:sp>
        <p:nvSpPr>
          <p:cNvPr id="148" name="Ocean Surface Topography Mission/Jason-2 (OSTM)"/>
          <p:cNvSpPr txBox="1"/>
          <p:nvPr/>
        </p:nvSpPr>
        <p:spPr>
          <a:xfrm>
            <a:off x="5044501" y="3582876"/>
            <a:ext cx="3108223" cy="211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defRPr sz="1287" b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905"/>
              <a:t>Ocean Surface Topography Mission/Jason-2 (OSTM)</a:t>
            </a:r>
          </a:p>
        </p:txBody>
      </p:sp>
      <p:sp>
        <p:nvSpPr>
          <p:cNvPr id="149" name="AVHRR by OSI SAF…"/>
          <p:cNvSpPr txBox="1"/>
          <p:nvPr/>
        </p:nvSpPr>
        <p:spPr>
          <a:xfrm>
            <a:off x="824345" y="3257485"/>
            <a:ext cx="2611292" cy="450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200"/>
            </a:pPr>
            <a:r>
              <a:rPr sz="1547"/>
              <a:t>AVHRR by OSI SAF </a:t>
            </a:r>
          </a:p>
          <a:p>
            <a:pPr defTabSz="321457">
              <a:defRPr sz="1300" b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914"/>
              <a:t>(Ocean and Sea Ice Satellite Application Facility)</a:t>
            </a:r>
          </a:p>
        </p:txBody>
      </p:sp>
      <p:sp>
        <p:nvSpPr>
          <p:cNvPr id="150" name="Overlap altimeter passes"/>
          <p:cNvSpPr txBox="1"/>
          <p:nvPr/>
        </p:nvSpPr>
        <p:spPr>
          <a:xfrm>
            <a:off x="5760506" y="1393511"/>
            <a:ext cx="170296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Overlap altimeter passes</a:t>
            </a:r>
          </a:p>
        </p:txBody>
      </p:sp>
      <p:pic>
        <p:nvPicPr>
          <p:cNvPr id="152" name="SST_AVHRR_Atlantic_2018_9_11.png" descr="SST_AVHRR_Atlantic_2018_9_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31" y="3677635"/>
            <a:ext cx="4512502" cy="3035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SSHA_Atlantic_2018_9_10.png" descr="SSHA_Atlantic_2018_9_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06797" y="3771505"/>
            <a:ext cx="4512502" cy="3008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temp_increment_Atlant_0.0_2018_9_11.png" descr="temp_increment_Atlant_0.0_2018_9_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5047" y="290787"/>
            <a:ext cx="4401669" cy="3035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temp_increment_Atlant_60.0_2018_9_11.png" descr="temp_increment_Atlant_60.0_2018_9_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87452" y="339471"/>
            <a:ext cx="4362503" cy="3008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816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temp_increment_Atlant_60.0_2018_9_11.png" descr="temp_increment_Atlant_60.0_2018_9_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910" y="307780"/>
            <a:ext cx="4375692" cy="2949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temp_increment_Atlant_92.0_2018_9_11.png" descr="temp_increment_Atlant_92.0_2018_9_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86380" y="268350"/>
            <a:ext cx="4492665" cy="3028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temp_increment_Atlant_60.0_2018_9_11.png" descr="temp_increment_Atlant_60.0_2018_9_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424" y="3311632"/>
            <a:ext cx="4492664" cy="3331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temp_increment_Atlant_60.0_2018_9_11.png" descr="temp_increment_Atlant_60.0_2018_9_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94812" y="3365294"/>
            <a:ext cx="4675802" cy="32243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549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temp_increment_Atlant_60.0_2018_10_10.png" descr="temp_increment_Atlant_60.0_2018_10_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653" y="560069"/>
            <a:ext cx="8320695" cy="57378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47484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292</Words>
  <Application>Microsoft Macintosh PowerPoint</Application>
  <PresentationFormat>On-screen Show (4:3)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2019-06-03T15:07:37Z</dcterms:created>
  <dcterms:modified xsi:type="dcterms:W3CDTF">2020-04-08T14:43:35Z</dcterms:modified>
</cp:coreProperties>
</file>