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4" r:id="rId2"/>
    <p:sldId id="270" r:id="rId3"/>
    <p:sldId id="269" r:id="rId4"/>
    <p:sldId id="271" r:id="rId5"/>
    <p:sldId id="272" r:id="rId6"/>
    <p:sldId id="273" r:id="rId7"/>
    <p:sldId id="275" r:id="rId8"/>
    <p:sldId id="259" r:id="rId9"/>
    <p:sldId id="256" r:id="rId10"/>
    <p:sldId id="261" r:id="rId11"/>
    <p:sldId id="266" r:id="rId12"/>
    <p:sldId id="262" r:id="rId13"/>
    <p:sldId id="265" r:id="rId14"/>
    <p:sldId id="276" r:id="rId15"/>
    <p:sldId id="277" r:id="rId16"/>
    <p:sldId id="264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1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0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4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4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7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1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639C5-F04F-4F40-BAEB-72EBA45DFB74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A47A3-FCCF-F74D-86DA-F468674E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DEBD51-B109-6E47-A686-915078D1D29F}"/>
              </a:ext>
            </a:extLst>
          </p:cNvPr>
          <p:cNvSpPr txBox="1"/>
          <p:nvPr/>
        </p:nvSpPr>
        <p:spPr>
          <a:xfrm>
            <a:off x="111108" y="106852"/>
            <a:ext cx="908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GOFS 3.1/NCODA vs ng288 during Hurricane Michael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AF4C8-26E6-7D47-ABFB-D754ECE3A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10" y="801546"/>
            <a:ext cx="7543800" cy="2933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DF8F50-FB03-C940-B90E-F4AD2EEE9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84" y="3735246"/>
            <a:ext cx="7543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0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974DB6-C13D-444B-84C2-FCD8427CB570}"/>
              </a:ext>
            </a:extLst>
          </p:cNvPr>
          <p:cNvSpPr txBox="1"/>
          <p:nvPr/>
        </p:nvSpPr>
        <p:spPr>
          <a:xfrm>
            <a:off x="1741577" y="0"/>
            <a:ext cx="5660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Sound Velocity in the MAB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09F101-73E0-E44C-9F41-02298041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1" y="3757496"/>
            <a:ext cx="7594600" cy="293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DAC45-0B30-6F4B-AB13-2CFD784E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1" y="707886"/>
            <a:ext cx="7543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7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974DB6-C13D-444B-84C2-FCD8427CB570}"/>
              </a:ext>
            </a:extLst>
          </p:cNvPr>
          <p:cNvSpPr txBox="1"/>
          <p:nvPr/>
        </p:nvSpPr>
        <p:spPr>
          <a:xfrm>
            <a:off x="1741577" y="0"/>
            <a:ext cx="5660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Sound Velocity in the MAB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09F101-73E0-E44C-9F41-02298041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95" y="707886"/>
            <a:ext cx="7594600" cy="293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F9614-6B76-2E4A-BE8E-A28238CDB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95" y="3641586"/>
            <a:ext cx="7594600" cy="2933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EF130F-3580-6747-833C-AFDFCC73C577}"/>
              </a:ext>
            </a:extLst>
          </p:cNvPr>
          <p:cNvSpPr txBox="1"/>
          <p:nvPr/>
        </p:nvSpPr>
        <p:spPr>
          <a:xfrm>
            <a:off x="5185317" y="3641586"/>
            <a:ext cx="10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GOFS 3.1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EDF3B-C602-6A42-AFAD-7F7B5BC8E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95" y="3641586"/>
            <a:ext cx="7594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1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9A9B45-69DC-0A46-9373-75C1312A5133}"/>
              </a:ext>
            </a:extLst>
          </p:cNvPr>
          <p:cNvSpPr txBox="1"/>
          <p:nvPr/>
        </p:nvSpPr>
        <p:spPr>
          <a:xfrm>
            <a:off x="144965" y="-17904"/>
            <a:ext cx="907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Sound Velocity in the Virgin Island Passage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F726C-43F8-2947-ABD6-0631DBE2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1" y="3879231"/>
            <a:ext cx="7670800" cy="293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D2680-017E-9645-A250-905406EB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817756"/>
            <a:ext cx="7505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9A9B45-69DC-0A46-9373-75C1312A5133}"/>
              </a:ext>
            </a:extLst>
          </p:cNvPr>
          <p:cNvSpPr txBox="1"/>
          <p:nvPr/>
        </p:nvSpPr>
        <p:spPr>
          <a:xfrm>
            <a:off x="144965" y="-17904"/>
            <a:ext cx="907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Sound Velocity in the Virgin Island Passage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F726C-43F8-2947-ABD6-0631DBE2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1" y="3879231"/>
            <a:ext cx="7670800" cy="293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0F4CF-833D-E04A-9CFD-987454616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11" y="817756"/>
            <a:ext cx="7632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5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9A9B45-69DC-0A46-9373-75C1312A5133}"/>
              </a:ext>
            </a:extLst>
          </p:cNvPr>
          <p:cNvSpPr txBox="1"/>
          <p:nvPr/>
        </p:nvSpPr>
        <p:spPr>
          <a:xfrm>
            <a:off x="144965" y="-17904"/>
            <a:ext cx="907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Sound Velocity in the Virgin Island Passage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F726C-43F8-2947-ABD6-0631DBE2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1" y="689982"/>
            <a:ext cx="7670800" cy="293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F0976-EC75-B94D-AA6A-62378C9D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71" y="3623682"/>
            <a:ext cx="7670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4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9A9B45-69DC-0A46-9373-75C1312A5133}"/>
              </a:ext>
            </a:extLst>
          </p:cNvPr>
          <p:cNvSpPr txBox="1"/>
          <p:nvPr/>
        </p:nvSpPr>
        <p:spPr>
          <a:xfrm>
            <a:off x="2233031" y="-100362"/>
            <a:ext cx="467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Sound Velocity in SAB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F10BC-7977-1B43-A173-88B71AE48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659904"/>
            <a:ext cx="75057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64702-6986-0C4E-B1B3-4C374C6A6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3645984"/>
            <a:ext cx="7670800" cy="293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553585-3236-034C-BCAE-8FE1FBF4E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72" y="475630"/>
            <a:ext cx="2379986" cy="18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9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5F043-E2E6-224A-AAEA-4FB3A7B43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95661"/>
            <a:ext cx="7632700" cy="293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A5D037-E628-B945-9D68-3366FFDC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3657135"/>
            <a:ext cx="7670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89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54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DEBD51-B109-6E47-A686-915078D1D29F}"/>
              </a:ext>
            </a:extLst>
          </p:cNvPr>
          <p:cNvSpPr txBox="1"/>
          <p:nvPr/>
        </p:nvSpPr>
        <p:spPr>
          <a:xfrm>
            <a:off x="213306" y="0"/>
            <a:ext cx="8878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HMON-RTOFS vs ng288 during Hurricane Michael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AF4C8-26E6-7D47-ABFB-D754ECE3A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10" y="801546"/>
            <a:ext cx="7543800" cy="29337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94BDCF-F496-5F41-9186-58B41B7FD60C}"/>
              </a:ext>
            </a:extLst>
          </p:cNvPr>
          <p:cNvGrpSpPr/>
          <p:nvPr/>
        </p:nvGrpSpPr>
        <p:grpSpPr>
          <a:xfrm>
            <a:off x="916715" y="3735246"/>
            <a:ext cx="7543800" cy="3042917"/>
            <a:chOff x="990649" y="3704462"/>
            <a:chExt cx="7543800" cy="304291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68D8AF-EBB1-EE4E-8DA3-C0F7AC2D0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49" y="3813679"/>
              <a:ext cx="7543800" cy="29337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E412A-69CC-6D42-AC31-E5372F03EF88}"/>
                </a:ext>
              </a:extLst>
            </p:cNvPr>
            <p:cNvSpPr/>
            <p:nvPr/>
          </p:nvSpPr>
          <p:spPr>
            <a:xfrm>
              <a:off x="4114800" y="3704462"/>
              <a:ext cx="914400" cy="401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B3E79D-EB62-4247-81F3-5840A2DF53B5}"/>
              </a:ext>
            </a:extLst>
          </p:cNvPr>
          <p:cNvSpPr txBox="1"/>
          <p:nvPr/>
        </p:nvSpPr>
        <p:spPr>
          <a:xfrm>
            <a:off x="3689190" y="3767357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HMON-HYCOM</a:t>
            </a:r>
          </a:p>
        </p:txBody>
      </p:sp>
    </p:spTree>
    <p:extLst>
      <p:ext uri="{BB962C8B-B14F-4D97-AF65-F5344CB8AC3E}">
        <p14:creationId xmlns:p14="http://schemas.microsoft.com/office/powerpoint/2010/main" val="417656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DEBD51-B109-6E47-A686-915078D1D29F}"/>
              </a:ext>
            </a:extLst>
          </p:cNvPr>
          <p:cNvSpPr txBox="1"/>
          <p:nvPr/>
        </p:nvSpPr>
        <p:spPr>
          <a:xfrm>
            <a:off x="86061" y="155215"/>
            <a:ext cx="896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HWRF-POM vs ng288 during Hurricane Michael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AF4C8-26E6-7D47-ABFB-D754ECE3A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10" y="801546"/>
            <a:ext cx="7543800" cy="293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DADAEA-26AE-EB4E-947D-F2923390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10" y="3791377"/>
            <a:ext cx="7543800" cy="293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C31ED-4470-0846-AB98-656C5194AFA4}"/>
              </a:ext>
            </a:extLst>
          </p:cNvPr>
          <p:cNvSpPr txBox="1"/>
          <p:nvPr/>
        </p:nvSpPr>
        <p:spPr>
          <a:xfrm>
            <a:off x="3485480" y="3791377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HWRF-</a:t>
            </a:r>
          </a:p>
        </p:txBody>
      </p:sp>
    </p:spTree>
    <p:extLst>
      <p:ext uri="{BB962C8B-B14F-4D97-AF65-F5344CB8AC3E}">
        <p14:creationId xmlns:p14="http://schemas.microsoft.com/office/powerpoint/2010/main" val="241808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DEBD51-B109-6E47-A686-915078D1D29F}"/>
              </a:ext>
            </a:extLst>
          </p:cNvPr>
          <p:cNvSpPr txBox="1"/>
          <p:nvPr/>
        </p:nvSpPr>
        <p:spPr>
          <a:xfrm>
            <a:off x="139849" y="196750"/>
            <a:ext cx="90041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HWRF-HYCOM vs ng288 during Hurricane Michael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AF4C8-26E6-7D47-ABFB-D754ECE3A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10" y="812303"/>
            <a:ext cx="7543800" cy="293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882E23-1C13-DD45-ACD4-DEACBBFBD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42" y="3844739"/>
            <a:ext cx="7543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4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DEBD51-B109-6E47-A686-915078D1D29F}"/>
              </a:ext>
            </a:extLst>
          </p:cNvPr>
          <p:cNvSpPr txBox="1"/>
          <p:nvPr/>
        </p:nvSpPr>
        <p:spPr>
          <a:xfrm>
            <a:off x="139849" y="196750"/>
            <a:ext cx="9004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HWRF-HYCOM-WW3 vs ng288 during Hurricane Michael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AF4C8-26E6-7D47-ABFB-D754ECE3A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10" y="812303"/>
            <a:ext cx="7543800" cy="293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DEDCAD-A103-9040-8DEC-F1B726509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42" y="3892026"/>
            <a:ext cx="7543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7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44D37D-0B81-044F-AA21-0A1C9D4F5A4A}"/>
              </a:ext>
            </a:extLst>
          </p:cNvPr>
          <p:cNvSpPr txBox="1"/>
          <p:nvPr/>
        </p:nvSpPr>
        <p:spPr>
          <a:xfrm>
            <a:off x="3050782" y="0"/>
            <a:ext cx="3042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Surface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F7961-D028-BB4B-8E3B-A46646E39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579540"/>
            <a:ext cx="3976485" cy="3062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59CFDA-7051-F746-AA3C-6EBE8794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855" y="3579540"/>
            <a:ext cx="4162022" cy="3126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6BB00-6029-7244-A43A-FB4540F1A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422" y="665217"/>
            <a:ext cx="3501156" cy="27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3DFA21-B813-5C4E-89DD-EA00A602F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14" y="611924"/>
            <a:ext cx="3744529" cy="2955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89BBC6-08A8-DA4F-84A1-94D4D0E102B8}"/>
              </a:ext>
            </a:extLst>
          </p:cNvPr>
          <p:cNvSpPr txBox="1"/>
          <p:nvPr/>
        </p:nvSpPr>
        <p:spPr>
          <a:xfrm>
            <a:off x="1600274" y="-59176"/>
            <a:ext cx="6325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Surface Fields During Michael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5B15BA-0529-1B44-BE3B-164E036B9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07" y="3678182"/>
            <a:ext cx="4154038" cy="30374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BC8BB9-9203-CF4F-ADE0-0980A6D95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92" y="3604610"/>
            <a:ext cx="4039462" cy="31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EA281-77EF-8443-BE38-6372042D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14" y="672662"/>
            <a:ext cx="3491725" cy="2756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62E23-9131-3241-BC87-09D0D00A2726}"/>
              </a:ext>
            </a:extLst>
          </p:cNvPr>
          <p:cNvSpPr txBox="1"/>
          <p:nvPr/>
        </p:nvSpPr>
        <p:spPr>
          <a:xfrm>
            <a:off x="1600274" y="-59176"/>
            <a:ext cx="6325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Surface Fields During Michael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4CC956-3488-0647-84DE-5125988F0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083" y="3584028"/>
            <a:ext cx="4239682" cy="3100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5806CE-8153-0246-BA96-89D5A91D8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89" y="3527535"/>
            <a:ext cx="417195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4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974DB6-C13D-444B-84C2-FCD8427CB570}"/>
              </a:ext>
            </a:extLst>
          </p:cNvPr>
          <p:cNvSpPr txBox="1"/>
          <p:nvPr/>
        </p:nvSpPr>
        <p:spPr>
          <a:xfrm>
            <a:off x="1741577" y="0"/>
            <a:ext cx="5660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Sound Velocity in the MAB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09F101-73E0-E44C-9F41-02298041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1" y="3757496"/>
            <a:ext cx="7594600" cy="293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4E0506-69FD-F048-A061-15D1796C1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1" y="707886"/>
            <a:ext cx="7429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8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18437</TotalTime>
  <Words>87</Words>
  <Application>Microsoft Macintosh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48</cp:revision>
  <dcterms:created xsi:type="dcterms:W3CDTF">2019-03-29T14:14:00Z</dcterms:created>
  <dcterms:modified xsi:type="dcterms:W3CDTF">2019-04-17T14:54:24Z</dcterms:modified>
</cp:coreProperties>
</file>