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61" r:id="rId4"/>
    <p:sldId id="258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/>
    <p:restoredTop sz="96443"/>
  </p:normalViewPr>
  <p:slideViewPr>
    <p:cSldViewPr snapToGrid="0" snapToObjects="1" showGuides="1">
      <p:cViewPr varScale="1">
        <p:scale>
          <a:sx n="129" d="100"/>
          <a:sy n="129" d="100"/>
        </p:scale>
        <p:origin x="200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8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7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2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9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63CA-6194-6348-B607-252CA02E42EF}" type="datetimeFigureOut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C5E9-2EFE-C149-9625-84856E86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0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0F4FC-5DEB-0D4D-8B30-19E7874F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06" y="94593"/>
            <a:ext cx="7904388" cy="6763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2C252C-BEEC-CA49-B6F7-903C193D1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1"/>
          <a:stretch/>
        </p:blipFill>
        <p:spPr>
          <a:xfrm>
            <a:off x="5732081" y="666968"/>
            <a:ext cx="3327839" cy="24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5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E7A893-D7D0-9041-9DE9-1A63FD4F8DE6}"/>
              </a:ext>
            </a:extLst>
          </p:cNvPr>
          <p:cNvSpPr txBox="1"/>
          <p:nvPr/>
        </p:nvSpPr>
        <p:spPr>
          <a:xfrm>
            <a:off x="1954724" y="5921898"/>
            <a:ext cx="524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profiles = 123335 </a:t>
            </a:r>
          </a:p>
          <a:p>
            <a:r>
              <a:rPr lang="en-US" sz="2400" dirty="0"/>
              <a:t>Total number of Argo profiles =     17264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43695-AC61-5E44-8D6B-2A2C9D064AAD}"/>
              </a:ext>
            </a:extLst>
          </p:cNvPr>
          <p:cNvSpPr txBox="1"/>
          <p:nvPr/>
        </p:nvSpPr>
        <p:spPr>
          <a:xfrm>
            <a:off x="1592461" y="105104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ARGO Floats </a:t>
            </a:r>
          </a:p>
          <a:p>
            <a:pPr algn="ctr"/>
            <a:r>
              <a:rPr lang="en-US" sz="3200" dirty="0"/>
              <a:t>During the 2018 Hurricane Season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EF51D-3FC3-E24B-AFE0-75835D11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" y="1234106"/>
            <a:ext cx="9067022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4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7FFDC8-B2E9-684D-B800-42C1A90BF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1240129"/>
            <a:ext cx="9072882" cy="4639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A6497-0FC3-A646-9BE8-72408BEE08E1}"/>
              </a:ext>
            </a:extLst>
          </p:cNvPr>
          <p:cNvSpPr txBox="1"/>
          <p:nvPr/>
        </p:nvSpPr>
        <p:spPr>
          <a:xfrm>
            <a:off x="1911779" y="5879133"/>
            <a:ext cx="524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profiles = 123335 </a:t>
            </a:r>
          </a:p>
          <a:p>
            <a:r>
              <a:rPr lang="en-US" sz="2400" dirty="0"/>
              <a:t>Total number of Argo profiles =     17264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C1160-ACA1-4C46-ADBD-E9947E1DACD7}"/>
              </a:ext>
            </a:extLst>
          </p:cNvPr>
          <p:cNvSpPr txBox="1"/>
          <p:nvPr/>
        </p:nvSpPr>
        <p:spPr>
          <a:xfrm>
            <a:off x="1592461" y="105104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ARGO Floats </a:t>
            </a:r>
          </a:p>
          <a:p>
            <a:pPr algn="ctr"/>
            <a:r>
              <a:rPr lang="en-US" sz="3200" dirty="0"/>
              <a:t>During the 2018 Hurricane Season</a:t>
            </a:r>
          </a:p>
        </p:txBody>
      </p:sp>
    </p:spTree>
    <p:extLst>
      <p:ext uri="{BB962C8B-B14F-4D97-AF65-F5344CB8AC3E}">
        <p14:creationId xmlns:p14="http://schemas.microsoft.com/office/powerpoint/2010/main" val="184656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0C700-ECCC-994C-B03B-87F2BE17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63" y="91440"/>
            <a:ext cx="7908073" cy="6766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2B824F-273F-034B-BBFA-EEFAB3D55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5"/>
          <a:stretch/>
        </p:blipFill>
        <p:spPr>
          <a:xfrm>
            <a:off x="5613956" y="662149"/>
            <a:ext cx="3477494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6DC8E-D496-B545-9754-C5EDA81A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163"/>
            <a:ext cx="9067022" cy="4636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41CBD-E1FF-8546-A108-7860A6BD2985}"/>
              </a:ext>
            </a:extLst>
          </p:cNvPr>
          <p:cNvSpPr txBox="1"/>
          <p:nvPr/>
        </p:nvSpPr>
        <p:spPr>
          <a:xfrm>
            <a:off x="1911779" y="5848326"/>
            <a:ext cx="524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profiles = 103511 </a:t>
            </a:r>
          </a:p>
          <a:p>
            <a:r>
              <a:rPr lang="en-US" sz="2400" dirty="0"/>
              <a:t>Total number of Argo profiles =     13164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5EF07-3AD7-DF4B-8824-8A9A17604E22}"/>
              </a:ext>
            </a:extLst>
          </p:cNvPr>
          <p:cNvSpPr txBox="1"/>
          <p:nvPr/>
        </p:nvSpPr>
        <p:spPr>
          <a:xfrm>
            <a:off x="1592461" y="105104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ARGO Floats </a:t>
            </a:r>
          </a:p>
          <a:p>
            <a:pPr algn="ctr"/>
            <a:r>
              <a:rPr lang="en-US" sz="3200" dirty="0"/>
              <a:t>During the 2019 Hurricane Season</a:t>
            </a:r>
          </a:p>
        </p:txBody>
      </p:sp>
    </p:spTree>
    <p:extLst>
      <p:ext uri="{BB962C8B-B14F-4D97-AF65-F5344CB8AC3E}">
        <p14:creationId xmlns:p14="http://schemas.microsoft.com/office/powerpoint/2010/main" val="357118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7205A8-1C23-4D45-9718-0704842744D2}"/>
              </a:ext>
            </a:extLst>
          </p:cNvPr>
          <p:cNvSpPr txBox="1"/>
          <p:nvPr/>
        </p:nvSpPr>
        <p:spPr>
          <a:xfrm>
            <a:off x="1911779" y="5848326"/>
            <a:ext cx="524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number of glider profiles = 103511 </a:t>
            </a:r>
          </a:p>
          <a:p>
            <a:r>
              <a:rPr lang="en-US" sz="2400" dirty="0"/>
              <a:t>Total number of Argo profiles =     13164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43670-BE77-004C-84B7-6BD6354B8641}"/>
              </a:ext>
            </a:extLst>
          </p:cNvPr>
          <p:cNvSpPr txBox="1"/>
          <p:nvPr/>
        </p:nvSpPr>
        <p:spPr>
          <a:xfrm>
            <a:off x="1592461" y="105104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ARGO Floats </a:t>
            </a:r>
          </a:p>
          <a:p>
            <a:pPr algn="ctr"/>
            <a:r>
              <a:rPr lang="en-US" sz="3200" dirty="0"/>
              <a:t>During the 2019 Hurricane Season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CB858-6659-BC4A-8D7D-C02C903E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" y="1212318"/>
            <a:ext cx="9067024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3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5960</TotalTime>
  <Words>84</Words>
  <Application>Microsoft Macintosh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dcterms:created xsi:type="dcterms:W3CDTF">2020-01-31T16:50:00Z</dcterms:created>
  <dcterms:modified xsi:type="dcterms:W3CDTF">2020-02-05T19:32:39Z</dcterms:modified>
</cp:coreProperties>
</file>