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2" r:id="rId2"/>
    <p:sldId id="328" r:id="rId3"/>
    <p:sldId id="262" r:id="rId4"/>
    <p:sldId id="324" r:id="rId5"/>
    <p:sldId id="331" r:id="rId6"/>
    <p:sldId id="333" r:id="rId7"/>
    <p:sldId id="266" r:id="rId8"/>
    <p:sldId id="259" r:id="rId9"/>
    <p:sldId id="335" r:id="rId10"/>
    <p:sldId id="25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4F4C-1BDE-224E-A204-415C9982838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B99A-8198-6D4F-8AC1-5AE0A7D64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484C9-ABAD-6143-AF05-130EE5A561C7}"/>
              </a:ext>
            </a:extLst>
          </p:cNvPr>
          <p:cNvSpPr txBox="1"/>
          <p:nvPr/>
        </p:nvSpPr>
        <p:spPr>
          <a:xfrm>
            <a:off x="3803082" y="196325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42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0F4FC-5DEB-0D4D-8B30-19E7874F6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2"/>
          <a:stretch/>
        </p:blipFill>
        <p:spPr>
          <a:xfrm>
            <a:off x="1564640" y="1326150"/>
            <a:ext cx="6756354" cy="5389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C252C-BEEC-CA49-B6F7-903C193D1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1"/>
          <a:stretch/>
        </p:blipFill>
        <p:spPr>
          <a:xfrm>
            <a:off x="5732081" y="666968"/>
            <a:ext cx="3327839" cy="2499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63919-667E-9546-9AA4-2ED48BCB3432}"/>
              </a:ext>
            </a:extLst>
          </p:cNvPr>
          <p:cNvSpPr txBox="1"/>
          <p:nvPr/>
        </p:nvSpPr>
        <p:spPr>
          <a:xfrm>
            <a:off x="190857" y="502951"/>
            <a:ext cx="5366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gliders deployments = 62</a:t>
            </a:r>
          </a:p>
          <a:p>
            <a:r>
              <a:rPr lang="en-US" sz="2400" dirty="0"/>
              <a:t>Total number of glider profiles = 123335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696DA-22E5-6144-9493-F1DCCDF9D915}"/>
              </a:ext>
            </a:extLst>
          </p:cNvPr>
          <p:cNvSpPr txBox="1"/>
          <p:nvPr/>
        </p:nvSpPr>
        <p:spPr>
          <a:xfrm>
            <a:off x="3094692" y="20320"/>
            <a:ext cx="344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2018 Glider Picket line</a:t>
            </a:r>
          </a:p>
        </p:txBody>
      </p:sp>
    </p:spTree>
    <p:extLst>
      <p:ext uri="{BB962C8B-B14F-4D97-AF65-F5344CB8AC3E}">
        <p14:creationId xmlns:p14="http://schemas.microsoft.com/office/powerpoint/2010/main" val="1194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DA6497-0FC3-A646-9BE8-72408BEE08E1}"/>
              </a:ext>
            </a:extLst>
          </p:cNvPr>
          <p:cNvSpPr txBox="1"/>
          <p:nvPr/>
        </p:nvSpPr>
        <p:spPr>
          <a:xfrm>
            <a:off x="1911779" y="5879133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123335 </a:t>
            </a:r>
          </a:p>
          <a:p>
            <a:r>
              <a:rPr lang="en-US" sz="2400" dirty="0"/>
              <a:t>Total number of Argo profiles =     17264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1160-ACA1-4C46-ADBD-E9947E1DACD7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33BDF-3458-BD4C-929C-F8D8C340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098"/>
            <a:ext cx="9072882" cy="46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8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54277-609F-074F-B68B-483221D5DD0E}"/>
              </a:ext>
            </a:extLst>
          </p:cNvPr>
          <p:cNvSpPr txBox="1"/>
          <p:nvPr/>
        </p:nvSpPr>
        <p:spPr>
          <a:xfrm>
            <a:off x="1265477" y="0"/>
            <a:ext cx="658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2020 Glider Picket line and Hurricane Tracks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392C6-5725-4941-AC7E-6134A13FBD9B}"/>
              </a:ext>
            </a:extLst>
          </p:cNvPr>
          <p:cNvSpPr txBox="1"/>
          <p:nvPr/>
        </p:nvSpPr>
        <p:spPr>
          <a:xfrm>
            <a:off x="190857" y="502951"/>
            <a:ext cx="5366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gliders deployments = 79</a:t>
            </a:r>
          </a:p>
          <a:p>
            <a:r>
              <a:rPr lang="en-US" sz="2400" dirty="0"/>
              <a:t>Total number of glider profiles = 183377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C7034-9081-F444-B6FB-EDE378C2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3"/>
          <a:stretch/>
        </p:blipFill>
        <p:spPr>
          <a:xfrm>
            <a:off x="111511" y="1282074"/>
            <a:ext cx="8558784" cy="557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D4FAD-D2C6-744A-8E93-7CAD510B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35" y="501803"/>
            <a:ext cx="26634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5E2D74-0569-C241-A672-188BC864F693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183377 </a:t>
            </a:r>
          </a:p>
          <a:p>
            <a:r>
              <a:rPr lang="en-US" sz="2400" dirty="0"/>
              <a:t>Total number of Argo profiles =       9025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F1D91-45F7-FB4A-B0BB-9CA78CC5501B}"/>
              </a:ext>
            </a:extLst>
          </p:cNvPr>
          <p:cNvSpPr txBox="1"/>
          <p:nvPr/>
        </p:nvSpPr>
        <p:spPr>
          <a:xfrm>
            <a:off x="1592462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2020 Hurricane Season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8B0EC-FFA5-9240-B3F9-1988810C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1202436"/>
            <a:ext cx="904748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8EF0-2B87-664E-B8CE-625DC4F1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5" y="0"/>
            <a:ext cx="8272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56D8C-9560-2E4C-8E84-951C11A6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635"/>
            <a:ext cx="4389120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3D4E7-4D2E-8A49-B019-9B4EEFC9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40" y="1848625"/>
            <a:ext cx="4523060" cy="292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91FC5-BFD4-6C4D-83A1-F8CA3DF1E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58"/>
          <a:stretch/>
        </p:blipFill>
        <p:spPr>
          <a:xfrm>
            <a:off x="0" y="645459"/>
            <a:ext cx="4261472" cy="2693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C84C5-6F13-3542-A0CE-F245570FFFF7}"/>
              </a:ext>
            </a:extLst>
          </p:cNvPr>
          <p:cNvSpPr txBox="1"/>
          <p:nvPr/>
        </p:nvSpPr>
        <p:spPr>
          <a:xfrm>
            <a:off x="412377" y="233083"/>
            <a:ext cx="341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deployments = 79</a:t>
            </a:r>
          </a:p>
        </p:txBody>
      </p:sp>
    </p:spTree>
    <p:extLst>
      <p:ext uri="{BB962C8B-B14F-4D97-AF65-F5344CB8AC3E}">
        <p14:creationId xmlns:p14="http://schemas.microsoft.com/office/powerpoint/2010/main" val="321299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DEBAD-BBAA-3D4B-9095-1C4B57F93670}"/>
              </a:ext>
            </a:extLst>
          </p:cNvPr>
          <p:cNvSpPr txBox="1"/>
          <p:nvPr/>
        </p:nvSpPr>
        <p:spPr>
          <a:xfrm>
            <a:off x="3759245" y="2598003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9412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5D8AFC-D65F-A449-92AF-63240C38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4" r="40253"/>
          <a:stretch/>
        </p:blipFill>
        <p:spPr>
          <a:xfrm>
            <a:off x="657545" y="1554297"/>
            <a:ext cx="7376846" cy="5303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D2EAE-EE81-314C-8450-6EF96A28CA74}"/>
              </a:ext>
            </a:extLst>
          </p:cNvPr>
          <p:cNvSpPr txBox="1"/>
          <p:nvPr/>
        </p:nvSpPr>
        <p:spPr>
          <a:xfrm>
            <a:off x="1458932" y="0"/>
            <a:ext cx="6564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2019 Glider Picket line and Hurricane Tracks</a:t>
            </a:r>
          </a:p>
        </p:txBody>
      </p:sp>
      <p:pic>
        <p:nvPicPr>
          <p:cNvPr id="5" name="Google Shape;221;p13">
            <a:extLst>
              <a:ext uri="{FF2B5EF4-FFF2-40B4-BE49-F238E27FC236}">
                <a16:creationId xmlns:a16="http://schemas.microsoft.com/office/drawing/2014/main" id="{B51046E5-8107-A24B-A0E9-D4C574FCA1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145" b="3078"/>
          <a:stretch/>
        </p:blipFill>
        <p:spPr>
          <a:xfrm>
            <a:off x="6267351" y="1042598"/>
            <a:ext cx="2661832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903EA-D4C7-144E-B6B8-D7CEA17F96F7}"/>
              </a:ext>
            </a:extLst>
          </p:cNvPr>
          <p:cNvSpPr txBox="1"/>
          <p:nvPr/>
        </p:nvSpPr>
        <p:spPr>
          <a:xfrm>
            <a:off x="287676" y="513708"/>
            <a:ext cx="7407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deployments = 54 (~half volunteer)</a:t>
            </a:r>
          </a:p>
          <a:p>
            <a:r>
              <a:rPr lang="en-US" sz="2400" dirty="0"/>
              <a:t>Total number of glider profiles = 103511</a:t>
            </a:r>
          </a:p>
        </p:txBody>
      </p:sp>
    </p:spTree>
    <p:extLst>
      <p:ext uri="{BB962C8B-B14F-4D97-AF65-F5344CB8AC3E}">
        <p14:creationId xmlns:p14="http://schemas.microsoft.com/office/powerpoint/2010/main" val="5680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205A8-1C23-4D45-9718-0704842744D2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103511 </a:t>
            </a:r>
          </a:p>
          <a:p>
            <a:r>
              <a:rPr lang="en-US" sz="2400" dirty="0"/>
              <a:t>Total number of Argo profiles =     13164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43670-BE77-004C-84B7-6BD6354B8641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2019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CB858-6659-BC4A-8D7D-C02C903E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" y="1212318"/>
            <a:ext cx="9067024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DEBAD-BBAA-3D4B-9095-1C4B57F93670}"/>
              </a:ext>
            </a:extLst>
          </p:cNvPr>
          <p:cNvSpPr txBox="1"/>
          <p:nvPr/>
        </p:nvSpPr>
        <p:spPr>
          <a:xfrm>
            <a:off x="3854496" y="2598003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8331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145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3</cp:revision>
  <dcterms:created xsi:type="dcterms:W3CDTF">2021-02-11T14:59:40Z</dcterms:created>
  <dcterms:modified xsi:type="dcterms:W3CDTF">2021-02-11T15:17:55Z</dcterms:modified>
</cp:coreProperties>
</file>