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9"/>
    <p:restoredTop sz="94598"/>
  </p:normalViewPr>
  <p:slideViewPr>
    <p:cSldViewPr snapToGrid="0" snapToObjects="1">
      <p:cViewPr varScale="1">
        <p:scale>
          <a:sx n="125" d="100"/>
          <a:sy n="125" d="100"/>
        </p:scale>
        <p:origin x="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53F8-BC21-EF47-B7B5-A075C9157B8B}" type="datetimeFigureOut">
              <a:rPr lang="en-US" smtClean="0"/>
              <a:t>8/12/20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13A5-05D4-CC4D-860A-1ADED409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8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53F8-BC21-EF47-B7B5-A075C9157B8B}" type="datetimeFigureOut">
              <a:rPr lang="en-US" smtClean="0"/>
              <a:t>8/12/20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13A5-05D4-CC4D-860A-1ADED409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8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53F8-BC21-EF47-B7B5-A075C9157B8B}" type="datetimeFigureOut">
              <a:rPr lang="en-US" smtClean="0"/>
              <a:t>8/12/20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13A5-05D4-CC4D-860A-1ADED409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9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53F8-BC21-EF47-B7B5-A075C9157B8B}" type="datetimeFigureOut">
              <a:rPr lang="en-US" smtClean="0"/>
              <a:t>8/12/20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13A5-05D4-CC4D-860A-1ADED409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1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53F8-BC21-EF47-B7B5-A075C9157B8B}" type="datetimeFigureOut">
              <a:rPr lang="en-US" smtClean="0"/>
              <a:t>8/12/20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13A5-05D4-CC4D-860A-1ADED409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2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53F8-BC21-EF47-B7B5-A075C9157B8B}" type="datetimeFigureOut">
              <a:rPr lang="en-US" smtClean="0"/>
              <a:t>8/12/20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13A5-05D4-CC4D-860A-1ADED409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7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53F8-BC21-EF47-B7B5-A075C9157B8B}" type="datetimeFigureOut">
              <a:rPr lang="en-US" smtClean="0"/>
              <a:t>8/12/20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13A5-05D4-CC4D-860A-1ADED409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9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53F8-BC21-EF47-B7B5-A075C9157B8B}" type="datetimeFigureOut">
              <a:rPr lang="en-US" smtClean="0"/>
              <a:t>8/12/20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13A5-05D4-CC4D-860A-1ADED409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3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53F8-BC21-EF47-B7B5-A075C9157B8B}" type="datetimeFigureOut">
              <a:rPr lang="en-US" smtClean="0"/>
              <a:t>8/12/20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13A5-05D4-CC4D-860A-1ADED409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7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53F8-BC21-EF47-B7B5-A075C9157B8B}" type="datetimeFigureOut">
              <a:rPr lang="en-US" smtClean="0"/>
              <a:t>8/12/20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13A5-05D4-CC4D-860A-1ADED409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4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53F8-BC21-EF47-B7B5-A075C9157B8B}" type="datetimeFigureOut">
              <a:rPr lang="en-US" smtClean="0"/>
              <a:t>8/12/20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13A5-05D4-CC4D-860A-1ADED409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5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653F8-BC21-EF47-B7B5-A075C9157B8B}" type="datetimeFigureOut">
              <a:rPr lang="en-US" smtClean="0"/>
              <a:t>8/12/20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413A5-05D4-CC4D-860A-1ADED409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9F4347-9A14-2F41-AC50-B2D9AB001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2448" y="133497"/>
            <a:ext cx="4269560" cy="32004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9B83D0E-73B8-1F4A-8F44-D324100844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9225" y="3448493"/>
            <a:ext cx="3958389" cy="3200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7AD667D-A028-7840-B920-30A411F8BF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661" y="3288857"/>
            <a:ext cx="4082515" cy="3200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E47C14C-CE9D-D54A-A60B-B2DD00EAE3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395" y="80335"/>
            <a:ext cx="419875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857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9CF549-AAB3-F54F-87F2-E1D61906D3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665" y="162884"/>
            <a:ext cx="4257480" cy="3200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83CB49E-40DC-8742-8F50-C01EA20EE7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794" y="3473007"/>
            <a:ext cx="3871023" cy="3200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A489620-BA60-4447-87D2-9E1DB0219E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2878" y="3530452"/>
            <a:ext cx="3856383" cy="3200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0AE1CD-A076-C243-BB52-596509060875}"/>
              </a:ext>
            </a:extLst>
          </p:cNvPr>
          <p:cNvSpPr txBox="1"/>
          <p:nvPr/>
        </p:nvSpPr>
        <p:spPr>
          <a:xfrm>
            <a:off x="5369442" y="967563"/>
            <a:ext cx="29063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SSH from HMON-HYCOM</a:t>
            </a:r>
          </a:p>
          <a:p>
            <a:r>
              <a:rPr lang="en-US" dirty="0"/>
              <a:t>In the output files that I have</a:t>
            </a:r>
          </a:p>
          <a:p>
            <a:r>
              <a:rPr lang="en-US" dirty="0"/>
              <a:t>Access to</a:t>
            </a:r>
          </a:p>
        </p:txBody>
      </p:sp>
    </p:spTree>
    <p:extLst>
      <p:ext uri="{BB962C8B-B14F-4D97-AF65-F5344CB8AC3E}">
        <p14:creationId xmlns:p14="http://schemas.microsoft.com/office/powerpoint/2010/main" val="2465592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13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Aristizabal Vargas</dc:creator>
  <cp:lastModifiedBy>Maria Aristizabal Vargas</cp:lastModifiedBy>
  <cp:revision>4</cp:revision>
  <dcterms:created xsi:type="dcterms:W3CDTF">2020-07-24T19:34:35Z</dcterms:created>
  <dcterms:modified xsi:type="dcterms:W3CDTF">2020-08-12T14:56:13Z</dcterms:modified>
</cp:coreProperties>
</file>