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1"/>
    <p:restoredTop sz="96443"/>
  </p:normalViewPr>
  <p:slideViewPr>
    <p:cSldViewPr snapToGrid="0" snapToObjects="1">
      <p:cViewPr varScale="1">
        <p:scale>
          <a:sx n="113" d="100"/>
          <a:sy n="113" d="100"/>
        </p:scale>
        <p:origin x="1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BDF9-E34E-074A-B2AD-2C9BF5FE8BE5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D274-595D-5040-AC5D-2479A94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1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5A06F-7E1C-5B45-A970-5F95B575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83" y="133560"/>
            <a:ext cx="412172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BAA2F-3810-9748-BDC6-CF50A642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9" y="3442606"/>
            <a:ext cx="4002199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0A5D6-5588-9F48-B4FE-44ACB50427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7"/>
          <a:stretch/>
        </p:blipFill>
        <p:spPr>
          <a:xfrm>
            <a:off x="4896618" y="3476730"/>
            <a:ext cx="4166038" cy="3160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92909-D467-7049-BDEC-AB3E154CD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89" y="124000"/>
            <a:ext cx="401910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0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6FBF83-4C6B-F04E-A2EA-3FDA6661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62"/>
            <a:ext cx="3571683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91803-C337-EE47-B948-88403190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08" y="95833"/>
            <a:ext cx="4325069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0F485-FE18-4C43-8F50-D965BB50A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0279"/>
            <a:ext cx="38009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2A8AF-545A-FA4D-BA78-06C87AD1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39" y="167403"/>
            <a:ext cx="4175036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DB5B65-EC81-4344-8DF6-4D2516C6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0" y="126722"/>
            <a:ext cx="414919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4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D61B8-B512-C84A-9C95-997F8382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84" y="125561"/>
            <a:ext cx="3924628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68182-7995-0D40-978B-8DA406D9B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"/>
          <a:stretch/>
        </p:blipFill>
        <p:spPr>
          <a:xfrm>
            <a:off x="293429" y="152185"/>
            <a:ext cx="3767992" cy="317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80D51-0019-1549-8274-4E0B1D689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29" y="3586493"/>
            <a:ext cx="3901572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4D8B1-AA15-FA4F-A5CD-89AE426A2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038" y="3564303"/>
            <a:ext cx="40374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2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AA7D4-E2CD-0E4E-AD79-DA019BBB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19" y="118976"/>
            <a:ext cx="7188200" cy="326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88E3D-C6B7-A94D-95E4-98F413DF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5" y="3594100"/>
            <a:ext cx="7073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09B2D-E153-EE4B-9CFB-E816E74C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21" y="98878"/>
            <a:ext cx="7073900" cy="326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3410C-B9F7-4F43-9B48-461AE35C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77" y="3515319"/>
            <a:ext cx="7048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A2B43-B3DA-8441-9B78-4FAD4679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90312"/>
            <a:ext cx="703719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FF7C3-DEEF-CA42-A788-54A8549F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7" y="3552588"/>
            <a:ext cx="70043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9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7E2487-DDFA-A742-A557-6F20858A65D5}"/>
              </a:ext>
            </a:extLst>
          </p:cNvPr>
          <p:cNvSpPr txBox="1"/>
          <p:nvPr/>
        </p:nvSpPr>
        <p:spPr>
          <a:xfrm>
            <a:off x="112888" y="5667022"/>
            <a:ext cx="521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Delta_lat_HYCOM</a:t>
            </a:r>
            <a:r>
              <a:rPr lang="en-US" dirty="0"/>
              <a:t> = 0.057 </a:t>
            </a:r>
            <a:r>
              <a:rPr lang="en-US" baseline="30000" dirty="0"/>
              <a:t>o</a:t>
            </a:r>
            <a:r>
              <a:rPr lang="en-US" dirty="0"/>
              <a:t> - 0.080 </a:t>
            </a:r>
            <a:r>
              <a:rPr lang="en-US" baseline="30000" dirty="0"/>
              <a:t>o</a:t>
            </a:r>
            <a:r>
              <a:rPr lang="en-US" dirty="0"/>
              <a:t>  ~ 1/18 </a:t>
            </a:r>
            <a:r>
              <a:rPr lang="en-US" baseline="30000" dirty="0"/>
              <a:t>o</a:t>
            </a:r>
            <a:r>
              <a:rPr lang="en-US" dirty="0"/>
              <a:t> – 1/12</a:t>
            </a:r>
            <a:r>
              <a:rPr lang="en-US" baseline="30000" dirty="0"/>
              <a:t> 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F04D8-4A9F-624E-8785-7A36A1582536}"/>
              </a:ext>
            </a:extLst>
          </p:cNvPr>
          <p:cNvSpPr txBox="1"/>
          <p:nvPr/>
        </p:nvSpPr>
        <p:spPr>
          <a:xfrm>
            <a:off x="5477635" y="5593645"/>
            <a:ext cx="354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Delta_lon_hycom</a:t>
            </a:r>
            <a:r>
              <a:rPr lang="en-US" dirty="0"/>
              <a:t> = 0.080 </a:t>
            </a:r>
            <a:r>
              <a:rPr lang="en-US" baseline="30000" dirty="0"/>
              <a:t>o</a:t>
            </a:r>
            <a:r>
              <a:rPr lang="en-US" dirty="0"/>
              <a:t>  ~ 1/12</a:t>
            </a:r>
            <a:r>
              <a:rPr lang="en-US" baseline="30000" dirty="0"/>
              <a:t> 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91CC7-F354-3749-AD0B-97EA0E78A5AB}"/>
              </a:ext>
            </a:extLst>
          </p:cNvPr>
          <p:cNvSpPr txBox="1"/>
          <p:nvPr/>
        </p:nvSpPr>
        <p:spPr>
          <a:xfrm>
            <a:off x="412044" y="5232400"/>
            <a:ext cx="326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Delta_lat_POM</a:t>
            </a:r>
            <a:r>
              <a:rPr lang="en-US" dirty="0"/>
              <a:t> = 0.083 </a:t>
            </a:r>
            <a:r>
              <a:rPr lang="en-US" baseline="30000" dirty="0"/>
              <a:t>o </a:t>
            </a:r>
            <a:r>
              <a:rPr lang="en-US" dirty="0"/>
              <a:t>~ 1/12</a:t>
            </a:r>
            <a:r>
              <a:rPr lang="en-US" baseline="30000" dirty="0"/>
              <a:t> o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9FCA9-EC1D-4042-8CE4-36D977CBBCB5}"/>
              </a:ext>
            </a:extLst>
          </p:cNvPr>
          <p:cNvSpPr txBox="1"/>
          <p:nvPr/>
        </p:nvSpPr>
        <p:spPr>
          <a:xfrm>
            <a:off x="5554133" y="5170312"/>
            <a:ext cx="331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Delta_lon_POM</a:t>
            </a:r>
            <a:r>
              <a:rPr lang="en-US" dirty="0"/>
              <a:t> = 0.096 </a:t>
            </a:r>
            <a:r>
              <a:rPr lang="en-US" baseline="30000" dirty="0"/>
              <a:t>o </a:t>
            </a:r>
            <a:r>
              <a:rPr lang="en-US" dirty="0"/>
              <a:t>~ 1/10</a:t>
            </a:r>
            <a:r>
              <a:rPr lang="en-US" baseline="30000" dirty="0"/>
              <a:t> o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B04072-67FD-6845-8EE4-2ED6BEA4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89" y="2542610"/>
            <a:ext cx="4554946" cy="2468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8D10AF-6A9C-6746-814F-82F23BD6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2" y="203200"/>
            <a:ext cx="4742380" cy="2468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218F0B-950A-E346-851A-DB563C48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955" y="191912"/>
            <a:ext cx="485386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6FB1A3-520E-254E-B6F4-5306622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5769" cy="301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534D3-B577-3B44-82AE-B6FB0998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897"/>
            <a:ext cx="3634217" cy="2926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2662F-184B-8D4C-8E09-AD176FA38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35" y="0"/>
            <a:ext cx="3545248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4B8D5-59E2-1442-ADB0-67ABB27B8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259" y="0"/>
            <a:ext cx="3540828" cy="301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4F5A0-5127-C340-9354-5A42B49A4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525" y="3682296"/>
            <a:ext cx="3642395" cy="292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AB6697-A407-5D48-81DD-557556C55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180" y="3683167"/>
            <a:ext cx="353650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F583B-C7A8-B84E-8669-CC1E27F2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08"/>
            <a:ext cx="3445237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778BD-A304-F946-90F5-B35EEE8B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2445"/>
            <a:ext cx="3480518" cy="2468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3EC58-A8EE-9D4A-8964-75F44093A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82" y="256822"/>
            <a:ext cx="3353166" cy="24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E190C-B89C-A440-AA30-784BB2039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222" y="197224"/>
            <a:ext cx="3385544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CB5CBD-7F2E-694F-A869-9875DA93C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001" y="3586340"/>
            <a:ext cx="3428665" cy="246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A922C-6070-0345-8D54-8913219AE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498" y="3635023"/>
            <a:ext cx="342571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9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5936</TotalTime>
  <Words>50</Words>
  <Application>Microsoft Macintosh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21</cp:revision>
  <dcterms:created xsi:type="dcterms:W3CDTF">2020-08-05T17:58:50Z</dcterms:created>
  <dcterms:modified xsi:type="dcterms:W3CDTF">2020-08-10T15:36:39Z</dcterms:modified>
</cp:coreProperties>
</file>