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591-DAF1-6346-9C87-625810D581A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FCDE-A056-754B-A0EA-36959D87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8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591-DAF1-6346-9C87-625810D581A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FCDE-A056-754B-A0EA-36959D87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0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591-DAF1-6346-9C87-625810D581A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FCDE-A056-754B-A0EA-36959D87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591-DAF1-6346-9C87-625810D581A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FCDE-A056-754B-A0EA-36959D87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7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591-DAF1-6346-9C87-625810D581A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FCDE-A056-754B-A0EA-36959D87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591-DAF1-6346-9C87-625810D581A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FCDE-A056-754B-A0EA-36959D87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1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591-DAF1-6346-9C87-625810D581A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FCDE-A056-754B-A0EA-36959D87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3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591-DAF1-6346-9C87-625810D581A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FCDE-A056-754B-A0EA-36959D87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8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591-DAF1-6346-9C87-625810D581A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FCDE-A056-754B-A0EA-36959D87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4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591-DAF1-6346-9C87-625810D581A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FCDE-A056-754B-A0EA-36959D87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8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1591-DAF1-6346-9C87-625810D581A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FCDE-A056-754B-A0EA-36959D87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0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61591-DAF1-6346-9C87-625810D581AB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EFCDE-A056-754B-A0EA-36959D87D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EF0A0D-989A-C547-A624-C5AC205985D5}"/>
              </a:ext>
            </a:extLst>
          </p:cNvPr>
          <p:cNvSpPr/>
          <p:nvPr/>
        </p:nvSpPr>
        <p:spPr>
          <a:xfrm>
            <a:off x="107003" y="1103854"/>
            <a:ext cx="74611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Helvetica" pitchFamily="2" charset="0"/>
              </a:rPr>
              <a:t>distribution_statement</a:t>
            </a:r>
            <a:r>
              <a:rPr lang="en-US" sz="1600" dirty="0">
                <a:latin typeface="Helvetica" pitchFamily="2" charset="0"/>
              </a:rPr>
              <a:t>: Approved for public release; distribution unlimited.</a:t>
            </a:r>
          </a:p>
          <a:p>
            <a:r>
              <a:rPr lang="en-US" sz="1600" dirty="0">
                <a:latin typeface="Helvetica" pitchFamily="2" charset="0"/>
              </a:rPr>
              <a:t>institution: Fleet Numerical Meteorology and Oceanography Center</a:t>
            </a:r>
          </a:p>
          <a:p>
            <a:r>
              <a:rPr lang="en-US" sz="1600" dirty="0">
                <a:latin typeface="Helvetica" pitchFamily="2" charset="0"/>
              </a:rPr>
              <a:t>source: </a:t>
            </a:r>
            <a:r>
              <a:rPr lang="en-US" sz="1600" dirty="0">
                <a:solidFill>
                  <a:srgbClr val="C00000"/>
                </a:solidFill>
                <a:latin typeface="Helvetica" pitchFamily="2" charset="0"/>
              </a:rPr>
              <a:t>HYCOM archive file; GOFS 3.1 GLBy0.08 expt_93.0</a:t>
            </a:r>
          </a:p>
          <a:p>
            <a:r>
              <a:rPr lang="en-US" sz="1600" dirty="0">
                <a:latin typeface="Helvetica" pitchFamily="2" charset="0"/>
              </a:rPr>
              <a:t>history: created on 20200921</a:t>
            </a:r>
          </a:p>
          <a:p>
            <a:r>
              <a:rPr lang="en-US" sz="1600" dirty="0" err="1">
                <a:latin typeface="Helvetica" pitchFamily="2" charset="0"/>
              </a:rPr>
              <a:t>field_type</a:t>
            </a:r>
            <a:r>
              <a:rPr lang="en-US" sz="1600" dirty="0">
                <a:latin typeface="Helvetica" pitchFamily="2" charset="0"/>
              </a:rPr>
              <a:t>: instantaneous</a:t>
            </a:r>
          </a:p>
          <a:p>
            <a:r>
              <a:rPr lang="en-US" sz="1600" dirty="0">
                <a:latin typeface="Helvetica" pitchFamily="2" charset="0"/>
              </a:rPr>
              <a:t>Conventions: NAVO_netcdf_v1.0</a:t>
            </a:r>
          </a:p>
          <a:p>
            <a:r>
              <a:rPr lang="en-US" sz="1600" dirty="0" err="1">
                <a:latin typeface="Helvetica" pitchFamily="2" charset="0"/>
              </a:rPr>
              <a:t>analysis_tau</a:t>
            </a:r>
            <a:r>
              <a:rPr lang="en-US" sz="1600" dirty="0">
                <a:latin typeface="Helvetica" pitchFamily="2" charset="0"/>
              </a:rPr>
              <a:t>: </a:t>
            </a:r>
            <a:r>
              <a:rPr lang="en-US" sz="1600" dirty="0">
                <a:solidFill>
                  <a:srgbClr val="C00000"/>
                </a:solidFill>
                <a:latin typeface="Helvetica" pitchFamily="2" charset="0"/>
              </a:rPr>
              <a:t>036 hours since analysis, </a:t>
            </a:r>
            <a:r>
              <a:rPr lang="en-US" sz="1600" dirty="0" err="1">
                <a:solidFill>
                  <a:srgbClr val="C00000"/>
                </a:solidFill>
                <a:latin typeface="Helvetica" pitchFamily="2" charset="0"/>
              </a:rPr>
              <a:t>analysis_time_origin</a:t>
            </a:r>
            <a:r>
              <a:rPr lang="en-US" sz="1600" dirty="0">
                <a:solidFill>
                  <a:srgbClr val="C00000"/>
                </a:solidFill>
                <a:latin typeface="Helvetica" pitchFamily="2" charset="0"/>
              </a:rPr>
              <a:t> = 2020-09-20 12:00:00</a:t>
            </a:r>
          </a:p>
          <a:p>
            <a:r>
              <a:rPr lang="en-US" sz="1600" dirty="0">
                <a:latin typeface="Helvetica" pitchFamily="2" charset="0"/>
              </a:rPr>
              <a:t>contact: FNMOC, CDO</a:t>
            </a:r>
          </a:p>
          <a:p>
            <a:r>
              <a:rPr lang="en-US" sz="1600" dirty="0" err="1">
                <a:latin typeface="Helvetica" pitchFamily="2" charset="0"/>
              </a:rPr>
              <a:t>generating_model</a:t>
            </a:r>
            <a:r>
              <a:rPr lang="en-US" sz="1600" dirty="0">
                <a:latin typeface="Helvetica" pitchFamily="2" charset="0"/>
              </a:rPr>
              <a:t>: GOFS 3.1, Global HYCOM with OSU tides</a:t>
            </a:r>
          </a:p>
          <a:p>
            <a:r>
              <a:rPr lang="en-US" sz="1600" dirty="0" err="1">
                <a:latin typeface="Helvetica" pitchFamily="2" charset="0"/>
              </a:rPr>
              <a:t>operational_status</a:t>
            </a:r>
            <a:r>
              <a:rPr lang="en-US" sz="1600" dirty="0">
                <a:latin typeface="Helvetica" pitchFamily="2" charset="0"/>
              </a:rPr>
              <a:t>: operational</a:t>
            </a:r>
          </a:p>
          <a:p>
            <a:r>
              <a:rPr lang="en-US" sz="1600" dirty="0" err="1">
                <a:latin typeface="Helvetica" pitchFamily="2" charset="0"/>
              </a:rPr>
              <a:t>model_type</a:t>
            </a:r>
            <a:r>
              <a:rPr lang="en-US" sz="1600" dirty="0">
                <a:latin typeface="Helvetica" pitchFamily="2" charset="0"/>
              </a:rPr>
              <a:t>: x-curvilinear </a:t>
            </a:r>
            <a:r>
              <a:rPr lang="en-US" sz="1600" dirty="0" err="1">
                <a:latin typeface="Helvetica" pitchFamily="2" charset="0"/>
              </a:rPr>
              <a:t>lon</a:t>
            </a:r>
            <a:r>
              <a:rPr lang="en-US" sz="1600" dirty="0">
                <a:latin typeface="Helvetica" pitchFamily="2" charset="0"/>
              </a:rPr>
              <a:t>, y-curvilinear </a:t>
            </a:r>
            <a:r>
              <a:rPr lang="en-US" sz="1600" dirty="0" err="1">
                <a:latin typeface="Helvetica" pitchFamily="2" charset="0"/>
              </a:rPr>
              <a:t>lat</a:t>
            </a:r>
            <a:r>
              <a:rPr lang="en-US" sz="1600" dirty="0">
                <a:latin typeface="Helvetica" pitchFamily="2" charset="0"/>
              </a:rPr>
              <a:t>, hybrid z</a:t>
            </a:r>
          </a:p>
          <a:p>
            <a:r>
              <a:rPr lang="en-US" sz="1600" dirty="0" err="1">
                <a:latin typeface="Helvetica" pitchFamily="2" charset="0"/>
              </a:rPr>
              <a:t>input_data_source</a:t>
            </a:r>
            <a:r>
              <a:rPr lang="en-US" sz="1600" dirty="0">
                <a:latin typeface="Helvetica" pitchFamily="2" charset="0"/>
              </a:rPr>
              <a:t>: FNMOC NAVGEM, Satellite SSH, SST, in situ</a:t>
            </a:r>
          </a:p>
          <a:p>
            <a:r>
              <a:rPr lang="en-US" sz="1600" dirty="0">
                <a:latin typeface="Helvetica" pitchFamily="2" charset="0"/>
              </a:rPr>
              <a:t>message: UNCLASSIFIED</a:t>
            </a:r>
          </a:p>
          <a:p>
            <a:r>
              <a:rPr lang="en-US" sz="1600" dirty="0">
                <a:latin typeface="Helvetica" pitchFamily="2" charset="0"/>
              </a:rPr>
              <a:t>reference: https://</a:t>
            </a:r>
            <a:r>
              <a:rPr lang="en-US" sz="1600" dirty="0" err="1">
                <a:latin typeface="Helvetica" pitchFamily="2" charset="0"/>
              </a:rPr>
              <a:t>portal.fnmoc.navy.mil</a:t>
            </a:r>
            <a:r>
              <a:rPr lang="en-US" sz="1600" dirty="0">
                <a:latin typeface="Helvetica" pitchFamily="2" charset="0"/>
              </a:rPr>
              <a:t>/</a:t>
            </a:r>
          </a:p>
          <a:p>
            <a:r>
              <a:rPr lang="en-US" sz="1600" dirty="0">
                <a:latin typeface="Helvetica" pitchFamily="2" charset="0"/>
              </a:rPr>
              <a:t>comment: ...</a:t>
            </a:r>
          </a:p>
          <a:p>
            <a:r>
              <a:rPr lang="en-US" sz="1600" dirty="0" err="1">
                <a:latin typeface="Helvetica" pitchFamily="2" charset="0"/>
              </a:rPr>
              <a:t>time_origin</a:t>
            </a:r>
            <a:r>
              <a:rPr lang="en-US" sz="1600" dirty="0">
                <a:latin typeface="Helvetica" pitchFamily="2" charset="0"/>
              </a:rPr>
              <a:t>: 2020-09-21 00:00:00</a:t>
            </a:r>
          </a:p>
          <a:p>
            <a:r>
              <a:rPr lang="en-US" sz="1600" dirty="0" err="1">
                <a:latin typeface="Helvetica" pitchFamily="2" charset="0"/>
              </a:rPr>
              <a:t>Unlimited_Dimension</a:t>
            </a:r>
            <a:r>
              <a:rPr lang="en-US" sz="1600" dirty="0">
                <a:latin typeface="Helvetica" pitchFamily="2" charset="0"/>
              </a:rPr>
              <a:t>: time</a:t>
            </a:r>
            <a:endParaRPr lang="en-US" sz="1600" dirty="0">
              <a:effectLst/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6DC98-76F5-6344-9949-41A7DCDB43ED}"/>
              </a:ext>
            </a:extLst>
          </p:cNvPr>
          <p:cNvSpPr/>
          <p:nvPr/>
        </p:nvSpPr>
        <p:spPr>
          <a:xfrm>
            <a:off x="321013" y="243591"/>
            <a:ext cx="8346332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http://</a:t>
            </a:r>
            <a:r>
              <a:rPr lang="en-US" dirty="0" err="1">
                <a:latin typeface="Helvetica" pitchFamily="2" charset="0"/>
              </a:rPr>
              <a:t>data.oceansmap.com</a:t>
            </a:r>
            <a:r>
              <a:rPr lang="en-US" dirty="0">
                <a:latin typeface="Helvetica" pitchFamily="2" charset="0"/>
              </a:rPr>
              <a:t>/</a:t>
            </a:r>
            <a:r>
              <a:rPr lang="en-US" dirty="0" err="1">
                <a:latin typeface="Helvetica" pitchFamily="2" charset="0"/>
              </a:rPr>
              <a:t>eds_thredds</a:t>
            </a:r>
            <a:r>
              <a:rPr lang="en-US" dirty="0">
                <a:latin typeface="Helvetica" pitchFamily="2" charset="0"/>
              </a:rPr>
              <a:t>/</a:t>
            </a:r>
            <a:r>
              <a:rPr lang="en-US" dirty="0" err="1">
                <a:latin typeface="Helvetica" pitchFamily="2" charset="0"/>
              </a:rPr>
              <a:t>dodsC</a:t>
            </a:r>
            <a:r>
              <a:rPr lang="en-US" dirty="0">
                <a:latin typeface="Helvetica" pitchFamily="2" charset="0"/>
              </a:rPr>
              <a:t>/EDS/HYCOM_GLOBAL_NAVY/hycomglobalnavy_2020092200.nc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41607-3977-E345-93FA-9A11DFD91CCC}"/>
              </a:ext>
            </a:extLst>
          </p:cNvPr>
          <p:cNvSpPr txBox="1"/>
          <p:nvPr/>
        </p:nvSpPr>
        <p:spPr>
          <a:xfrm>
            <a:off x="7074927" y="1945532"/>
            <a:ext cx="1991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interpretation of this information is that this file is a forecast with initial conditions taken from the GOFS3.1/NCODA analysis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7E6D46-6ECE-DE4A-809F-D23B153DAD04}"/>
              </a:ext>
            </a:extLst>
          </p:cNvPr>
          <p:cNvCxnSpPr>
            <a:cxnSpLocks/>
          </p:cNvCxnSpPr>
          <p:nvPr/>
        </p:nvCxnSpPr>
        <p:spPr>
          <a:xfrm>
            <a:off x="5116749" y="2859932"/>
            <a:ext cx="1964987" cy="1108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9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1C5BE-FEA5-024D-A591-DC8196727F73}"/>
              </a:ext>
            </a:extLst>
          </p:cNvPr>
          <p:cNvSpPr/>
          <p:nvPr/>
        </p:nvSpPr>
        <p:spPr>
          <a:xfrm>
            <a:off x="963040" y="943586"/>
            <a:ext cx="77140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Helvetica" pitchFamily="2" charset="0"/>
              </a:rPr>
              <a:t>classification_level</a:t>
            </a:r>
            <a:r>
              <a:rPr lang="en-US" dirty="0">
                <a:latin typeface="Helvetica" pitchFamily="2" charset="0"/>
              </a:rPr>
              <a:t>: UNCLASSIFIED</a:t>
            </a:r>
          </a:p>
          <a:p>
            <a:r>
              <a:rPr lang="en-US" dirty="0" err="1">
                <a:latin typeface="Helvetica" pitchFamily="2" charset="0"/>
              </a:rPr>
              <a:t>distribution_statement</a:t>
            </a:r>
            <a:r>
              <a:rPr lang="en-US" dirty="0">
                <a:latin typeface="Helvetica" pitchFamily="2" charset="0"/>
              </a:rPr>
              <a:t>: Approved for public release. Distribution unlimited.</a:t>
            </a:r>
          </a:p>
          <a:p>
            <a:r>
              <a:rPr lang="en-US" dirty="0" err="1">
                <a:latin typeface="Helvetica" pitchFamily="2" charset="0"/>
              </a:rPr>
              <a:t>downgrade_date</a:t>
            </a:r>
            <a:r>
              <a:rPr lang="en-US" dirty="0">
                <a:latin typeface="Helvetica" pitchFamily="2" charset="0"/>
              </a:rPr>
              <a:t>: not applicable</a:t>
            </a:r>
          </a:p>
          <a:p>
            <a:r>
              <a:rPr lang="en-US" dirty="0" err="1">
                <a:latin typeface="Helvetica" pitchFamily="2" charset="0"/>
              </a:rPr>
              <a:t>classification_authority</a:t>
            </a:r>
            <a:r>
              <a:rPr lang="en-US" dirty="0">
                <a:latin typeface="Helvetica" pitchFamily="2" charset="0"/>
              </a:rPr>
              <a:t>: not applicable</a:t>
            </a:r>
          </a:p>
          <a:p>
            <a:r>
              <a:rPr lang="en-US" dirty="0">
                <a:latin typeface="Helvetica" pitchFamily="2" charset="0"/>
              </a:rPr>
              <a:t>institution: Fleet Numerical Meteorology and Oceanography Center</a:t>
            </a:r>
          </a:p>
          <a:p>
            <a:r>
              <a:rPr lang="en-US" dirty="0">
                <a:latin typeface="Helvetica" pitchFamily="2" charset="0"/>
              </a:rPr>
              <a:t>source: HYCOM archive file</a:t>
            </a:r>
          </a:p>
          <a:p>
            <a:r>
              <a:rPr lang="en-US" dirty="0">
                <a:latin typeface="Helvetica" pitchFamily="2" charset="0"/>
              </a:rPr>
              <a:t>history: archv2ncdf3z</a:t>
            </a:r>
          </a:p>
          <a:p>
            <a:r>
              <a:rPr lang="en-US" dirty="0" err="1">
                <a:latin typeface="Helvetica" pitchFamily="2" charset="0"/>
              </a:rPr>
              <a:t>field_type</a:t>
            </a:r>
            <a:r>
              <a:rPr lang="en-US" dirty="0">
                <a:latin typeface="Helvetica" pitchFamily="2" charset="0"/>
              </a:rPr>
              <a:t>: instantaneous</a:t>
            </a:r>
          </a:p>
          <a:p>
            <a:r>
              <a:rPr lang="en-US" dirty="0">
                <a:latin typeface="Helvetica" pitchFamily="2" charset="0"/>
              </a:rPr>
              <a:t>Conventions: CF-1.6 NAVO_netcdf_v1.1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083C1F-0749-844C-9AF1-2E7928EC891E}"/>
              </a:ext>
            </a:extLst>
          </p:cNvPr>
          <p:cNvSpPr/>
          <p:nvPr/>
        </p:nvSpPr>
        <p:spPr>
          <a:xfrm>
            <a:off x="1322961" y="294542"/>
            <a:ext cx="6673175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tds.hycom.org</a:t>
            </a:r>
            <a:r>
              <a:rPr lang="en-US" dirty="0">
                <a:latin typeface="Helvetica" pitchFamily="2" charset="0"/>
              </a:rPr>
              <a:t>/</a:t>
            </a:r>
            <a:r>
              <a:rPr lang="en-US" dirty="0" err="1">
                <a:latin typeface="Helvetica" pitchFamily="2" charset="0"/>
              </a:rPr>
              <a:t>thredds</a:t>
            </a:r>
            <a:r>
              <a:rPr lang="en-US" dirty="0">
                <a:latin typeface="Helvetica" pitchFamily="2" charset="0"/>
              </a:rPr>
              <a:t>/</a:t>
            </a:r>
            <a:r>
              <a:rPr lang="en-US" dirty="0" err="1">
                <a:latin typeface="Helvetica" pitchFamily="2" charset="0"/>
              </a:rPr>
              <a:t>dodsC</a:t>
            </a:r>
            <a:r>
              <a:rPr lang="en-US" dirty="0">
                <a:latin typeface="Helvetica" pitchFamily="2" charset="0"/>
              </a:rPr>
              <a:t>/GLBy0.08/expt_93.0/uv3z</a:t>
            </a:r>
          </a:p>
        </p:txBody>
      </p:sp>
    </p:spTree>
    <p:extLst>
      <p:ext uri="{BB962C8B-B14F-4D97-AF65-F5344CB8AC3E}">
        <p14:creationId xmlns:p14="http://schemas.microsoft.com/office/powerpoint/2010/main" val="165359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C5E65F-64E9-CC48-82BD-E4B5EE3668F0}"/>
              </a:ext>
            </a:extLst>
          </p:cNvPr>
          <p:cNvSpPr/>
          <p:nvPr/>
        </p:nvSpPr>
        <p:spPr>
          <a:xfrm>
            <a:off x="1322961" y="294542"/>
            <a:ext cx="6673175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tds.hycom.org</a:t>
            </a:r>
            <a:r>
              <a:rPr lang="en-US" dirty="0">
                <a:latin typeface="Helvetica" pitchFamily="2" charset="0"/>
              </a:rPr>
              <a:t>/</a:t>
            </a:r>
            <a:r>
              <a:rPr lang="en-US" dirty="0" err="1">
                <a:latin typeface="Helvetica" pitchFamily="2" charset="0"/>
              </a:rPr>
              <a:t>thredds</a:t>
            </a:r>
            <a:r>
              <a:rPr lang="en-US" dirty="0">
                <a:latin typeface="Helvetica" pitchFamily="2" charset="0"/>
              </a:rPr>
              <a:t>/</a:t>
            </a:r>
            <a:r>
              <a:rPr lang="en-US" dirty="0" err="1">
                <a:latin typeface="Helvetica" pitchFamily="2" charset="0"/>
              </a:rPr>
              <a:t>dodsC</a:t>
            </a:r>
            <a:r>
              <a:rPr lang="en-US" dirty="0">
                <a:latin typeface="Helvetica" pitchFamily="2" charset="0"/>
              </a:rPr>
              <a:t>/GLBy0.08/expt_93.0/uv3z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C79D1-42B5-B942-9CD2-E34427C73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253"/>
            <a:ext cx="9003570" cy="4970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3F4C88-C418-7B44-A608-4F962155E026}"/>
              </a:ext>
            </a:extLst>
          </p:cNvPr>
          <p:cNvSpPr txBox="1"/>
          <p:nvPr/>
        </p:nvSpPr>
        <p:spPr>
          <a:xfrm>
            <a:off x="3767521" y="2859931"/>
            <a:ext cx="4248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understand that this output is the aggregation of all the GOFS3.1/NCODA analysis. It is not clear to me how they stitch the time series, but I believe they consider this as the best time series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123731-1EAC-DF4B-A6E9-1DBA11920E36}"/>
              </a:ext>
            </a:extLst>
          </p:cNvPr>
          <p:cNvCxnSpPr>
            <a:cxnSpLocks/>
          </p:cNvCxnSpPr>
          <p:nvPr/>
        </p:nvCxnSpPr>
        <p:spPr>
          <a:xfrm>
            <a:off x="6478621" y="2266545"/>
            <a:ext cx="0" cy="671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B1278-A2BC-9B49-9D2C-30A1CA5B2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73" y="3989963"/>
            <a:ext cx="3997780" cy="2377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EE5AC1-C4BA-7544-9C79-257C9EC7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047" y="3960778"/>
            <a:ext cx="3997779" cy="2377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4B5141-E09A-EB45-9DB0-3FA495DAA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1119"/>
            <a:ext cx="4570911" cy="2377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4C63ED-EA73-E74F-AA06-B2CDA1BC0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089" y="1091119"/>
            <a:ext cx="4570911" cy="2377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404966-8C16-1C49-A7FE-0969FF570A1E}"/>
              </a:ext>
            </a:extLst>
          </p:cNvPr>
          <p:cNvSpPr txBox="1"/>
          <p:nvPr/>
        </p:nvSpPr>
        <p:spPr>
          <a:xfrm>
            <a:off x="2451371" y="214009"/>
            <a:ext cx="4164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velocities are similar but not the same</a:t>
            </a:r>
          </a:p>
        </p:txBody>
      </p:sp>
    </p:spTree>
    <p:extLst>
      <p:ext uri="{BB962C8B-B14F-4D97-AF65-F5344CB8AC3E}">
        <p14:creationId xmlns:p14="http://schemas.microsoft.com/office/powerpoint/2010/main" val="2077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86B79-9BB6-624E-B998-C89C0128F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4" y="2978288"/>
            <a:ext cx="4011930" cy="2377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AD390-F4CC-E249-BDCC-C49304671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825"/>
            <a:ext cx="4570911" cy="2377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B7B2A2-1D83-3C46-A4A9-25CCC082D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995" y="595007"/>
            <a:ext cx="4570911" cy="2377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09CDD4-2122-CD48-8A8A-CCBF46BDB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070" y="2968555"/>
            <a:ext cx="4011930" cy="2377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A94557-0AC4-0346-A8E5-D562F3BDB8B4}"/>
              </a:ext>
            </a:extLst>
          </p:cNvPr>
          <p:cNvSpPr txBox="1"/>
          <p:nvPr/>
        </p:nvSpPr>
        <p:spPr>
          <a:xfrm>
            <a:off x="5077839" y="6031149"/>
            <a:ext cx="335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Delta </a:t>
            </a:r>
            <a:r>
              <a:rPr lang="en-US" dirty="0" err="1"/>
              <a:t>Lat_HYCOM</a:t>
            </a:r>
            <a:r>
              <a:rPr lang="en-US" dirty="0"/>
              <a:t>  is </a:t>
            </a:r>
            <a:r>
              <a:rPr lang="en-US" dirty="0">
                <a:solidFill>
                  <a:srgbClr val="C00000"/>
                </a:solidFill>
              </a:rPr>
              <a:t>0.04</a:t>
            </a:r>
            <a:r>
              <a:rPr lang="en-US" dirty="0"/>
              <a:t> degrees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9A99E8-CD2F-9D41-AFFD-92C8700AFDD0}"/>
              </a:ext>
            </a:extLst>
          </p:cNvPr>
          <p:cNvSpPr txBox="1"/>
          <p:nvPr/>
        </p:nvSpPr>
        <p:spPr>
          <a:xfrm>
            <a:off x="609600" y="6018178"/>
            <a:ext cx="362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Delta </a:t>
            </a:r>
            <a:r>
              <a:rPr lang="en-US" dirty="0" err="1"/>
              <a:t>Lat_oceanmap</a:t>
            </a:r>
            <a:r>
              <a:rPr lang="en-US" dirty="0"/>
              <a:t>  is </a:t>
            </a:r>
            <a:r>
              <a:rPr lang="en-US" dirty="0">
                <a:solidFill>
                  <a:srgbClr val="C00000"/>
                </a:solidFill>
              </a:rPr>
              <a:t>0.08</a:t>
            </a:r>
            <a:r>
              <a:rPr lang="en-US" dirty="0"/>
              <a:t> degrees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8FBC91-00CB-0C44-816E-C5E5A93B9E4D}"/>
              </a:ext>
            </a:extLst>
          </p:cNvPr>
          <p:cNvSpPr txBox="1"/>
          <p:nvPr/>
        </p:nvSpPr>
        <p:spPr>
          <a:xfrm>
            <a:off x="616086" y="6345676"/>
            <a:ext cx="362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Delta </a:t>
            </a:r>
            <a:r>
              <a:rPr lang="en-US" dirty="0" err="1"/>
              <a:t>Lat_oceanmap</a:t>
            </a:r>
            <a:r>
              <a:rPr lang="en-US" dirty="0"/>
              <a:t>  is 0.08 degrees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908B5B-28D6-3746-B149-CAC4E08D8EB2}"/>
              </a:ext>
            </a:extLst>
          </p:cNvPr>
          <p:cNvSpPr txBox="1"/>
          <p:nvPr/>
        </p:nvSpPr>
        <p:spPr>
          <a:xfrm>
            <a:off x="5055140" y="6387830"/>
            <a:ext cx="341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Delta </a:t>
            </a:r>
            <a:r>
              <a:rPr lang="en-US" dirty="0" err="1"/>
              <a:t>Lon_HYCOM</a:t>
            </a:r>
            <a:r>
              <a:rPr lang="en-US" dirty="0"/>
              <a:t>  is 0.08 degrees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88685B-9980-2545-8FD0-B3435C7B0816}"/>
              </a:ext>
            </a:extLst>
          </p:cNvPr>
          <p:cNvCxnSpPr>
            <a:cxnSpLocks/>
          </p:cNvCxnSpPr>
          <p:nvPr/>
        </p:nvCxnSpPr>
        <p:spPr>
          <a:xfrm flipH="1">
            <a:off x="2393005" y="2684834"/>
            <a:ext cx="2655650" cy="3249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8B3EC3-4DE2-D247-9B11-B695F8DF859A}"/>
              </a:ext>
            </a:extLst>
          </p:cNvPr>
          <p:cNvCxnSpPr>
            <a:cxnSpLocks/>
          </p:cNvCxnSpPr>
          <p:nvPr/>
        </p:nvCxnSpPr>
        <p:spPr>
          <a:xfrm>
            <a:off x="6731540" y="5379396"/>
            <a:ext cx="175098" cy="66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09DBA44-4F33-BD47-9660-D4D244D57D2B}"/>
              </a:ext>
            </a:extLst>
          </p:cNvPr>
          <p:cNvSpPr txBox="1"/>
          <p:nvPr/>
        </p:nvSpPr>
        <p:spPr>
          <a:xfrm>
            <a:off x="3472775" y="77821"/>
            <a:ext cx="200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Velocity Magnitude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A7BC6A-C80A-9946-B367-9684C640286D}"/>
              </a:ext>
            </a:extLst>
          </p:cNvPr>
          <p:cNvSpPr txBox="1"/>
          <p:nvPr/>
        </p:nvSpPr>
        <p:spPr>
          <a:xfrm>
            <a:off x="3190671" y="5389122"/>
            <a:ext cx="328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Latitudinal spacing is twice as higher in the HYCOM aggregation</a:t>
            </a:r>
          </a:p>
        </p:txBody>
      </p:sp>
    </p:spTree>
    <p:extLst>
      <p:ext uri="{BB962C8B-B14F-4D97-AF65-F5344CB8AC3E}">
        <p14:creationId xmlns:p14="http://schemas.microsoft.com/office/powerpoint/2010/main" val="245992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7E148-059F-E048-942D-A9315F762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437" y="3630038"/>
            <a:ext cx="4090307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2F298-755A-8149-A951-228E4C978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48" y="546370"/>
            <a:ext cx="527412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3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378</Words>
  <Application>Microsoft Macintosh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4</cp:revision>
  <dcterms:created xsi:type="dcterms:W3CDTF">2020-09-22T17:56:47Z</dcterms:created>
  <dcterms:modified xsi:type="dcterms:W3CDTF">2020-09-22T18:35:51Z</dcterms:modified>
</cp:coreProperties>
</file>