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1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4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3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7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2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6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4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3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4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6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6679D-CDE0-8743-90BC-739A913044A6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56DA-2CC3-F54C-B571-5ACE4A7B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7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4A312C-FB6F-0D4C-A259-C41BD22864A4}"/>
              </a:ext>
            </a:extLst>
          </p:cNvPr>
          <p:cNvSpPr txBox="1"/>
          <p:nvPr/>
        </p:nvSpPr>
        <p:spPr>
          <a:xfrm>
            <a:off x="3764604" y="0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SG601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8B234D-2511-654E-87F8-32CB67BE4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79" y="675396"/>
            <a:ext cx="3813048" cy="36904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B8C735-FE6C-E54A-985A-6C8A215DF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663" y="494626"/>
            <a:ext cx="4443984" cy="15965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24BA34-79DB-0840-8A18-9E70014088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7665" y="2060779"/>
            <a:ext cx="4443984" cy="15965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7D9D85-5BFE-1549-A87C-B23BF94BEE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208" y="3646386"/>
            <a:ext cx="4443984" cy="15965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B6E038-387B-0645-9C74-9787FD699F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1183" y="5308384"/>
            <a:ext cx="4443984" cy="154961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EF3E12-B62D-2944-A20E-205042EB47F4}"/>
              </a:ext>
            </a:extLst>
          </p:cNvPr>
          <p:cNvCxnSpPr>
            <a:cxnSpLocks/>
          </p:cNvCxnSpPr>
          <p:nvPr/>
        </p:nvCxnSpPr>
        <p:spPr>
          <a:xfrm>
            <a:off x="7042824" y="680936"/>
            <a:ext cx="0" cy="60214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113491E-01A1-2249-B17E-B87B3480C212}"/>
              </a:ext>
            </a:extLst>
          </p:cNvPr>
          <p:cNvSpPr txBox="1"/>
          <p:nvPr/>
        </p:nvSpPr>
        <p:spPr>
          <a:xfrm>
            <a:off x="116732" y="4756826"/>
            <a:ext cx="46766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26 degrees isotherm depth in RTOFS-DA </a:t>
            </a:r>
          </a:p>
          <a:p>
            <a:r>
              <a:rPr lang="en-US" dirty="0"/>
              <a:t>Is close to the observational depth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RTOFS-DA has a better representation of the</a:t>
            </a:r>
          </a:p>
          <a:p>
            <a:r>
              <a:rPr lang="en-US" dirty="0"/>
              <a:t>Eddy than the operational RTOFS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the internal structure of temperature </a:t>
            </a:r>
          </a:p>
          <a:p>
            <a:r>
              <a:rPr lang="en-US" dirty="0"/>
              <a:t>At depth still differs from the observations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CF22E76-EFBF-FC4D-BB66-EA875FA3BACB}"/>
              </a:ext>
            </a:extLst>
          </p:cNvPr>
          <p:cNvSpPr/>
          <p:nvPr/>
        </p:nvSpPr>
        <p:spPr>
          <a:xfrm>
            <a:off x="5107022" y="972767"/>
            <a:ext cx="398834" cy="17509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9FF5EFB-EBEB-A641-BD84-DF855070E485}"/>
              </a:ext>
            </a:extLst>
          </p:cNvPr>
          <p:cNvSpPr/>
          <p:nvPr/>
        </p:nvSpPr>
        <p:spPr>
          <a:xfrm>
            <a:off x="5094052" y="5745805"/>
            <a:ext cx="398834" cy="17509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4E1A95A-0D32-C94A-8F8D-137DE3F584A8}"/>
              </a:ext>
            </a:extLst>
          </p:cNvPr>
          <p:cNvCxnSpPr>
            <a:cxnSpLocks/>
          </p:cNvCxnSpPr>
          <p:nvPr/>
        </p:nvCxnSpPr>
        <p:spPr>
          <a:xfrm flipV="1">
            <a:off x="3501957" y="1147865"/>
            <a:ext cx="1575881" cy="41050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8D724BF-21B8-4649-B6AC-3455745C2CF8}"/>
              </a:ext>
            </a:extLst>
          </p:cNvPr>
          <p:cNvCxnSpPr>
            <a:cxnSpLocks/>
          </p:cNvCxnSpPr>
          <p:nvPr/>
        </p:nvCxnSpPr>
        <p:spPr>
          <a:xfrm>
            <a:off x="3488987" y="5249694"/>
            <a:ext cx="1540213" cy="5090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B1155CBA-484D-424C-AE65-0EE9BB399FBA}"/>
              </a:ext>
            </a:extLst>
          </p:cNvPr>
          <p:cNvSpPr/>
          <p:nvPr/>
        </p:nvSpPr>
        <p:spPr>
          <a:xfrm>
            <a:off x="7665397" y="4280170"/>
            <a:ext cx="797667" cy="82685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8D612A3-A2AF-4340-85F5-6EBCE31F9587}"/>
              </a:ext>
            </a:extLst>
          </p:cNvPr>
          <p:cNvSpPr/>
          <p:nvPr/>
        </p:nvSpPr>
        <p:spPr>
          <a:xfrm>
            <a:off x="7632969" y="5911175"/>
            <a:ext cx="797667" cy="82685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2A7C85C-7078-634E-9694-B2FB56654D97}"/>
              </a:ext>
            </a:extLst>
          </p:cNvPr>
          <p:cNvCxnSpPr>
            <a:cxnSpLocks/>
          </p:cNvCxnSpPr>
          <p:nvPr/>
        </p:nvCxnSpPr>
        <p:spPr>
          <a:xfrm flipV="1">
            <a:off x="3317132" y="4766553"/>
            <a:ext cx="4289898" cy="10214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CF9267F-C338-F446-8BF5-DE6A6FC7C69B}"/>
              </a:ext>
            </a:extLst>
          </p:cNvPr>
          <p:cNvCxnSpPr>
            <a:cxnSpLocks/>
          </p:cNvCxnSpPr>
          <p:nvPr/>
        </p:nvCxnSpPr>
        <p:spPr>
          <a:xfrm>
            <a:off x="3330102" y="5771745"/>
            <a:ext cx="4354749" cy="298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A42581A5-C971-9540-93E5-EF2636294982}"/>
              </a:ext>
            </a:extLst>
          </p:cNvPr>
          <p:cNvSpPr/>
          <p:nvPr/>
        </p:nvSpPr>
        <p:spPr>
          <a:xfrm>
            <a:off x="6310010" y="1420239"/>
            <a:ext cx="1248382" cy="51232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6CBEC2B-0F0E-AF4F-A7F5-C2A86B167C3E}"/>
              </a:ext>
            </a:extLst>
          </p:cNvPr>
          <p:cNvSpPr/>
          <p:nvPr/>
        </p:nvSpPr>
        <p:spPr>
          <a:xfrm>
            <a:off x="6267857" y="6222461"/>
            <a:ext cx="1248382" cy="51232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DA6F19D-9DF6-D847-9A21-FA8336EE1B8F}"/>
              </a:ext>
            </a:extLst>
          </p:cNvPr>
          <p:cNvCxnSpPr>
            <a:cxnSpLocks/>
          </p:cNvCxnSpPr>
          <p:nvPr/>
        </p:nvCxnSpPr>
        <p:spPr>
          <a:xfrm flipV="1">
            <a:off x="4169923" y="1760706"/>
            <a:ext cx="2084962" cy="45882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B3EC056-F09B-D44F-80E1-5B6C93AC4BB6}"/>
              </a:ext>
            </a:extLst>
          </p:cNvPr>
          <p:cNvCxnSpPr>
            <a:cxnSpLocks/>
          </p:cNvCxnSpPr>
          <p:nvPr/>
        </p:nvCxnSpPr>
        <p:spPr>
          <a:xfrm>
            <a:off x="4186136" y="6348919"/>
            <a:ext cx="2000655" cy="1491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73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4A312C-FB6F-0D4C-A259-C41BD22864A4}"/>
              </a:ext>
            </a:extLst>
          </p:cNvPr>
          <p:cNvSpPr txBox="1"/>
          <p:nvPr/>
        </p:nvSpPr>
        <p:spPr>
          <a:xfrm>
            <a:off x="3764604" y="0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SG601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8B234D-2511-654E-87F8-32CB67BE4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79" y="675396"/>
            <a:ext cx="3813048" cy="36904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CE97F8-6A97-8844-907A-586CC28DF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086" y="562718"/>
            <a:ext cx="4443984" cy="15680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6AB17A-7A7C-EB48-BBEF-F02B138BF3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8085" y="2128871"/>
            <a:ext cx="4443984" cy="15680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D3EF4E4-255F-1848-8BC0-05FA1B746E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8358" y="3656114"/>
            <a:ext cx="4443984" cy="15680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3703D8-9A96-F84A-B516-2E3BC5D4F9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4996" y="5300205"/>
            <a:ext cx="4443984" cy="155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84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40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Aristizabal Vargas</dc:creator>
  <cp:lastModifiedBy>Maria Aristizabal Vargas</cp:lastModifiedBy>
  <cp:revision>2</cp:revision>
  <dcterms:created xsi:type="dcterms:W3CDTF">2020-10-05T21:20:45Z</dcterms:created>
  <dcterms:modified xsi:type="dcterms:W3CDTF">2020-10-05T21:34:52Z</dcterms:modified>
</cp:coreProperties>
</file>