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  <p:sldId id="260" r:id="rId4"/>
    <p:sldId id="261" r:id="rId5"/>
    <p:sldId id="265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FF9300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2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2A0F-BE9E-D94D-9321-2CE38C7F20F7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01F-0D45-EB48-A220-9BFA078D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A4180-BD2E-E54E-920C-9B37D6B5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1" y="488950"/>
            <a:ext cx="384324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0FA91-3517-D345-9053-C2DB247D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88" y="459768"/>
            <a:ext cx="396766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ECCCF-4A00-1446-AA5E-26C77AC9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406" y="3657600"/>
            <a:ext cx="425196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46C13-0F3A-FB46-9511-F381A47D9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1" y="3657600"/>
            <a:ext cx="4034720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118E2-F21A-184D-960B-0A79FFAAE265}"/>
              </a:ext>
            </a:extLst>
          </p:cNvPr>
          <p:cNvSpPr txBox="1"/>
          <p:nvPr/>
        </p:nvSpPr>
        <p:spPr>
          <a:xfrm>
            <a:off x="3287949" y="-77821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Sally Sep 2020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0BDDE8-EA06-DC48-8790-A91C97CCBD24}"/>
              </a:ext>
            </a:extLst>
          </p:cNvPr>
          <p:cNvSpPr/>
          <p:nvPr/>
        </p:nvSpPr>
        <p:spPr>
          <a:xfrm>
            <a:off x="2276272" y="4212076"/>
            <a:ext cx="914400" cy="2023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3DB161-211C-5940-8B3D-3D0DC28C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3" y="3394413"/>
            <a:ext cx="3902127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04AF7-A90B-6741-AC3F-0B4DB97B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69" y="3371175"/>
            <a:ext cx="4390631" cy="3200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059E2D6-49DC-BD47-9EF1-FD904747F6D8}"/>
              </a:ext>
            </a:extLst>
          </p:cNvPr>
          <p:cNvSpPr/>
          <p:nvPr/>
        </p:nvSpPr>
        <p:spPr>
          <a:xfrm>
            <a:off x="904672" y="4756825"/>
            <a:ext cx="914400" cy="149805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21B6C-0291-8D4D-BA7B-D57E732C4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486" y="175098"/>
            <a:ext cx="4583289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6787CE-9858-AB49-B3DE-D6E9C55A0F82}"/>
              </a:ext>
            </a:extLst>
          </p:cNvPr>
          <p:cNvSpPr txBox="1"/>
          <p:nvPr/>
        </p:nvSpPr>
        <p:spPr>
          <a:xfrm>
            <a:off x="5603133" y="9520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5B4E0-9B60-9B4B-A90B-3C560B232EE6}"/>
              </a:ext>
            </a:extLst>
          </p:cNvPr>
          <p:cNvSpPr txBox="1"/>
          <p:nvPr/>
        </p:nvSpPr>
        <p:spPr>
          <a:xfrm>
            <a:off x="6527260" y="1389840"/>
            <a:ext cx="75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540 km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9B7E9-E83A-3949-8DD3-22E381902ED7}"/>
              </a:ext>
            </a:extLst>
          </p:cNvPr>
          <p:cNvSpPr txBox="1"/>
          <p:nvPr/>
        </p:nvSpPr>
        <p:spPr>
          <a:xfrm>
            <a:off x="797668" y="1448206"/>
            <a:ext cx="2879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Pom presents an isothermal </a:t>
            </a:r>
          </a:p>
          <a:p>
            <a:r>
              <a:rPr lang="en-US" dirty="0"/>
              <a:t>Structure that seems unrealistic and it is not present in any of the other ocean models.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E73B3A-47D0-EF44-A8D0-41701A25E89B}"/>
              </a:ext>
            </a:extLst>
          </p:cNvPr>
          <p:cNvCxnSpPr>
            <a:cxnSpLocks/>
          </p:cNvCxnSpPr>
          <p:nvPr/>
        </p:nvCxnSpPr>
        <p:spPr>
          <a:xfrm flipV="1">
            <a:off x="1439696" y="2918298"/>
            <a:ext cx="0" cy="1770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53BC5EF-F17F-5D4A-8128-9BB759E4054F}"/>
              </a:ext>
            </a:extLst>
          </p:cNvPr>
          <p:cNvSpPr/>
          <p:nvPr/>
        </p:nvSpPr>
        <p:spPr>
          <a:xfrm>
            <a:off x="5651768" y="3929973"/>
            <a:ext cx="1245139" cy="230545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B20223-55CF-0645-B062-5F66A00392CC}"/>
              </a:ext>
            </a:extLst>
          </p:cNvPr>
          <p:cNvCxnSpPr>
            <a:cxnSpLocks/>
          </p:cNvCxnSpPr>
          <p:nvPr/>
        </p:nvCxnSpPr>
        <p:spPr>
          <a:xfrm>
            <a:off x="6815849" y="4306114"/>
            <a:ext cx="382619" cy="2658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4BAF16-84D4-1A43-952F-D009CE5852CA}"/>
              </a:ext>
            </a:extLst>
          </p:cNvPr>
          <p:cNvSpPr/>
          <p:nvPr/>
        </p:nvSpPr>
        <p:spPr>
          <a:xfrm>
            <a:off x="6984461" y="4584439"/>
            <a:ext cx="787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Warm </a:t>
            </a:r>
          </a:p>
          <a:p>
            <a:r>
              <a:rPr lang="en-US" dirty="0"/>
              <a:t>eddy</a:t>
            </a:r>
          </a:p>
        </p:txBody>
      </p:sp>
    </p:spTree>
    <p:extLst>
      <p:ext uri="{BB962C8B-B14F-4D97-AF65-F5344CB8AC3E}">
        <p14:creationId xmlns:p14="http://schemas.microsoft.com/office/powerpoint/2010/main" val="370690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CE07B-1C9F-D441-9236-61AE4C2C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79" y="3414680"/>
            <a:ext cx="416906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DB678-D0AA-F34B-ABEE-E0594890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5" y="92549"/>
            <a:ext cx="4169067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D29C44-EF62-6049-A963-4FC02E0F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3" y="3438864"/>
            <a:ext cx="4169067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4E6A1-D2F8-8C42-89BE-3E8DD6905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453" y="0"/>
            <a:ext cx="4583289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71794-0FBE-6F4F-AB4C-83441C315AE7}"/>
              </a:ext>
            </a:extLst>
          </p:cNvPr>
          <p:cNvSpPr txBox="1"/>
          <p:nvPr/>
        </p:nvSpPr>
        <p:spPr>
          <a:xfrm>
            <a:off x="6177072" y="7393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AA14B-B7DD-DD42-8972-85D32FCEDBD0}"/>
              </a:ext>
            </a:extLst>
          </p:cNvPr>
          <p:cNvSpPr txBox="1"/>
          <p:nvPr/>
        </p:nvSpPr>
        <p:spPr>
          <a:xfrm>
            <a:off x="7091471" y="1186773"/>
            <a:ext cx="75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540 km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E1CCE4-8204-E943-9F3A-7BB49B64D478}"/>
              </a:ext>
            </a:extLst>
          </p:cNvPr>
          <p:cNvSpPr/>
          <p:nvPr/>
        </p:nvSpPr>
        <p:spPr>
          <a:xfrm>
            <a:off x="1177045" y="593385"/>
            <a:ext cx="1245139" cy="230545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C654F-29A9-014A-8D62-8C6063B466FB}"/>
              </a:ext>
            </a:extLst>
          </p:cNvPr>
          <p:cNvSpPr/>
          <p:nvPr/>
        </p:nvSpPr>
        <p:spPr>
          <a:xfrm>
            <a:off x="1222441" y="3848908"/>
            <a:ext cx="1245139" cy="230545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E9BF8A-BE0A-AE45-AB2D-29DCF08878E1}"/>
              </a:ext>
            </a:extLst>
          </p:cNvPr>
          <p:cNvSpPr/>
          <p:nvPr/>
        </p:nvSpPr>
        <p:spPr>
          <a:xfrm>
            <a:off x="5333999" y="3874849"/>
            <a:ext cx="1245139" cy="230545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8C46A-7932-8549-883F-5B013880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6" y="9724"/>
            <a:ext cx="4583289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4BC84-AB42-0340-A7AD-3F09622FC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6" y="3516683"/>
            <a:ext cx="4264034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C37D3-7936-184D-8800-66F005778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4" y="131458"/>
            <a:ext cx="4264034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2740D-4E77-AA41-8ABF-E845B1B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599" y="3438862"/>
            <a:ext cx="4264034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173243-C830-584E-9E95-F4F512551EC6}"/>
              </a:ext>
            </a:extLst>
          </p:cNvPr>
          <p:cNvSpPr txBox="1"/>
          <p:nvPr/>
        </p:nvSpPr>
        <p:spPr>
          <a:xfrm>
            <a:off x="6177072" y="7393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310F9-B810-0548-BD8F-3B44E810ADFD}"/>
              </a:ext>
            </a:extLst>
          </p:cNvPr>
          <p:cNvSpPr txBox="1"/>
          <p:nvPr/>
        </p:nvSpPr>
        <p:spPr>
          <a:xfrm>
            <a:off x="7091471" y="1186773"/>
            <a:ext cx="75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540 km</a:t>
            </a:r>
          </a:p>
        </p:txBody>
      </p:sp>
    </p:spTree>
    <p:extLst>
      <p:ext uri="{BB962C8B-B14F-4D97-AF65-F5344CB8AC3E}">
        <p14:creationId xmlns:p14="http://schemas.microsoft.com/office/powerpoint/2010/main" val="49485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BB92-671E-CA4D-9201-3F6C3DAFC9B6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44CBD-C9B8-454D-8A11-7AFC9B84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81" y="603020"/>
            <a:ext cx="6185313" cy="61751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1F8920-26E3-6048-831D-53F2A03F5949}"/>
              </a:ext>
            </a:extLst>
          </p:cNvPr>
          <p:cNvSpPr/>
          <p:nvPr/>
        </p:nvSpPr>
        <p:spPr>
          <a:xfrm>
            <a:off x="6310008" y="3702995"/>
            <a:ext cx="966282" cy="275617"/>
          </a:xfrm>
          <a:prstGeom prst="ellipse">
            <a:avLst/>
          </a:prstGeom>
          <a:noFill/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FB5EE9-A7A0-4A40-AFBE-2627FE224F98}"/>
              </a:ext>
            </a:extLst>
          </p:cNvPr>
          <p:cNvCxnSpPr>
            <a:cxnSpLocks/>
          </p:cNvCxnSpPr>
          <p:nvPr/>
        </p:nvCxnSpPr>
        <p:spPr>
          <a:xfrm flipH="1" flipV="1">
            <a:off x="2441643" y="2130358"/>
            <a:ext cx="3813242" cy="1712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2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312C-FB6F-0D4C-A259-C41BD22864A4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34D-2511-654E-87F8-32CB67BE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9" y="675396"/>
            <a:ext cx="3813048" cy="369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8C735-FE6C-E54A-985A-6C8A215D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63" y="494626"/>
            <a:ext cx="4443984" cy="1596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4BA34-79DB-0840-8A18-9E700140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65" y="2060779"/>
            <a:ext cx="4443984" cy="1596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D9D85-5BFE-1549-A87C-B23BF94BE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08" y="3646386"/>
            <a:ext cx="4443984" cy="1596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6C15E-D9F5-954A-AB8A-E2608E718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209" y="5261403"/>
            <a:ext cx="4443984" cy="15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312C-FB6F-0D4C-A259-C41BD22864A4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34D-2511-654E-87F8-32CB67BE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9" y="675396"/>
            <a:ext cx="3813048" cy="369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E97F8-6A97-8844-907A-586CC28D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86" y="562718"/>
            <a:ext cx="4443984" cy="1568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AB17A-7A7C-EB48-BBEF-F02B138B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085" y="2128871"/>
            <a:ext cx="4443984" cy="1568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3EF4E4-255F-1848-8BC0-05FA1B746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358" y="3656114"/>
            <a:ext cx="4443984" cy="1568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9606A3-AE49-B149-A5D6-398EA31FD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102" y="5212539"/>
            <a:ext cx="4443984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312C-FB6F-0D4C-A259-C41BD22864A4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34D-2511-654E-87F8-32CB67BE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9" y="675396"/>
            <a:ext cx="3813048" cy="369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8C735-FE6C-E54A-985A-6C8A215D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63" y="494626"/>
            <a:ext cx="4443984" cy="1596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4BA34-79DB-0840-8A18-9E700140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665" y="2060779"/>
            <a:ext cx="4443984" cy="1596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D9D85-5BFE-1549-A87C-B23BF94BE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08" y="3646386"/>
            <a:ext cx="4443984" cy="1596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6E038-387B-0645-9C74-9787FD699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183" y="5308384"/>
            <a:ext cx="4443984" cy="15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312C-FB6F-0D4C-A259-C41BD22864A4}"/>
              </a:ext>
            </a:extLst>
          </p:cNvPr>
          <p:cNvSpPr txBox="1"/>
          <p:nvPr/>
        </p:nvSpPr>
        <p:spPr>
          <a:xfrm>
            <a:off x="3764604" y="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SG601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34D-2511-654E-87F8-32CB67BE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9" y="675396"/>
            <a:ext cx="3813048" cy="369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E97F8-6A97-8844-907A-586CC28D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86" y="562718"/>
            <a:ext cx="4443984" cy="1568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AB17A-7A7C-EB48-BBEF-F02B138B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085" y="2128871"/>
            <a:ext cx="4443984" cy="1568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3EF4E4-255F-1848-8BC0-05FA1B746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358" y="3656114"/>
            <a:ext cx="4443984" cy="1568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703D8-9A96-F84A-B516-2E3BC5D4F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996" y="5300205"/>
            <a:ext cx="4443984" cy="15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9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3067</TotalTime>
  <Words>40</Words>
  <Application>Microsoft Macintosh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15</cp:revision>
  <dcterms:created xsi:type="dcterms:W3CDTF">2020-09-14T15:47:34Z</dcterms:created>
  <dcterms:modified xsi:type="dcterms:W3CDTF">2020-10-26T15:25:33Z</dcterms:modified>
</cp:coreProperties>
</file>