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95" r:id="rId2"/>
    <p:sldId id="496" r:id="rId3"/>
    <p:sldId id="494" r:id="rId4"/>
    <p:sldId id="30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9"/>
    <p:restoredTop sz="96443"/>
  </p:normalViewPr>
  <p:slideViewPr>
    <p:cSldViewPr snapToGrid="0" snapToObjects="1">
      <p:cViewPr varScale="1">
        <p:scale>
          <a:sx n="129" d="100"/>
          <a:sy n="129" d="100"/>
        </p:scale>
        <p:origin x="20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738FA-CC88-AE4A-A494-5790DB89E99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0B6CF-0B88-2245-A94C-1A8A193C7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7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2874AD-9A7D-4F4A-BC1D-AAFA4F343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4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486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7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51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01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0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278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3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7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29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5F22F2-B554-FB44-8577-A919A1FF0D67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4EC35-9766-034D-90B5-453B63E5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061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937F3F9-5D52-284D-AB74-FEEDA84AAB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817" y="0"/>
            <a:ext cx="46656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F0F71-6908-0948-9E2B-0E44944A44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790" y="0"/>
            <a:ext cx="46656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8F07C7-CB24-634E-985B-D288D01F34C5}"/>
              </a:ext>
            </a:extLst>
          </p:cNvPr>
          <p:cNvSpPr txBox="1"/>
          <p:nvPr/>
        </p:nvSpPr>
        <p:spPr>
          <a:xfrm>
            <a:off x="3094985" y="659083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Jul 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C45CD-E348-3949-BF17-9EEAC6836954}"/>
              </a:ext>
            </a:extLst>
          </p:cNvPr>
          <p:cNvSpPr txBox="1"/>
          <p:nvPr/>
        </p:nvSpPr>
        <p:spPr>
          <a:xfrm>
            <a:off x="7725646" y="659083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Jul 27</a:t>
            </a:r>
          </a:p>
        </p:txBody>
      </p:sp>
    </p:spTree>
    <p:extLst>
      <p:ext uri="{BB962C8B-B14F-4D97-AF65-F5344CB8AC3E}">
        <p14:creationId xmlns:p14="http://schemas.microsoft.com/office/powerpoint/2010/main" val="3008703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F5301-8A8B-E04B-B2A0-D0DA57F0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41" y="0"/>
            <a:ext cx="46656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25AA64-0A03-1B42-A583-6ADA38AED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742" y="0"/>
            <a:ext cx="46656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19B41D-FB88-054F-A85F-DC066F0BD04D}"/>
              </a:ext>
            </a:extLst>
          </p:cNvPr>
          <p:cNvSpPr txBox="1"/>
          <p:nvPr/>
        </p:nvSpPr>
        <p:spPr>
          <a:xfrm>
            <a:off x="3094985" y="659083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Jul 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922A2-5BB1-9541-9171-0CEBDB7252C9}"/>
              </a:ext>
            </a:extLst>
          </p:cNvPr>
          <p:cNvSpPr txBox="1"/>
          <p:nvPr/>
        </p:nvSpPr>
        <p:spPr>
          <a:xfrm>
            <a:off x="7745524" y="659083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Jul 27</a:t>
            </a:r>
          </a:p>
        </p:txBody>
      </p:sp>
    </p:spTree>
    <p:extLst>
      <p:ext uri="{BB962C8B-B14F-4D97-AF65-F5344CB8AC3E}">
        <p14:creationId xmlns:p14="http://schemas.microsoft.com/office/powerpoint/2010/main" val="661410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BE33731-EF55-2743-80AC-79F300389C6D}"/>
              </a:ext>
            </a:extLst>
          </p:cNvPr>
          <p:cNvSpPr txBox="1"/>
          <p:nvPr/>
        </p:nvSpPr>
        <p:spPr>
          <a:xfrm>
            <a:off x="1745745" y="11613"/>
            <a:ext cx="5652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SG665 Salinity at Deployment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E694BF-3DE5-354D-9157-7E3760FD37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1110"/>
          <a:stretch/>
        </p:blipFill>
        <p:spPr>
          <a:xfrm>
            <a:off x="422025" y="711200"/>
            <a:ext cx="1788160" cy="29362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B093ED-5FAB-5048-8E8B-6CAEE780FC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071"/>
          <a:stretch/>
        </p:blipFill>
        <p:spPr>
          <a:xfrm>
            <a:off x="2433635" y="711200"/>
            <a:ext cx="1789596" cy="29362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44E2AD-8027-3C4E-BD34-2EC996C37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9915"/>
          <a:stretch/>
        </p:blipFill>
        <p:spPr>
          <a:xfrm>
            <a:off x="4581252" y="711200"/>
            <a:ext cx="1862290" cy="30175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062C7C-8E82-714D-85D6-A562E3D528C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1190"/>
          <a:stretch/>
        </p:blipFill>
        <p:spPr>
          <a:xfrm>
            <a:off x="6404746" y="665342"/>
            <a:ext cx="1809955" cy="2976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ABD6EE-D090-714F-9911-874CD863B1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1427"/>
          <a:stretch/>
        </p:blipFill>
        <p:spPr>
          <a:xfrm>
            <a:off x="272057" y="3667059"/>
            <a:ext cx="1920241" cy="31737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E549C59-AAAA-564A-B821-FAFC1E11808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427"/>
          <a:stretch/>
        </p:blipFill>
        <p:spPr>
          <a:xfrm>
            <a:off x="2382186" y="3688080"/>
            <a:ext cx="1892495" cy="3127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7CFFC5-EE04-9F4A-855C-C1911E18794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1308"/>
          <a:stretch/>
        </p:blipFill>
        <p:spPr>
          <a:xfrm>
            <a:off x="6348409" y="3667059"/>
            <a:ext cx="1922628" cy="31699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E428E24-5EF2-DD4B-B7CC-335ABF849627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51765"/>
          <a:stretch/>
        </p:blipFill>
        <p:spPr>
          <a:xfrm>
            <a:off x="4464569" y="3722582"/>
            <a:ext cx="1883840" cy="31354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001A49-A48D-EE41-8692-B1892440F897}"/>
              </a:ext>
            </a:extLst>
          </p:cNvPr>
          <p:cNvSpPr txBox="1"/>
          <p:nvPr/>
        </p:nvSpPr>
        <p:spPr>
          <a:xfrm>
            <a:off x="1121779" y="235267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19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0C83B-30F9-D444-BF2D-972A1B5871D2}"/>
              </a:ext>
            </a:extLst>
          </p:cNvPr>
          <p:cNvSpPr txBox="1"/>
          <p:nvPr/>
        </p:nvSpPr>
        <p:spPr>
          <a:xfrm>
            <a:off x="3201913" y="235267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20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5AD9BC-6D9D-8A4C-AAAB-DCD35B0AE3D2}"/>
              </a:ext>
            </a:extLst>
          </p:cNvPr>
          <p:cNvSpPr txBox="1"/>
          <p:nvPr/>
        </p:nvSpPr>
        <p:spPr>
          <a:xfrm>
            <a:off x="5383428" y="239446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51DD50-F6B2-6B48-BCC1-B8EE64FA3949}"/>
              </a:ext>
            </a:extLst>
          </p:cNvPr>
          <p:cNvSpPr txBox="1"/>
          <p:nvPr/>
        </p:nvSpPr>
        <p:spPr>
          <a:xfrm>
            <a:off x="7206922" y="235053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2BF936-8C23-A649-9C20-946A524A1009}"/>
              </a:ext>
            </a:extLst>
          </p:cNvPr>
          <p:cNvSpPr txBox="1"/>
          <p:nvPr/>
        </p:nvSpPr>
        <p:spPr>
          <a:xfrm>
            <a:off x="1121778" y="54710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23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16DEA7-26FB-A74C-9D73-7C30A4358184}"/>
              </a:ext>
            </a:extLst>
          </p:cNvPr>
          <p:cNvSpPr txBox="1"/>
          <p:nvPr/>
        </p:nvSpPr>
        <p:spPr>
          <a:xfrm>
            <a:off x="3229500" y="547258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24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02D07A-5FF6-834A-844D-F52CCD8A5BAE}"/>
              </a:ext>
            </a:extLst>
          </p:cNvPr>
          <p:cNvSpPr txBox="1"/>
          <p:nvPr/>
        </p:nvSpPr>
        <p:spPr>
          <a:xfrm>
            <a:off x="5358302" y="55221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403F31-EB50-0F48-9687-F7949152EC73}"/>
              </a:ext>
            </a:extLst>
          </p:cNvPr>
          <p:cNvSpPr txBox="1"/>
          <p:nvPr/>
        </p:nvSpPr>
        <p:spPr>
          <a:xfrm>
            <a:off x="7242142" y="5522113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Jul 27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44190-DC53-EB4C-824F-E1956E497EEC}"/>
              </a:ext>
            </a:extLst>
          </p:cNvPr>
          <p:cNvSpPr txBox="1"/>
          <p:nvPr/>
        </p:nvSpPr>
        <p:spPr>
          <a:xfrm>
            <a:off x="761345" y="1025752"/>
            <a:ext cx="9626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Large Salinity offset surface to 160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7147B2C-DDEA-BC40-8F73-CEDFB8D1930D}"/>
              </a:ext>
            </a:extLst>
          </p:cNvPr>
          <p:cNvSpPr txBox="1"/>
          <p:nvPr/>
        </p:nvSpPr>
        <p:spPr>
          <a:xfrm>
            <a:off x="6652599" y="3867032"/>
            <a:ext cx="9626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rgbClr val="FF0000"/>
                </a:solidFill>
              </a:rPr>
              <a:t>Salinity Progressively Improves over 1 week period </a:t>
            </a:r>
          </a:p>
        </p:txBody>
      </p:sp>
    </p:spTree>
    <p:extLst>
      <p:ext uri="{BB962C8B-B14F-4D97-AF65-F5344CB8AC3E}">
        <p14:creationId xmlns:p14="http://schemas.microsoft.com/office/powerpoint/2010/main" val="357582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D4536B-7A30-2E48-8D71-97921C8303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3183"/>
          <a:stretch/>
        </p:blipFill>
        <p:spPr>
          <a:xfrm>
            <a:off x="4733365" y="716969"/>
            <a:ext cx="3294528" cy="5710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F2FE91-3F13-6C47-87F5-CFE827397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3692"/>
          <a:stretch/>
        </p:blipFill>
        <p:spPr>
          <a:xfrm>
            <a:off x="1012237" y="716969"/>
            <a:ext cx="3243292" cy="56838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136C0E-3E6F-7648-A731-9ADA7804CD8E}"/>
              </a:ext>
            </a:extLst>
          </p:cNvPr>
          <p:cNvSpPr txBox="1"/>
          <p:nvPr/>
        </p:nvSpPr>
        <p:spPr>
          <a:xfrm>
            <a:off x="1942049" y="4296798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Jul 19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249EEE-8155-0940-87BF-D71E5ACDD4F1}"/>
              </a:ext>
            </a:extLst>
          </p:cNvPr>
          <p:cNvSpPr txBox="1"/>
          <p:nvPr/>
        </p:nvSpPr>
        <p:spPr>
          <a:xfrm>
            <a:off x="5857094" y="4296798"/>
            <a:ext cx="10759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/>
              <a:t>Jul 27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F7820F-AEE6-2E4C-B888-3CCA9B1A6C5D}"/>
              </a:ext>
            </a:extLst>
          </p:cNvPr>
          <p:cNvSpPr txBox="1"/>
          <p:nvPr/>
        </p:nvSpPr>
        <p:spPr>
          <a:xfrm>
            <a:off x="1745745" y="11613"/>
            <a:ext cx="5652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SG665 Salinity at Deployment</a:t>
            </a:r>
          </a:p>
        </p:txBody>
      </p:sp>
    </p:spTree>
    <p:extLst>
      <p:ext uri="{BB962C8B-B14F-4D97-AF65-F5344CB8AC3E}">
        <p14:creationId xmlns:p14="http://schemas.microsoft.com/office/powerpoint/2010/main" val="121771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</TotalTime>
  <Words>51</Words>
  <Application>Microsoft Macintosh PowerPoint</Application>
  <PresentationFormat>On-screen Show (4:3)</PresentationFormat>
  <Paragraphs>19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Aristizabal Vargas</dc:creator>
  <cp:lastModifiedBy>Maria Aristizabal Vargas</cp:lastModifiedBy>
  <cp:revision>4</cp:revision>
  <dcterms:created xsi:type="dcterms:W3CDTF">2020-05-21T14:12:09Z</dcterms:created>
  <dcterms:modified xsi:type="dcterms:W3CDTF">2020-05-21T15:22:55Z</dcterms:modified>
</cp:coreProperties>
</file>