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2"/>
    <p:restoredTop sz="94674"/>
  </p:normalViewPr>
  <p:slideViewPr>
    <p:cSldViewPr snapToGrid="0" snapToObjects="1">
      <p:cViewPr varScale="1">
        <p:scale>
          <a:sx n="96" d="100"/>
          <a:sy n="96" d="100"/>
        </p:scale>
        <p:origin x="192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BA6D8-F220-5542-BB87-EFB48AC7F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B7C339-3399-6E47-9E58-1AE71177E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C915-F1DA-0E49-B19E-F9BF0C51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E5477-29BE-044C-A390-5E046C61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BD8E0-EF4D-AF4B-89F0-B6584B98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1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7478A-2092-B349-98B0-CF33DF738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EB828-667A-7045-A579-18D7AA6EC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B4B74-FCDE-F149-98A7-0F4EC936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6B8B0-23FF-6F4E-ADD2-2B37D3E2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C2748-3AFC-074A-AEC8-A5263DBD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1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D95AB9-E130-D74F-89B3-84FFFFCA2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227062-36EC-E849-9257-9D5838032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05FE7-6CDA-B344-A04E-D6CD95AA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373A6-643E-5B4F-ABA9-1130EF543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8DEFE-335B-614C-98AC-B833F7EA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7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AB2C2-44A8-CF42-A8B8-67B11C55F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7F475-26B9-CD4B-9766-5FAE92505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51AF5-E094-5C4B-AF89-C7BD4B0A7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B539F-A07E-2A4E-AE1E-DA9FA907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66752-5631-B347-986E-0928C977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9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92E6-215F-654D-8896-02E9C74A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E7B71-A92F-B543-B093-78F029C2F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D2BED-176B-8B4D-B742-280E33DB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CECEF-8E12-1B42-9DB2-FB0836B6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9AE6E-9BC2-9A48-B929-637AE2D1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8D37-392B-C547-8FD7-348A9C09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4A9DC-8906-6741-AA5C-1EA79A2B7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D03C7-EED8-E146-B091-F2BD4FF1F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B94A3-13BC-184B-B157-5D64CE5A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4B975-ED0D-7C47-B1E2-84BF5023D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1D007-9449-C34E-BB8F-FBF309D03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4C97-BF39-744F-941F-84E90019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8DA38-9D4A-D845-8982-52FD55022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DD9D0-2123-C44F-8CE1-0B6E06BBE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98FA1-B3A4-FD45-83E0-E50E8C45C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D340C7-05F6-6648-BBAC-F0606A85F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95DDD-B572-1B47-8082-7333F67B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41DEF0-FE8E-4547-B510-9A12B174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410F4-619A-3C49-93C8-6C1DB9A6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0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5B755-8610-1649-9EFF-329D1D6B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E92C02-2C62-D44F-AF8D-A64F0441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AEF43-E528-8340-815A-E263A6788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E20E65-9989-0340-8FC5-DB7645885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8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D6984-5D0C-AC46-8FA1-4F9908F6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85D7B-8619-354C-95E5-56C94AFF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D7474-BDB3-814B-810C-A3A73F71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3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58F57-649A-D143-B4EE-266735E02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B1B16-0AC3-5244-9114-58377FB38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E20E9-1548-D549-996E-0FA1994FF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A1D6B-898A-CB43-A09A-C5A51D04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34423-DFE9-544B-9502-80C06483A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3B7FC-4929-5A46-A978-313C206F8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3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0E7A-5AC4-8F44-BE9C-75982369E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DDB7C8-3E95-8C4C-A0FF-BD0F64B1A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5AF2D-A7B5-4742-9CE5-C1A11EE82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4E3B5-774A-A04A-92EA-80A11520D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B6F9A-7448-8344-BD91-0943165AF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E3830-426D-0945-91DB-AB15CBE6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8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26D5C2-6AEE-854B-8A96-146001664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9B1CD-8596-3448-90F6-EB3D5702C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3CA56-77F1-EE44-BB18-7E03B3DB1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B5B2-AD56-BA40-A981-1A7913C33B67}" type="datetimeFigureOut">
              <a:rPr lang="en-US" smtClean="0"/>
              <a:t>4/8/19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8C3C4-23BF-5844-80FF-4A617C5A1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3F728-86EE-C048-AF16-71C609AD9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8EFD7-DD55-4540-ABFC-2DD781AD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9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EBD51-B109-6E47-A686-915078D1D29F}"/>
              </a:ext>
            </a:extLst>
          </p:cNvPr>
          <p:cNvSpPr txBox="1"/>
          <p:nvPr/>
        </p:nvSpPr>
        <p:spPr>
          <a:xfrm>
            <a:off x="1635109" y="106853"/>
            <a:ext cx="9083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GOFS 3.1/NCODA vs ng288 during Hurricane Michael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2AF4C8-26E6-7D47-ABFB-D754ECE3A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710" y="801546"/>
            <a:ext cx="7543800" cy="29337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3DF8F50-FB03-C940-B90E-F4AD2EEE9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984" y="3735246"/>
            <a:ext cx="7543800" cy="29337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C9FE96-F205-0742-9493-6AC4DB82C681}"/>
              </a:ext>
            </a:extLst>
          </p:cNvPr>
          <p:cNvSpPr txBox="1"/>
          <p:nvPr/>
        </p:nvSpPr>
        <p:spPr>
          <a:xfrm>
            <a:off x="6612834" y="3735246"/>
            <a:ext cx="969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/NCODA</a:t>
            </a:r>
          </a:p>
        </p:txBody>
      </p:sp>
    </p:spTree>
    <p:extLst>
      <p:ext uri="{BB962C8B-B14F-4D97-AF65-F5344CB8AC3E}">
        <p14:creationId xmlns:p14="http://schemas.microsoft.com/office/powerpoint/2010/main" val="383134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EBD51-B109-6E47-A686-915078D1D29F}"/>
              </a:ext>
            </a:extLst>
          </p:cNvPr>
          <p:cNvSpPr txBox="1"/>
          <p:nvPr/>
        </p:nvSpPr>
        <p:spPr>
          <a:xfrm>
            <a:off x="1737306" y="1"/>
            <a:ext cx="88786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HMON-RTOFS vs ng288 during Hurricane Michael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2AF4C8-26E6-7D47-ABFB-D754ECE3A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710" y="801546"/>
            <a:ext cx="7543800" cy="29337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468D8AF-EBB1-EE4E-8DA3-C0F7AC2D0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742" y="3791377"/>
            <a:ext cx="7543800" cy="2933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B3E79D-EB62-4247-81F3-5840A2DF53B5}"/>
              </a:ext>
            </a:extLst>
          </p:cNvPr>
          <p:cNvSpPr txBox="1"/>
          <p:nvPr/>
        </p:nvSpPr>
        <p:spPr>
          <a:xfrm>
            <a:off x="4826595" y="3791377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HMON-</a:t>
            </a:r>
          </a:p>
        </p:txBody>
      </p:sp>
    </p:spTree>
    <p:extLst>
      <p:ext uri="{BB962C8B-B14F-4D97-AF65-F5344CB8AC3E}">
        <p14:creationId xmlns:p14="http://schemas.microsoft.com/office/powerpoint/2010/main" val="310710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EBD51-B109-6E47-A686-915078D1D29F}"/>
              </a:ext>
            </a:extLst>
          </p:cNvPr>
          <p:cNvSpPr txBox="1"/>
          <p:nvPr/>
        </p:nvSpPr>
        <p:spPr>
          <a:xfrm>
            <a:off x="1610062" y="155216"/>
            <a:ext cx="8964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HWRF-POM vs ng288 during Hurricane Michael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2AF4C8-26E6-7D47-ABFB-D754ECE3A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710" y="801546"/>
            <a:ext cx="7543800" cy="2933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DADAEA-26AE-EB4E-947D-F2923390C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4710" y="3791377"/>
            <a:ext cx="7543800" cy="2933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0C31ED-4470-0846-AB98-656C5194AFA4}"/>
              </a:ext>
            </a:extLst>
          </p:cNvPr>
          <p:cNvSpPr txBox="1"/>
          <p:nvPr/>
        </p:nvSpPr>
        <p:spPr>
          <a:xfrm>
            <a:off x="5009481" y="3791377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HWRF-</a:t>
            </a:r>
          </a:p>
        </p:txBody>
      </p:sp>
    </p:spTree>
    <p:extLst>
      <p:ext uri="{BB962C8B-B14F-4D97-AF65-F5344CB8AC3E}">
        <p14:creationId xmlns:p14="http://schemas.microsoft.com/office/powerpoint/2010/main" val="222114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EBD51-B109-6E47-A686-915078D1D29F}"/>
              </a:ext>
            </a:extLst>
          </p:cNvPr>
          <p:cNvSpPr txBox="1"/>
          <p:nvPr/>
        </p:nvSpPr>
        <p:spPr>
          <a:xfrm>
            <a:off x="1663850" y="196751"/>
            <a:ext cx="900415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HWRF-HYCOM vs ng288 during Hurricane Michael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2AF4C8-26E6-7D47-ABFB-D754ECE3A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710" y="812303"/>
            <a:ext cx="7543800" cy="2933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882E23-1C13-DD45-ACD4-DEACBBFBD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742" y="3844739"/>
            <a:ext cx="75438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0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EBD51-B109-6E47-A686-915078D1D29F}"/>
              </a:ext>
            </a:extLst>
          </p:cNvPr>
          <p:cNvSpPr txBox="1"/>
          <p:nvPr/>
        </p:nvSpPr>
        <p:spPr>
          <a:xfrm>
            <a:off x="1663850" y="196750"/>
            <a:ext cx="90041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HWRF-HYCOM-WW3 vs ng288 during Hurricane Michael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2AF4C8-26E6-7D47-ABFB-D754ECE3A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710" y="812303"/>
            <a:ext cx="7543800" cy="2933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DEDCAD-A103-9040-8DEC-F1B7265095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742" y="3892026"/>
            <a:ext cx="75438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8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37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2019-04-05T15:50:39Z</dcterms:created>
  <dcterms:modified xsi:type="dcterms:W3CDTF">2019-04-10T15:13:14Z</dcterms:modified>
</cp:coreProperties>
</file>