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9"/>
    <p:restoredTop sz="93556"/>
  </p:normalViewPr>
  <p:slideViewPr>
    <p:cSldViewPr snapToGrid="0" snapToObjects="1">
      <p:cViewPr varScale="1">
        <p:scale>
          <a:sx n="131" d="100"/>
          <a:sy n="131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FCE0B-3E14-9F40-BD5A-ACBB47DEE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9C632-DDBC-ED48-A42F-FE4997AD7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C78AA-D07E-8841-99CE-FD19120C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E5B0-9D61-A844-AB52-5CFA63838D5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FE63A-9E50-0248-9401-41FCAF286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C1C3E-FDFC-D245-AAA1-76637AFCB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C16-EECA-D74A-ABF5-6461B5A7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23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D7FC5-068D-754E-83C7-3329ABEB4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92415-00DA-E84D-9F35-495C4F960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9A61C-EF5C-EC4A-8E2D-6CA9195DF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E5B0-9D61-A844-AB52-5CFA63838D5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A0FFE-45E8-0542-8F02-A10822112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C6704-EA54-CA4E-AB3F-83C010D7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C16-EECA-D74A-ABF5-6461B5A7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8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4C56E8-228D-7241-A41C-4DC2819FC1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CDA5B-0779-9B4E-BB36-2A80EFC85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59827-237A-2B46-B2D4-70CED0FD5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E5B0-9D61-A844-AB52-5CFA63838D5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5E0AE-DB6B-1444-BC0B-BA31855D9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BFF80-AE1D-D441-B261-0F81FC5B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C16-EECA-D74A-ABF5-6461B5A7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2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E9F1-B7CA-054B-A5AB-A9E56C092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5E34C-4015-3243-9FDA-2F41D5EA0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44998-B7CE-4A44-8BDE-9266568B9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E5B0-9D61-A844-AB52-5CFA63838D5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4116C-8C19-274F-BD21-BF1775295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2ED5A-469E-AD4D-9B6A-0160447B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C16-EECA-D74A-ABF5-6461B5A7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2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362A9-030E-1D4E-B89E-8C86606AD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15452-C554-5D49-8A4A-CD6286C0D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6DE2C-176C-8846-83DF-63D688671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E5B0-9D61-A844-AB52-5CFA63838D5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64707-2660-7E4D-BE5C-8DC377ADB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5E909-7245-7A40-9D5C-AA85D76E0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C16-EECA-D74A-ABF5-6461B5A7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6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74235-2EF7-0242-8BAC-F3B51B35A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6EE14-6888-934B-84BF-533F334EEE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5D812F-59C2-4E47-BDB8-24F94AE0D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25D3E-5328-6342-9A06-BFEEBDC79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E5B0-9D61-A844-AB52-5CFA63838D5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0387E-C98F-BE4F-8C52-47EC8D225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038F75-E0C3-494F-8FD3-FBBADF3E5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C16-EECA-D74A-ABF5-6461B5A7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0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E775E-8DE3-9947-AE6E-C6A13D4D0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7C158-8E94-C24B-8079-0DF43DCE1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CB23EC-B6B6-4D45-A827-E71724572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C03F18-F67B-9041-9F38-11AA6E63D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3C82C2-905C-754F-BDD2-1A6C7E7487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BBA06E-8772-054A-854E-2B184A9D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E5B0-9D61-A844-AB52-5CFA63838D5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805C8A-D2D9-BB42-AE01-92551BE0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B88898-A806-204B-83F8-AB26D4627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C16-EECA-D74A-ABF5-6461B5A7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4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61EFA-7AEC-C04E-9355-DBEB0E651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8DDDA8-F0A0-C64E-B6BB-40B49BBF8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E5B0-9D61-A844-AB52-5CFA63838D5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0431C-57CA-2746-ACE8-4B144F235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626F3C-C04B-D24E-9125-E6053A7F3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C16-EECA-D74A-ABF5-6461B5A7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1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5A2509-193C-C745-A349-A08CDCF3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E5B0-9D61-A844-AB52-5CFA63838D5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5DBA77-5684-5E48-AA51-35CBFB8ED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CFA4B6-0F18-5E4F-8C1B-8608A5C0B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C16-EECA-D74A-ABF5-6461B5A7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9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C8C2C-4788-5E43-913C-B97E95572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6B940-8C8B-DF42-973D-429E45F25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7667C9-CCA7-B345-AB82-A33172B37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DE0E6D-1D07-EE40-9803-C37977E7F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E5B0-9D61-A844-AB52-5CFA63838D5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BE36E-D42C-8E49-A5C1-99FE4D6B2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5CF13-96E6-F443-95D4-48862134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C16-EECA-D74A-ABF5-6461B5A7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1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03247-6DCB-6548-9C26-6E8428780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8C8AE3-51B1-344D-A7A6-E5E28FC506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C3760A-9EF4-3549-BE1D-17F9EF95E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7B959-05BC-5A4E-9692-DD97F945F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E5B0-9D61-A844-AB52-5CFA63838D5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8320D-E211-6F42-A211-DD1F3352F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77756-6826-C643-B64B-CF73CC8B3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C16-EECA-D74A-ABF5-6461B5A7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C58182-069B-4C47-9A3C-CE99C26CC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FA404-79A7-AB47-B722-2FFBDAF3B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93CB0-3A77-D740-B9B3-B4BCA4F60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AE5B0-9D61-A844-AB52-5CFA63838D5F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8ECB5-5D6E-6E40-A0FE-2CF362D382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76107-3B73-A74A-A981-CC8EE8A1FA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58C16-EECA-D74A-ABF5-6461B5A74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1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8FE582-3C87-6B4A-897D-C270573F84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83" r="23043"/>
          <a:stretch/>
        </p:blipFill>
        <p:spPr>
          <a:xfrm>
            <a:off x="238540" y="1008597"/>
            <a:ext cx="3774544" cy="25893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27A11AE-2A52-864A-B5BB-026995786E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804" r="22718"/>
          <a:stretch/>
        </p:blipFill>
        <p:spPr>
          <a:xfrm>
            <a:off x="4185135" y="1008597"/>
            <a:ext cx="3868908" cy="25893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C23755A-B164-4647-9805-E6BB5819908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4619" r="22554"/>
          <a:stretch/>
        </p:blipFill>
        <p:spPr>
          <a:xfrm>
            <a:off x="8131734" y="1008597"/>
            <a:ext cx="3821727" cy="258937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505BD6-650D-F84F-9E76-EF51B87124C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4619" r="22065"/>
          <a:stretch/>
        </p:blipFill>
        <p:spPr>
          <a:xfrm>
            <a:off x="363412" y="3935898"/>
            <a:ext cx="3774543" cy="253393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195FFA4-A2F2-024B-A3CF-F6687BF1EEF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132" r="22554"/>
          <a:stretch/>
        </p:blipFill>
        <p:spPr>
          <a:xfrm>
            <a:off x="4185135" y="3904224"/>
            <a:ext cx="3821727" cy="256561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1809BD5-BF53-C442-8722-58E5B364534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4945" r="22718"/>
          <a:stretch/>
        </p:blipFill>
        <p:spPr>
          <a:xfrm>
            <a:off x="8131734" y="3791982"/>
            <a:ext cx="3821727" cy="261357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EDB9A5F-5D67-6241-95BC-F8529F84BDC5}"/>
              </a:ext>
            </a:extLst>
          </p:cNvPr>
          <p:cNvSpPr txBox="1"/>
          <p:nvPr/>
        </p:nvSpPr>
        <p:spPr>
          <a:xfrm>
            <a:off x="3219173" y="104569"/>
            <a:ext cx="8567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Rapid Intensification from HURDAT2 (1851-2019)  &gt;30 </a:t>
            </a:r>
            <a:r>
              <a:rPr lang="en-US" dirty="0" err="1"/>
              <a:t>kt</a:t>
            </a:r>
            <a:r>
              <a:rPr lang="en-US" dirty="0"/>
              <a:t> / 24 </a:t>
            </a:r>
            <a:r>
              <a:rPr lang="en-US" dirty="0" err="1"/>
              <a:t>hr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C81466-39CA-3B49-AE35-FAE7AD13713D}"/>
              </a:ext>
            </a:extLst>
          </p:cNvPr>
          <p:cNvSpPr txBox="1"/>
          <p:nvPr/>
        </p:nvSpPr>
        <p:spPr>
          <a:xfrm>
            <a:off x="1669661" y="823931"/>
            <a:ext cx="912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Data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E8056E-8BC7-4848-93F2-53BF676B9F91}"/>
              </a:ext>
            </a:extLst>
          </p:cNvPr>
          <p:cNvSpPr txBox="1"/>
          <p:nvPr/>
        </p:nvSpPr>
        <p:spPr>
          <a:xfrm>
            <a:off x="9594068" y="3607316"/>
            <a:ext cx="1173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November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79B9AA-A12C-9C45-B6FD-239CC6D54612}"/>
              </a:ext>
            </a:extLst>
          </p:cNvPr>
          <p:cNvSpPr txBox="1"/>
          <p:nvPr/>
        </p:nvSpPr>
        <p:spPr>
          <a:xfrm>
            <a:off x="5645260" y="3607316"/>
            <a:ext cx="948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October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297A6F-B334-6247-AA74-F29AA2CFEF2B}"/>
              </a:ext>
            </a:extLst>
          </p:cNvPr>
          <p:cNvSpPr txBox="1"/>
          <p:nvPr/>
        </p:nvSpPr>
        <p:spPr>
          <a:xfrm>
            <a:off x="1671889" y="3671006"/>
            <a:ext cx="1218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September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20315E-A915-A148-8A5D-E483B81BEDAA}"/>
              </a:ext>
            </a:extLst>
          </p:cNvPr>
          <p:cNvSpPr txBox="1"/>
          <p:nvPr/>
        </p:nvSpPr>
        <p:spPr>
          <a:xfrm>
            <a:off x="9620654" y="835238"/>
            <a:ext cx="834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August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5FE8260-8885-EA49-BEB8-C434165EF027}"/>
              </a:ext>
            </a:extLst>
          </p:cNvPr>
          <p:cNvSpPr txBox="1"/>
          <p:nvPr/>
        </p:nvSpPr>
        <p:spPr>
          <a:xfrm>
            <a:off x="5799468" y="827532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July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75EE3A3-A062-E840-94C3-CF3F6EC9E11A}"/>
              </a:ext>
            </a:extLst>
          </p:cNvPr>
          <p:cNvSpPr/>
          <p:nvPr/>
        </p:nvSpPr>
        <p:spPr>
          <a:xfrm>
            <a:off x="6452930" y="906915"/>
            <a:ext cx="184569" cy="184666"/>
          </a:xfrm>
          <a:prstGeom prst="ellipse">
            <a:avLst/>
          </a:prstGeom>
          <a:solidFill>
            <a:srgbClr val="00B05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230533B-C72E-5940-8BDB-BB4CE407A388}"/>
              </a:ext>
            </a:extLst>
          </p:cNvPr>
          <p:cNvSpPr/>
          <p:nvPr/>
        </p:nvSpPr>
        <p:spPr>
          <a:xfrm>
            <a:off x="6672670" y="3719558"/>
            <a:ext cx="184569" cy="18466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C08F736-644C-B344-B2E6-69A5095D553D}"/>
              </a:ext>
            </a:extLst>
          </p:cNvPr>
          <p:cNvSpPr/>
          <p:nvPr/>
        </p:nvSpPr>
        <p:spPr>
          <a:xfrm>
            <a:off x="10761951" y="3719558"/>
            <a:ext cx="184569" cy="184666"/>
          </a:xfrm>
          <a:prstGeom prst="ellipse">
            <a:avLst/>
          </a:prstGeom>
          <a:solidFill>
            <a:srgbClr val="B00969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CC18668-E5D8-C244-BF56-E2A08A188633}"/>
              </a:ext>
            </a:extLst>
          </p:cNvPr>
          <p:cNvSpPr/>
          <p:nvPr/>
        </p:nvSpPr>
        <p:spPr>
          <a:xfrm>
            <a:off x="2937351" y="3763339"/>
            <a:ext cx="184569" cy="1846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881275E-144A-894D-98A6-0B0628EC58A2}"/>
              </a:ext>
            </a:extLst>
          </p:cNvPr>
          <p:cNvSpPr/>
          <p:nvPr/>
        </p:nvSpPr>
        <p:spPr>
          <a:xfrm>
            <a:off x="10569299" y="916264"/>
            <a:ext cx="18456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30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2976</TotalTime>
  <Words>20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Wilson</dc:creator>
  <cp:lastModifiedBy>Maria Aristizabal Vargas</cp:lastModifiedBy>
  <cp:revision>2</cp:revision>
  <dcterms:created xsi:type="dcterms:W3CDTF">2021-01-27T13:54:30Z</dcterms:created>
  <dcterms:modified xsi:type="dcterms:W3CDTF">2021-01-29T16:28:07Z</dcterms:modified>
</cp:coreProperties>
</file>