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74"/>
  </p:normalViewPr>
  <p:slideViewPr>
    <p:cSldViewPr snapToGrid="0" snapToObjects="1" showGuides="1">
      <p:cViewPr varScale="1">
        <p:scale>
          <a:sx n="121" d="100"/>
          <a:sy n="121" d="100"/>
        </p:scale>
        <p:origin x="2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0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0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3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9FC70-74D4-6F4C-94E4-09CBCFB4BC30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03D7-BA9C-E04C-B665-C2708FC1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7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C63D9B-F39A-A64D-9F50-65551D57E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-69236"/>
            <a:ext cx="8102600" cy="205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961035-C28A-CA41-A9B0-CF716447F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1577340"/>
            <a:ext cx="8102600" cy="2057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61D447-01C1-C242-A693-370CDE3E45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00" y="3225800"/>
            <a:ext cx="8102600" cy="2057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C2AE85-6E7C-4247-9D5D-9DF072A88A59}"/>
              </a:ext>
            </a:extLst>
          </p:cNvPr>
          <p:cNvSpPr txBox="1"/>
          <p:nvPr/>
        </p:nvSpPr>
        <p:spPr>
          <a:xfrm>
            <a:off x="5749159" y="-7620"/>
            <a:ext cx="196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Passage of Michael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94329C0-E22B-5447-85B0-82ECD80F1AF8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480560" y="177046"/>
            <a:ext cx="1268599" cy="2462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A9F6A19F-A04A-F94E-99C1-BCA97E53F4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70" y="4872376"/>
            <a:ext cx="72009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3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2019-04-29T23:25:32Z</dcterms:created>
  <dcterms:modified xsi:type="dcterms:W3CDTF">2019-04-30T14:55:26Z</dcterms:modified>
</cp:coreProperties>
</file>