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  <p:sldMasterId id="2147483672" r:id="rId2"/>
  </p:sldMasterIdLst>
  <p:sldIdLst>
    <p:sldId id="259" r:id="rId3"/>
    <p:sldId id="260" r:id="rId4"/>
    <p:sldId id="261" r:id="rId5"/>
    <p:sldId id="262" r:id="rId6"/>
    <p:sldId id="263" r:id="rId7"/>
    <p:sldId id="268" r:id="rId8"/>
    <p:sldId id="270" r:id="rId9"/>
    <p:sldId id="271" r:id="rId10"/>
    <p:sldId id="264" r:id="rId11"/>
    <p:sldId id="265" r:id="rId12"/>
    <p:sldId id="266" r:id="rId13"/>
    <p:sldId id="269" r:id="rId14"/>
    <p:sldId id="272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9"/>
    <p:restoredTop sz="94598"/>
  </p:normalViewPr>
  <p:slideViewPr>
    <p:cSldViewPr snapToGrid="0" snapToObjects="1" showGuides="1">
      <p:cViewPr>
        <p:scale>
          <a:sx n="144" d="100"/>
          <a:sy n="144" d="100"/>
        </p:scale>
        <p:origin x="-312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4762" y="17462"/>
            <a:ext cx="91392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o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9689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>
            <a:spLocks noGrp="1"/>
          </p:cNvSpPr>
          <p:nvPr>
            <p:ph type="ctrTitle"/>
          </p:nvPr>
        </p:nvSpPr>
        <p:spPr>
          <a:xfrm>
            <a:off x="685800" y="160020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147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body" idx="1"/>
          </p:nvPr>
        </p:nvSpPr>
        <p:spPr>
          <a:xfrm>
            <a:off x="914400" y="2514600"/>
            <a:ext cx="6705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body" idx="2"/>
          </p:nvPr>
        </p:nvSpPr>
        <p:spPr>
          <a:xfrm>
            <a:off x="914400" y="3276600"/>
            <a:ext cx="670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187F9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1104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1_Title Onl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>
            <a:spLocks noGrp="1"/>
          </p:cNvSpPr>
          <p:nvPr>
            <p:ph type="title"/>
          </p:nvPr>
        </p:nvSpPr>
        <p:spPr>
          <a:xfrm>
            <a:off x="457200" y="2362200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681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818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>
  <p:cSld name="Picture with Cap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title"/>
          </p:nvPr>
        </p:nvSpPr>
        <p:spPr>
          <a:xfrm>
            <a:off x="1792288" y="652462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7" name="Google Shape;17;p6"/>
          <p:cNvSpPr>
            <a:spLocks noGrp="1"/>
          </p:cNvSpPr>
          <p:nvPr>
            <p:ph type="pic" idx="2"/>
          </p:nvPr>
        </p:nvSpPr>
        <p:spPr>
          <a:xfrm>
            <a:off x="1792288" y="12192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71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D3C2-28CE-3D4A-905C-25FA5E98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A4D4C-E82B-BE46-B162-4E3F8E2DE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E034F-1497-4946-B442-F5515DD3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BD2D-6C4E-894A-9762-B0E72A8AF9E4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6E6CB-58A3-C143-B2E5-CF2881DC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4C0E0-F604-6C49-9499-409C811D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FFE6-7E24-9447-9E7F-D2AAFCE25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1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 preserve="1">
  <p:cSld name="Vertical Title and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 rot="5400000">
            <a:off x="4838700" y="2400300"/>
            <a:ext cx="56388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 rot="5400000">
            <a:off x="647700" y="419100"/>
            <a:ext cx="56388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o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116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 preserve="1">
  <p:cSld name="Title and Vertical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4762" y="17462"/>
            <a:ext cx="91392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1"/>
          </p:nvPr>
        </p:nvSpPr>
        <p:spPr>
          <a:xfrm rot="5400000">
            <a:off x="1943100" y="-495300"/>
            <a:ext cx="52578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o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7849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 preserve="1">
  <p:cSld name="Picture with 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ourier New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41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3008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3575050" y="609600"/>
            <a:ext cx="5111700" cy="55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56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o"/>
              <a:defRPr sz="20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»"/>
              <a:defRPr sz="16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82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4762" y="17462"/>
            <a:ext cx="91392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914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4762" y="17462"/>
            <a:ext cx="91392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o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o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9112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 preserve="1">
  <p:cSld name="Two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4762" y="17462"/>
            <a:ext cx="91392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56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o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56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o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63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4762" y="17462"/>
            <a:ext cx="91392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1600200" y="6356350"/>
            <a:ext cx="533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4572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036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519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0D160-E505-B944-B7F2-F861839F75A9}"/>
              </a:ext>
            </a:extLst>
          </p:cNvPr>
          <p:cNvSpPr txBox="1"/>
          <p:nvPr/>
        </p:nvSpPr>
        <p:spPr>
          <a:xfrm flipH="1">
            <a:off x="1443593" y="346842"/>
            <a:ext cx="6586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Navy Gliders Deployments in the MAB 2019</a:t>
            </a:r>
          </a:p>
        </p:txBody>
      </p:sp>
    </p:spTree>
    <p:extLst>
      <p:ext uri="{BB962C8B-B14F-4D97-AF65-F5344CB8AC3E}">
        <p14:creationId xmlns:p14="http://schemas.microsoft.com/office/powerpoint/2010/main" val="3051870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895C96-7647-2646-94F0-8EC469273C3E}"/>
              </a:ext>
            </a:extLst>
          </p:cNvPr>
          <p:cNvSpPr txBox="1"/>
          <p:nvPr/>
        </p:nvSpPr>
        <p:spPr>
          <a:xfrm>
            <a:off x="2350205" y="0"/>
            <a:ext cx="4443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ng619 Salinity Transect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249B7B-B637-B342-A34D-837290548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01"/>
            <a:ext cx="9144000" cy="50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80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69286A-EA61-B542-8991-F7F1565B6488}"/>
              </a:ext>
            </a:extLst>
          </p:cNvPr>
          <p:cNvSpPr txBox="1"/>
          <p:nvPr/>
        </p:nvSpPr>
        <p:spPr>
          <a:xfrm>
            <a:off x="1866098" y="21021"/>
            <a:ext cx="5208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ng619 Temperature Profiles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F3618-7497-A643-AECE-6200FEC02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71"/>
          <a:stretch/>
        </p:blipFill>
        <p:spPr>
          <a:xfrm>
            <a:off x="334033" y="716230"/>
            <a:ext cx="1897239" cy="3037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A9254B-2745-0B42-9B26-904AA6F0F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996"/>
          <a:stretch/>
        </p:blipFill>
        <p:spPr>
          <a:xfrm>
            <a:off x="2352018" y="712495"/>
            <a:ext cx="1897239" cy="304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5A1122-7C16-4546-8762-A8517732B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72"/>
          <a:stretch/>
        </p:blipFill>
        <p:spPr>
          <a:xfrm>
            <a:off x="4444016" y="712495"/>
            <a:ext cx="1910501" cy="30554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D4C792-A38B-D04E-8A2C-9F582A217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996"/>
          <a:stretch/>
        </p:blipFill>
        <p:spPr>
          <a:xfrm>
            <a:off x="6537578" y="712494"/>
            <a:ext cx="1894911" cy="30412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46441C-D5FA-A742-85C8-530E2ABCAD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124"/>
          <a:stretch/>
        </p:blipFill>
        <p:spPr>
          <a:xfrm>
            <a:off x="329666" y="3767951"/>
            <a:ext cx="1901606" cy="30496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7EF458-2075-0B4A-BEBC-2C13A77DA5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122"/>
          <a:stretch/>
        </p:blipFill>
        <p:spPr>
          <a:xfrm>
            <a:off x="2388500" y="3767951"/>
            <a:ext cx="1898288" cy="30541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6C3D5B-3A3E-1F47-BFA8-73E4CD455F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8995"/>
          <a:stretch/>
        </p:blipFill>
        <p:spPr>
          <a:xfrm>
            <a:off x="4444016" y="3799490"/>
            <a:ext cx="1903639" cy="30585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496A50-42E6-7043-B123-09C2BACDC6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872"/>
          <a:stretch/>
        </p:blipFill>
        <p:spPr>
          <a:xfrm>
            <a:off x="6537578" y="3817932"/>
            <a:ext cx="1882203" cy="301019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9C5BD9C-6A49-FC46-B594-F90BFA85DBDC}"/>
              </a:ext>
            </a:extLst>
          </p:cNvPr>
          <p:cNvSpPr txBox="1"/>
          <p:nvPr/>
        </p:nvSpPr>
        <p:spPr>
          <a:xfrm>
            <a:off x="1072054" y="2218517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6CF81B-E488-6345-BEE7-A54EDEFC75CB}"/>
              </a:ext>
            </a:extLst>
          </p:cNvPr>
          <p:cNvSpPr txBox="1"/>
          <p:nvPr/>
        </p:nvSpPr>
        <p:spPr>
          <a:xfrm>
            <a:off x="3137337" y="225687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E1FCE5-3D62-8B4F-96C0-F1A9417181DA}"/>
              </a:ext>
            </a:extLst>
          </p:cNvPr>
          <p:cNvSpPr txBox="1"/>
          <p:nvPr/>
        </p:nvSpPr>
        <p:spPr>
          <a:xfrm>
            <a:off x="5186854" y="22847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97E18F-9304-524B-8927-5F6424861945}"/>
              </a:ext>
            </a:extLst>
          </p:cNvPr>
          <p:cNvSpPr txBox="1"/>
          <p:nvPr/>
        </p:nvSpPr>
        <p:spPr>
          <a:xfrm>
            <a:off x="7246882" y="22847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EEF806-344A-4443-8636-6B6C25348AF7}"/>
              </a:ext>
            </a:extLst>
          </p:cNvPr>
          <p:cNvSpPr txBox="1"/>
          <p:nvPr/>
        </p:nvSpPr>
        <p:spPr>
          <a:xfrm>
            <a:off x="1072054" y="54714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3366F2-A86A-BC4A-9B7B-8584B3012709}"/>
              </a:ext>
            </a:extLst>
          </p:cNvPr>
          <p:cNvSpPr txBox="1"/>
          <p:nvPr/>
        </p:nvSpPr>
        <p:spPr>
          <a:xfrm>
            <a:off x="3137337" y="548231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AC25E0-5BBF-9D46-B401-5375DF698041}"/>
              </a:ext>
            </a:extLst>
          </p:cNvPr>
          <p:cNvSpPr txBox="1"/>
          <p:nvPr/>
        </p:nvSpPr>
        <p:spPr>
          <a:xfrm>
            <a:off x="5158388" y="548806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5EF51A-BB0A-EE43-ADA5-D4A35CEB8457}"/>
              </a:ext>
            </a:extLst>
          </p:cNvPr>
          <p:cNvSpPr txBox="1"/>
          <p:nvPr/>
        </p:nvSpPr>
        <p:spPr>
          <a:xfrm>
            <a:off x="7246882" y="548231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19</a:t>
            </a:r>
          </a:p>
        </p:txBody>
      </p:sp>
    </p:spTree>
    <p:extLst>
      <p:ext uri="{BB962C8B-B14F-4D97-AF65-F5344CB8AC3E}">
        <p14:creationId xmlns:p14="http://schemas.microsoft.com/office/powerpoint/2010/main" val="407646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69286A-EA61-B542-8991-F7F1565B6488}"/>
              </a:ext>
            </a:extLst>
          </p:cNvPr>
          <p:cNvSpPr txBox="1"/>
          <p:nvPr/>
        </p:nvSpPr>
        <p:spPr>
          <a:xfrm>
            <a:off x="1866098" y="21021"/>
            <a:ext cx="4240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ng619 Salinity Profiles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DAEA8-9428-E845-A0FA-6D3C13BB9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050"/>
          <a:stretch/>
        </p:blipFill>
        <p:spPr>
          <a:xfrm>
            <a:off x="285329" y="727249"/>
            <a:ext cx="1759233" cy="2987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B9E1F3-1157-2B44-BF78-DE8E82D5D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50"/>
          <a:stretch/>
        </p:blipFill>
        <p:spPr>
          <a:xfrm>
            <a:off x="2323793" y="736986"/>
            <a:ext cx="1767013" cy="3000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6A0E55-9462-D544-83B9-88EEBB4C9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048"/>
          <a:stretch/>
        </p:blipFill>
        <p:spPr>
          <a:xfrm>
            <a:off x="4377236" y="718947"/>
            <a:ext cx="1806023" cy="3063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7FDF37-A773-AD48-AF47-21DD0F91B5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312"/>
          <a:stretch/>
        </p:blipFill>
        <p:spPr>
          <a:xfrm>
            <a:off x="6474551" y="727249"/>
            <a:ext cx="1749629" cy="29872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0073CA-EE6C-8A4A-8811-9E3FD78160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305"/>
          <a:stretch/>
        </p:blipFill>
        <p:spPr>
          <a:xfrm>
            <a:off x="270323" y="3813558"/>
            <a:ext cx="1789243" cy="30444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74A110-BEFA-FE41-BA04-0E5071558E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134"/>
          <a:stretch/>
        </p:blipFill>
        <p:spPr>
          <a:xfrm>
            <a:off x="2321464" y="3868658"/>
            <a:ext cx="1769342" cy="30096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A215CC-A71A-244F-9A08-CE4B192C58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315"/>
          <a:stretch/>
        </p:blipFill>
        <p:spPr>
          <a:xfrm>
            <a:off x="4352704" y="3771691"/>
            <a:ext cx="1805563" cy="30863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256286-B1A3-A64F-8CBE-FC7DDBE97C4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2132"/>
          <a:stretch/>
        </p:blipFill>
        <p:spPr>
          <a:xfrm>
            <a:off x="6444697" y="3771691"/>
            <a:ext cx="1806282" cy="30690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C7271AA-DBD9-884C-9371-E19E3CD5DA92}"/>
              </a:ext>
            </a:extLst>
          </p:cNvPr>
          <p:cNvSpPr txBox="1"/>
          <p:nvPr/>
        </p:nvSpPr>
        <p:spPr>
          <a:xfrm>
            <a:off x="1072054" y="2218517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691188-6D2F-7941-9514-F03F49B1EC09}"/>
              </a:ext>
            </a:extLst>
          </p:cNvPr>
          <p:cNvSpPr txBox="1"/>
          <p:nvPr/>
        </p:nvSpPr>
        <p:spPr>
          <a:xfrm>
            <a:off x="3105807" y="225687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ACB527-D5DF-F94C-BC2D-DD66DA54EC74}"/>
              </a:ext>
            </a:extLst>
          </p:cNvPr>
          <p:cNvSpPr txBox="1"/>
          <p:nvPr/>
        </p:nvSpPr>
        <p:spPr>
          <a:xfrm>
            <a:off x="5186854" y="22847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CC7655-92EA-544F-AEA5-19E63EB5B141}"/>
              </a:ext>
            </a:extLst>
          </p:cNvPr>
          <p:cNvSpPr txBox="1"/>
          <p:nvPr/>
        </p:nvSpPr>
        <p:spPr>
          <a:xfrm>
            <a:off x="7246882" y="22847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B57658-B9EE-EE4E-8C17-B1698E17406E}"/>
              </a:ext>
            </a:extLst>
          </p:cNvPr>
          <p:cNvSpPr txBox="1"/>
          <p:nvPr/>
        </p:nvSpPr>
        <p:spPr>
          <a:xfrm>
            <a:off x="1072054" y="54714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0AA01F-8A0D-B248-A903-A69C055E954C}"/>
              </a:ext>
            </a:extLst>
          </p:cNvPr>
          <p:cNvSpPr txBox="1"/>
          <p:nvPr/>
        </p:nvSpPr>
        <p:spPr>
          <a:xfrm>
            <a:off x="3105807" y="548231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86ECE-18DA-7E44-B46E-72ACF8EB9EAF}"/>
              </a:ext>
            </a:extLst>
          </p:cNvPr>
          <p:cNvSpPr txBox="1"/>
          <p:nvPr/>
        </p:nvSpPr>
        <p:spPr>
          <a:xfrm>
            <a:off x="5158388" y="548806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E8DD0B-1A41-614A-82B1-265F005A205C}"/>
              </a:ext>
            </a:extLst>
          </p:cNvPr>
          <p:cNvSpPr txBox="1"/>
          <p:nvPr/>
        </p:nvSpPr>
        <p:spPr>
          <a:xfrm>
            <a:off x="7246882" y="548231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19</a:t>
            </a:r>
          </a:p>
        </p:txBody>
      </p:sp>
    </p:spTree>
    <p:extLst>
      <p:ext uri="{BB962C8B-B14F-4D97-AF65-F5344CB8AC3E}">
        <p14:creationId xmlns:p14="http://schemas.microsoft.com/office/powerpoint/2010/main" val="325985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21FA334-41F8-4148-8E7F-E6438D9B3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751"/>
          <a:stretch/>
        </p:blipFill>
        <p:spPr>
          <a:xfrm>
            <a:off x="6628944" y="3791480"/>
            <a:ext cx="1855646" cy="30665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00FF45-3E90-204E-A3C1-F2C114BA5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592539" y="3761312"/>
            <a:ext cx="1874965" cy="30966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18B097-2641-384F-AEF8-0C5DD8B09D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268"/>
          <a:stretch/>
        </p:blipFill>
        <p:spPr>
          <a:xfrm>
            <a:off x="2606906" y="3761027"/>
            <a:ext cx="1831910" cy="3047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F2866F-90C8-0E4E-BD20-E25E7B8C94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393604" y="3728720"/>
            <a:ext cx="1890520" cy="3129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0AD47E-32A3-D848-9884-C1E02D662D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154"/>
          <a:stretch/>
        </p:blipFill>
        <p:spPr>
          <a:xfrm>
            <a:off x="6595304" y="668661"/>
            <a:ext cx="1927124" cy="3092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180985-A303-9F48-A959-F0745067DD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151"/>
          <a:stretch/>
        </p:blipFill>
        <p:spPr>
          <a:xfrm>
            <a:off x="4572000" y="668661"/>
            <a:ext cx="1916042" cy="3084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0B95CF-6E66-E74E-91D3-462B68E9AF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529"/>
          <a:stretch/>
        </p:blipFill>
        <p:spPr>
          <a:xfrm>
            <a:off x="2580984" y="660790"/>
            <a:ext cx="1883754" cy="3092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DA26F-3AF0-9A41-BBA6-5D8288E0F60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405787" y="668661"/>
            <a:ext cx="1866154" cy="3092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69286A-EA61-B542-8991-F7F1565B6488}"/>
              </a:ext>
            </a:extLst>
          </p:cNvPr>
          <p:cNvSpPr txBox="1"/>
          <p:nvPr/>
        </p:nvSpPr>
        <p:spPr>
          <a:xfrm>
            <a:off x="1521312" y="-10160"/>
            <a:ext cx="6620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ng619 Temperature Profiles Doppio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3FE78-1FA0-A44E-BE4E-C2129C9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" t="37431" r="95387" b="41825"/>
          <a:stretch/>
        </p:blipFill>
        <p:spPr>
          <a:xfrm>
            <a:off x="294639" y="1828799"/>
            <a:ext cx="167001" cy="6197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5A604A-0F3E-0947-9DC0-CB4BFAE2DECE}"/>
              </a:ext>
            </a:extLst>
          </p:cNvPr>
          <p:cNvSpPr txBox="1"/>
          <p:nvPr/>
        </p:nvSpPr>
        <p:spPr>
          <a:xfrm>
            <a:off x="1072054" y="2218517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0721A-D13A-AC49-BFB3-D3FDFD284C18}"/>
              </a:ext>
            </a:extLst>
          </p:cNvPr>
          <p:cNvSpPr txBox="1"/>
          <p:nvPr/>
        </p:nvSpPr>
        <p:spPr>
          <a:xfrm>
            <a:off x="3241205" y="22185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B19DA-07CA-874D-A43F-896367D76DA0}"/>
              </a:ext>
            </a:extLst>
          </p:cNvPr>
          <p:cNvSpPr txBox="1"/>
          <p:nvPr/>
        </p:nvSpPr>
        <p:spPr>
          <a:xfrm>
            <a:off x="5325178" y="22185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DEF1AB-9D6C-0749-9DA3-0AEF5639E30C}"/>
              </a:ext>
            </a:extLst>
          </p:cNvPr>
          <p:cNvSpPr txBox="1"/>
          <p:nvPr/>
        </p:nvSpPr>
        <p:spPr>
          <a:xfrm>
            <a:off x="7318002" y="221484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8A8936-1E4F-3B4F-B9B1-C06FD577E428}"/>
              </a:ext>
            </a:extLst>
          </p:cNvPr>
          <p:cNvSpPr txBox="1"/>
          <p:nvPr/>
        </p:nvSpPr>
        <p:spPr>
          <a:xfrm>
            <a:off x="1072054" y="54714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CA4082-A36E-F148-A91D-5E5FCBABC909}"/>
              </a:ext>
            </a:extLst>
          </p:cNvPr>
          <p:cNvSpPr txBox="1"/>
          <p:nvPr/>
        </p:nvSpPr>
        <p:spPr>
          <a:xfrm>
            <a:off x="3204557" y="548231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2BDD62-2B18-AC44-B296-858FC9D70ED2}"/>
              </a:ext>
            </a:extLst>
          </p:cNvPr>
          <p:cNvSpPr txBox="1"/>
          <p:nvPr/>
        </p:nvSpPr>
        <p:spPr>
          <a:xfrm>
            <a:off x="5158388" y="548806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361548-4B24-ED44-9D42-3B85F07F2EA8}"/>
              </a:ext>
            </a:extLst>
          </p:cNvPr>
          <p:cNvSpPr txBox="1"/>
          <p:nvPr/>
        </p:nvSpPr>
        <p:spPr>
          <a:xfrm>
            <a:off x="7318001" y="54714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18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87C5D7D-A725-6648-BB96-BC2EA687D27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" t="37431" r="95387" b="41825"/>
          <a:stretch/>
        </p:blipFill>
        <p:spPr>
          <a:xfrm>
            <a:off x="294638" y="4927649"/>
            <a:ext cx="167001" cy="6197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DC72525-D7C8-3C4E-BAE5-380DCDC6F1F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" t="37431" r="95387" b="41825"/>
          <a:stretch/>
        </p:blipFill>
        <p:spPr>
          <a:xfrm>
            <a:off x="2481640" y="1897092"/>
            <a:ext cx="167001" cy="6197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779E19-142B-3944-8904-D88B49FC22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" t="37431" r="95387" b="41825"/>
          <a:stretch/>
        </p:blipFill>
        <p:spPr>
          <a:xfrm>
            <a:off x="2540260" y="4927649"/>
            <a:ext cx="167001" cy="6197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89C1C4-AB05-6844-9D21-30B7BC51FF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" t="37431" r="95387" b="41825"/>
          <a:stretch/>
        </p:blipFill>
        <p:spPr>
          <a:xfrm>
            <a:off x="4503042" y="4983479"/>
            <a:ext cx="167001" cy="6197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89DEB00-D015-114C-97F1-B2608F602B1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" t="37431" r="95387" b="41825"/>
          <a:stretch/>
        </p:blipFill>
        <p:spPr>
          <a:xfrm>
            <a:off x="6524960" y="4932778"/>
            <a:ext cx="167001" cy="61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14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AE484F1-5124-F847-B10B-B7D50487F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146"/>
          <a:stretch/>
        </p:blipFill>
        <p:spPr>
          <a:xfrm>
            <a:off x="6663246" y="3773170"/>
            <a:ext cx="1808252" cy="30800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062286B-8B73-BE45-9702-DEC45065E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44"/>
          <a:stretch/>
        </p:blipFill>
        <p:spPr>
          <a:xfrm>
            <a:off x="4560543" y="3812410"/>
            <a:ext cx="1814685" cy="3070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D33471-34F7-6149-83A2-48625EDECB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366"/>
          <a:stretch/>
        </p:blipFill>
        <p:spPr>
          <a:xfrm>
            <a:off x="2474900" y="3778650"/>
            <a:ext cx="1807396" cy="30848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AE33C9-06C3-E544-823C-434E82E993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467"/>
          <a:stretch/>
        </p:blipFill>
        <p:spPr>
          <a:xfrm>
            <a:off x="239364" y="3713204"/>
            <a:ext cx="1837909" cy="31447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353F71-39D9-E74D-8E74-74658A6423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400"/>
          <a:stretch/>
        </p:blipFill>
        <p:spPr>
          <a:xfrm>
            <a:off x="6663246" y="660698"/>
            <a:ext cx="1808252" cy="3082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3CE90B-10BE-934D-A147-33530BB3F4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408"/>
          <a:stretch/>
        </p:blipFill>
        <p:spPr>
          <a:xfrm>
            <a:off x="4603018" y="660699"/>
            <a:ext cx="1777116" cy="3040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5166F8-1A92-014D-AF0C-AC852665C4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577"/>
          <a:stretch/>
        </p:blipFill>
        <p:spPr>
          <a:xfrm>
            <a:off x="2474900" y="670622"/>
            <a:ext cx="1807075" cy="3102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73115-42DD-B24E-A4E7-BC1484855D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2533"/>
          <a:stretch/>
        </p:blipFill>
        <p:spPr>
          <a:xfrm>
            <a:off x="239364" y="660699"/>
            <a:ext cx="1788526" cy="3067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69286A-EA61-B542-8991-F7F1565B6488}"/>
              </a:ext>
            </a:extLst>
          </p:cNvPr>
          <p:cNvSpPr txBox="1"/>
          <p:nvPr/>
        </p:nvSpPr>
        <p:spPr>
          <a:xfrm>
            <a:off x="1521312" y="-10160"/>
            <a:ext cx="5652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ng619 Salinity Profiles Doppio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5A604A-0F3E-0947-9DC0-CB4BFAE2DECE}"/>
              </a:ext>
            </a:extLst>
          </p:cNvPr>
          <p:cNvSpPr txBox="1"/>
          <p:nvPr/>
        </p:nvSpPr>
        <p:spPr>
          <a:xfrm>
            <a:off x="1072054" y="2218517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0721A-D13A-AC49-BFB3-D3FDFD284C18}"/>
              </a:ext>
            </a:extLst>
          </p:cNvPr>
          <p:cNvSpPr txBox="1"/>
          <p:nvPr/>
        </p:nvSpPr>
        <p:spPr>
          <a:xfrm>
            <a:off x="3273544" y="22185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B19DA-07CA-874D-A43F-896367D76DA0}"/>
              </a:ext>
            </a:extLst>
          </p:cNvPr>
          <p:cNvSpPr txBox="1"/>
          <p:nvPr/>
        </p:nvSpPr>
        <p:spPr>
          <a:xfrm>
            <a:off x="5379894" y="22185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DEF1AB-9D6C-0749-9DA3-0AEF5639E30C}"/>
              </a:ext>
            </a:extLst>
          </p:cNvPr>
          <p:cNvSpPr txBox="1"/>
          <p:nvPr/>
        </p:nvSpPr>
        <p:spPr>
          <a:xfrm>
            <a:off x="7450082" y="22185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8A8936-1E4F-3B4F-B9B1-C06FD577E428}"/>
              </a:ext>
            </a:extLst>
          </p:cNvPr>
          <p:cNvSpPr txBox="1"/>
          <p:nvPr/>
        </p:nvSpPr>
        <p:spPr>
          <a:xfrm>
            <a:off x="1041236" y="553731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CA4082-A36E-F148-A91D-5E5FCBABC909}"/>
              </a:ext>
            </a:extLst>
          </p:cNvPr>
          <p:cNvSpPr txBox="1"/>
          <p:nvPr/>
        </p:nvSpPr>
        <p:spPr>
          <a:xfrm>
            <a:off x="3209081" y="552437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2BDD62-2B18-AC44-B296-858FC9D70ED2}"/>
              </a:ext>
            </a:extLst>
          </p:cNvPr>
          <p:cNvSpPr txBox="1"/>
          <p:nvPr/>
        </p:nvSpPr>
        <p:spPr>
          <a:xfrm>
            <a:off x="5313950" y="553731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361548-4B24-ED44-9D42-3B85F07F2EA8}"/>
              </a:ext>
            </a:extLst>
          </p:cNvPr>
          <p:cNvSpPr txBox="1"/>
          <p:nvPr/>
        </p:nvSpPr>
        <p:spPr>
          <a:xfrm>
            <a:off x="7450081" y="552437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18</a:t>
            </a:r>
          </a:p>
        </p:txBody>
      </p:sp>
    </p:spTree>
    <p:extLst>
      <p:ext uri="{BB962C8B-B14F-4D97-AF65-F5344CB8AC3E}">
        <p14:creationId xmlns:p14="http://schemas.microsoft.com/office/powerpoint/2010/main" val="197961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7FE22-126D-1642-BDA2-6B8D0AD2503F}"/>
              </a:ext>
            </a:extLst>
          </p:cNvPr>
          <p:cNvSpPr txBox="1"/>
          <p:nvPr/>
        </p:nvSpPr>
        <p:spPr>
          <a:xfrm>
            <a:off x="2622843" y="0"/>
            <a:ext cx="469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ng618 and ng619 Tracks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8B9EA-8D96-2B4E-AF8C-A56DB5E86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108" y="761561"/>
            <a:ext cx="5161783" cy="584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0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34849B-639F-6B40-A782-E2FD12487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901700"/>
            <a:ext cx="9004300" cy="5054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5630C-2200-4C4F-8827-0D29B0F67241}"/>
              </a:ext>
            </a:extLst>
          </p:cNvPr>
          <p:cNvSpPr txBox="1"/>
          <p:nvPr/>
        </p:nvSpPr>
        <p:spPr>
          <a:xfrm>
            <a:off x="1866098" y="21021"/>
            <a:ext cx="5411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ng618 Temperature Transect</a:t>
            </a:r>
          </a:p>
        </p:txBody>
      </p:sp>
    </p:spTree>
    <p:extLst>
      <p:ext uri="{BB962C8B-B14F-4D97-AF65-F5344CB8AC3E}">
        <p14:creationId xmlns:p14="http://schemas.microsoft.com/office/powerpoint/2010/main" val="2889088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9F3420-BEF5-0B42-8DE1-D5A526465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901700"/>
            <a:ext cx="9004300" cy="5054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895C96-7647-2646-94F0-8EC469273C3E}"/>
              </a:ext>
            </a:extLst>
          </p:cNvPr>
          <p:cNvSpPr txBox="1"/>
          <p:nvPr/>
        </p:nvSpPr>
        <p:spPr>
          <a:xfrm>
            <a:off x="2350205" y="0"/>
            <a:ext cx="4443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ng618 Salinity Transect</a:t>
            </a:r>
          </a:p>
        </p:txBody>
      </p:sp>
    </p:spTree>
    <p:extLst>
      <p:ext uri="{BB962C8B-B14F-4D97-AF65-F5344CB8AC3E}">
        <p14:creationId xmlns:p14="http://schemas.microsoft.com/office/powerpoint/2010/main" val="3272013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69286A-EA61-B542-8991-F7F1565B6488}"/>
              </a:ext>
            </a:extLst>
          </p:cNvPr>
          <p:cNvSpPr txBox="1"/>
          <p:nvPr/>
        </p:nvSpPr>
        <p:spPr>
          <a:xfrm>
            <a:off x="1866098" y="21021"/>
            <a:ext cx="5208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ng618 Temperature Profiles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3FE78-1FA0-A44E-BE4E-C2129C90E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428"/>
          <a:stretch/>
        </p:blipFill>
        <p:spPr>
          <a:xfrm>
            <a:off x="357502" y="724697"/>
            <a:ext cx="1849819" cy="2987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DA60D6-561D-6B4E-88D9-B5999460F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402080" y="724697"/>
            <a:ext cx="1830879" cy="2987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CA6E2F-83B5-174D-981A-A6670ECFF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4433288" y="725728"/>
            <a:ext cx="1830246" cy="2986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0B74F-76D8-8A4D-BF97-5BC12A5592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608"/>
          <a:stretch/>
        </p:blipFill>
        <p:spPr>
          <a:xfrm>
            <a:off x="6463863" y="688815"/>
            <a:ext cx="1867402" cy="3023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FE2DE6-3E5F-D042-A2D9-6AC6233BB4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357502" y="3831239"/>
            <a:ext cx="1824294" cy="29768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1429FE-C0C1-DE47-A390-6EA4EF4994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2392562" y="3831239"/>
            <a:ext cx="1840397" cy="3003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5A953E-F919-794C-8436-B81FD83922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4400819" y="3799891"/>
            <a:ext cx="1862715" cy="30395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23211B-9CA5-9149-BF62-7F6AB8FE82A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9666"/>
          <a:stretch/>
        </p:blipFill>
        <p:spPr>
          <a:xfrm>
            <a:off x="6464976" y="3831239"/>
            <a:ext cx="1875169" cy="30395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5A604A-0F3E-0947-9DC0-CB4BFAE2DECE}"/>
              </a:ext>
            </a:extLst>
          </p:cNvPr>
          <p:cNvSpPr txBox="1"/>
          <p:nvPr/>
        </p:nvSpPr>
        <p:spPr>
          <a:xfrm>
            <a:off x="1072054" y="2218517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0721A-D13A-AC49-BFB3-D3FDFD284C18}"/>
              </a:ext>
            </a:extLst>
          </p:cNvPr>
          <p:cNvSpPr txBox="1"/>
          <p:nvPr/>
        </p:nvSpPr>
        <p:spPr>
          <a:xfrm>
            <a:off x="3137337" y="225687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B19DA-07CA-874D-A43F-896367D76DA0}"/>
              </a:ext>
            </a:extLst>
          </p:cNvPr>
          <p:cNvSpPr txBox="1"/>
          <p:nvPr/>
        </p:nvSpPr>
        <p:spPr>
          <a:xfrm>
            <a:off x="5186854" y="22847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DEF1AB-9D6C-0749-9DA3-0AEF5639E30C}"/>
              </a:ext>
            </a:extLst>
          </p:cNvPr>
          <p:cNvSpPr txBox="1"/>
          <p:nvPr/>
        </p:nvSpPr>
        <p:spPr>
          <a:xfrm>
            <a:off x="7246882" y="22847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8A8936-1E4F-3B4F-B9B1-C06FD577E428}"/>
              </a:ext>
            </a:extLst>
          </p:cNvPr>
          <p:cNvSpPr txBox="1"/>
          <p:nvPr/>
        </p:nvSpPr>
        <p:spPr>
          <a:xfrm>
            <a:off x="1072054" y="54714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CA4082-A36E-F148-A91D-5E5FCBABC909}"/>
              </a:ext>
            </a:extLst>
          </p:cNvPr>
          <p:cNvSpPr txBox="1"/>
          <p:nvPr/>
        </p:nvSpPr>
        <p:spPr>
          <a:xfrm>
            <a:off x="3137337" y="548231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2BDD62-2B18-AC44-B296-858FC9D70ED2}"/>
              </a:ext>
            </a:extLst>
          </p:cNvPr>
          <p:cNvSpPr txBox="1"/>
          <p:nvPr/>
        </p:nvSpPr>
        <p:spPr>
          <a:xfrm>
            <a:off x="5158388" y="548806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361548-4B24-ED44-9D42-3B85F07F2EA8}"/>
              </a:ext>
            </a:extLst>
          </p:cNvPr>
          <p:cNvSpPr txBox="1"/>
          <p:nvPr/>
        </p:nvSpPr>
        <p:spPr>
          <a:xfrm>
            <a:off x="7246882" y="548231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18</a:t>
            </a:r>
          </a:p>
        </p:txBody>
      </p:sp>
    </p:spTree>
    <p:extLst>
      <p:ext uri="{BB962C8B-B14F-4D97-AF65-F5344CB8AC3E}">
        <p14:creationId xmlns:p14="http://schemas.microsoft.com/office/powerpoint/2010/main" val="2560941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69286A-EA61-B542-8991-F7F1565B6488}"/>
              </a:ext>
            </a:extLst>
          </p:cNvPr>
          <p:cNvSpPr txBox="1"/>
          <p:nvPr/>
        </p:nvSpPr>
        <p:spPr>
          <a:xfrm>
            <a:off x="2451868" y="0"/>
            <a:ext cx="4240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ng618 Salinity Profiles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5DCFE-4E4B-844C-A254-2EFB1EB76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366"/>
          <a:stretch/>
        </p:blipFill>
        <p:spPr>
          <a:xfrm>
            <a:off x="287770" y="714700"/>
            <a:ext cx="1751102" cy="2986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3425B-63D1-874F-A3B0-DA8F1E5E4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87"/>
          <a:stretch/>
        </p:blipFill>
        <p:spPr>
          <a:xfrm>
            <a:off x="2323793" y="714039"/>
            <a:ext cx="1796262" cy="3068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344F0-689F-B04F-B80C-5908333EFA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612"/>
          <a:stretch/>
        </p:blipFill>
        <p:spPr>
          <a:xfrm>
            <a:off x="4399286" y="714701"/>
            <a:ext cx="1791173" cy="30674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C7A0C5-E54D-4046-B607-58467F5E37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044"/>
          <a:stretch/>
        </p:blipFill>
        <p:spPr>
          <a:xfrm>
            <a:off x="6469690" y="727249"/>
            <a:ext cx="1805229" cy="30549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4508D-852A-7A44-9D17-72F73BB13F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044"/>
          <a:stretch/>
        </p:blipFill>
        <p:spPr>
          <a:xfrm>
            <a:off x="273624" y="3810215"/>
            <a:ext cx="1765248" cy="29872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0DB50E-C0E6-C248-AF34-C4516227C1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44"/>
          <a:stretch/>
        </p:blipFill>
        <p:spPr>
          <a:xfrm>
            <a:off x="2323793" y="3890423"/>
            <a:ext cx="1757442" cy="29740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D887A6-3C85-D142-AEF2-455CBC1C3B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985"/>
          <a:stretch/>
        </p:blipFill>
        <p:spPr>
          <a:xfrm>
            <a:off x="4472496" y="3890423"/>
            <a:ext cx="1717963" cy="29654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A85AEA-6DB7-E84C-B7A6-8CF3A73595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2044"/>
          <a:stretch/>
        </p:blipFill>
        <p:spPr>
          <a:xfrm>
            <a:off x="6469690" y="3890423"/>
            <a:ext cx="1765248" cy="29872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9C140AF-9C02-8A46-A82D-42CFF04FE65F}"/>
              </a:ext>
            </a:extLst>
          </p:cNvPr>
          <p:cNvSpPr txBox="1"/>
          <p:nvPr/>
        </p:nvSpPr>
        <p:spPr>
          <a:xfrm>
            <a:off x="1061544" y="2218517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19A4C6-0CAA-8D4C-A54C-141B12C521BF}"/>
              </a:ext>
            </a:extLst>
          </p:cNvPr>
          <p:cNvSpPr txBox="1"/>
          <p:nvPr/>
        </p:nvSpPr>
        <p:spPr>
          <a:xfrm>
            <a:off x="3126827" y="225687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50C849-6F08-9545-8901-79F5426F3E23}"/>
              </a:ext>
            </a:extLst>
          </p:cNvPr>
          <p:cNvSpPr txBox="1"/>
          <p:nvPr/>
        </p:nvSpPr>
        <p:spPr>
          <a:xfrm>
            <a:off x="5176344" y="22847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516817-A94C-8344-B24C-DB187DDA2D45}"/>
              </a:ext>
            </a:extLst>
          </p:cNvPr>
          <p:cNvSpPr txBox="1"/>
          <p:nvPr/>
        </p:nvSpPr>
        <p:spPr>
          <a:xfrm>
            <a:off x="7236372" y="22847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120DA0-2FA0-1E4F-AF32-BCC6DA12B010}"/>
              </a:ext>
            </a:extLst>
          </p:cNvPr>
          <p:cNvSpPr txBox="1"/>
          <p:nvPr/>
        </p:nvSpPr>
        <p:spPr>
          <a:xfrm>
            <a:off x="1061544" y="54714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7E1D51-B2CE-704F-9E1F-345875F527B1}"/>
              </a:ext>
            </a:extLst>
          </p:cNvPr>
          <p:cNvSpPr txBox="1"/>
          <p:nvPr/>
        </p:nvSpPr>
        <p:spPr>
          <a:xfrm>
            <a:off x="3126827" y="548231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7B54B9-F510-5345-8199-EFF0337AFFC7}"/>
              </a:ext>
            </a:extLst>
          </p:cNvPr>
          <p:cNvSpPr txBox="1"/>
          <p:nvPr/>
        </p:nvSpPr>
        <p:spPr>
          <a:xfrm>
            <a:off x="5147878" y="548806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D25844-C99C-6D4E-8F1F-5894930B032C}"/>
              </a:ext>
            </a:extLst>
          </p:cNvPr>
          <p:cNvSpPr txBox="1"/>
          <p:nvPr/>
        </p:nvSpPr>
        <p:spPr>
          <a:xfrm>
            <a:off x="7236372" y="548231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18</a:t>
            </a:r>
          </a:p>
        </p:txBody>
      </p:sp>
    </p:spTree>
    <p:extLst>
      <p:ext uri="{BB962C8B-B14F-4D97-AF65-F5344CB8AC3E}">
        <p14:creationId xmlns:p14="http://schemas.microsoft.com/office/powerpoint/2010/main" val="3351224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F3E1C72A-BEFE-E84A-B94D-BEA30D421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6629012" y="671650"/>
            <a:ext cx="1953189" cy="31292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13E0022-E4E3-E643-BA83-4CCF7E071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87"/>
          <a:stretch/>
        </p:blipFill>
        <p:spPr>
          <a:xfrm>
            <a:off x="2530729" y="678250"/>
            <a:ext cx="1846412" cy="30537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DCC8F5-E6C6-7C4D-8840-1E4614DD6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4655500" y="678250"/>
            <a:ext cx="1906017" cy="30537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E842E6-7F0A-804B-A6E6-1AB10BBD0B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987"/>
          <a:stretch/>
        </p:blipFill>
        <p:spPr>
          <a:xfrm>
            <a:off x="6667743" y="3792164"/>
            <a:ext cx="1853748" cy="30658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32F9827-70E8-7D4C-A471-6A21B97846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953"/>
          <a:stretch/>
        </p:blipFill>
        <p:spPr>
          <a:xfrm>
            <a:off x="4571999" y="3794364"/>
            <a:ext cx="1853677" cy="30636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634627-6844-1348-8518-E5E8D13B58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081"/>
          <a:stretch/>
        </p:blipFill>
        <p:spPr>
          <a:xfrm>
            <a:off x="2404114" y="3768412"/>
            <a:ext cx="1864532" cy="30895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78B0102-19A4-474F-8E4C-3C73DE03BC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453513" y="660308"/>
            <a:ext cx="1866540" cy="3089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589016-CF15-2840-9B70-6DE5B3420A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381667" y="3749896"/>
            <a:ext cx="1890274" cy="3121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69286A-EA61-B542-8991-F7F1565B6488}"/>
              </a:ext>
            </a:extLst>
          </p:cNvPr>
          <p:cNvSpPr txBox="1"/>
          <p:nvPr/>
        </p:nvSpPr>
        <p:spPr>
          <a:xfrm>
            <a:off x="1521312" y="-10160"/>
            <a:ext cx="6620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ng618 Temperature Profiles Doppio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3FE78-1FA0-A44E-BE4E-C2129C9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" t="37431" r="95387" b="41825"/>
          <a:stretch/>
        </p:blipFill>
        <p:spPr>
          <a:xfrm>
            <a:off x="294639" y="1828799"/>
            <a:ext cx="167001" cy="6197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5A604A-0F3E-0947-9DC0-CB4BFAE2DECE}"/>
              </a:ext>
            </a:extLst>
          </p:cNvPr>
          <p:cNvSpPr txBox="1"/>
          <p:nvPr/>
        </p:nvSpPr>
        <p:spPr>
          <a:xfrm>
            <a:off x="1072054" y="2218517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0721A-D13A-AC49-BFB3-D3FDFD284C18}"/>
              </a:ext>
            </a:extLst>
          </p:cNvPr>
          <p:cNvSpPr txBox="1"/>
          <p:nvPr/>
        </p:nvSpPr>
        <p:spPr>
          <a:xfrm>
            <a:off x="3196463" y="219857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B19DA-07CA-874D-A43F-896367D76DA0}"/>
              </a:ext>
            </a:extLst>
          </p:cNvPr>
          <p:cNvSpPr txBox="1"/>
          <p:nvPr/>
        </p:nvSpPr>
        <p:spPr>
          <a:xfrm>
            <a:off x="5339254" y="219138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DEF1AB-9D6C-0749-9DA3-0AEF5639E30C}"/>
              </a:ext>
            </a:extLst>
          </p:cNvPr>
          <p:cNvSpPr txBox="1"/>
          <p:nvPr/>
        </p:nvSpPr>
        <p:spPr>
          <a:xfrm>
            <a:off x="7363739" y="22185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8A8936-1E4F-3B4F-B9B1-C06FD577E428}"/>
              </a:ext>
            </a:extLst>
          </p:cNvPr>
          <p:cNvSpPr txBox="1"/>
          <p:nvPr/>
        </p:nvSpPr>
        <p:spPr>
          <a:xfrm>
            <a:off x="1082298" y="545791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CA4082-A36E-F148-A91D-5E5FCBABC909}"/>
              </a:ext>
            </a:extLst>
          </p:cNvPr>
          <p:cNvSpPr txBox="1"/>
          <p:nvPr/>
        </p:nvSpPr>
        <p:spPr>
          <a:xfrm>
            <a:off x="3137337" y="548231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2BDD62-2B18-AC44-B296-858FC9D70ED2}"/>
              </a:ext>
            </a:extLst>
          </p:cNvPr>
          <p:cNvSpPr txBox="1"/>
          <p:nvPr/>
        </p:nvSpPr>
        <p:spPr>
          <a:xfrm>
            <a:off x="5241860" y="548770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361548-4B24-ED44-9D42-3B85F07F2EA8}"/>
              </a:ext>
            </a:extLst>
          </p:cNvPr>
          <p:cNvSpPr txBox="1"/>
          <p:nvPr/>
        </p:nvSpPr>
        <p:spPr>
          <a:xfrm>
            <a:off x="7363739" y="548231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18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87C5D7D-A725-6648-BB96-BC2EA687D27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" t="37431" r="95387" b="41825"/>
          <a:stretch/>
        </p:blipFill>
        <p:spPr>
          <a:xfrm>
            <a:off x="294638" y="4927649"/>
            <a:ext cx="167001" cy="6197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526B66-2360-1E4B-9EAF-6680D98C28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" t="37431" r="95387" b="41825"/>
          <a:stretch/>
        </p:blipFill>
        <p:spPr>
          <a:xfrm>
            <a:off x="2358970" y="5001002"/>
            <a:ext cx="167001" cy="6197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70C47D0-E885-0446-8E46-2835FD0F0A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" t="37431" r="95387" b="41825"/>
          <a:stretch/>
        </p:blipFill>
        <p:spPr>
          <a:xfrm>
            <a:off x="4488499" y="5001001"/>
            <a:ext cx="167001" cy="6197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2664535-3086-A34D-BF1A-E48996564C5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" t="37431" r="95387" b="41825"/>
          <a:stretch/>
        </p:blipFill>
        <p:spPr>
          <a:xfrm>
            <a:off x="6595121" y="5001001"/>
            <a:ext cx="167001" cy="6197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200C244-912E-EB44-A6A5-782167FA66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" t="37431" r="95387" b="41825"/>
          <a:stretch/>
        </p:blipFill>
        <p:spPr>
          <a:xfrm>
            <a:off x="2456213" y="1828799"/>
            <a:ext cx="167001" cy="61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86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9562A7-8D39-7F41-9994-58754EF4B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976"/>
          <a:stretch/>
        </p:blipFill>
        <p:spPr>
          <a:xfrm>
            <a:off x="6627987" y="3773173"/>
            <a:ext cx="1814529" cy="30712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AD65A3-3CD0-E04B-8670-ECA7C0480A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976"/>
          <a:stretch/>
        </p:blipFill>
        <p:spPr>
          <a:xfrm>
            <a:off x="4718820" y="3801364"/>
            <a:ext cx="1794769" cy="30378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3DAFC6-245F-C04C-8164-C4339C8BCF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538"/>
          <a:stretch/>
        </p:blipFill>
        <p:spPr>
          <a:xfrm>
            <a:off x="2525393" y="3772396"/>
            <a:ext cx="1790229" cy="30668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6C888E-B054-984B-9796-2C4A189425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164"/>
          <a:stretch/>
        </p:blipFill>
        <p:spPr>
          <a:xfrm>
            <a:off x="371722" y="3770884"/>
            <a:ext cx="1808593" cy="3068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D88202-F9D9-9B4E-9C0B-79CE07EF14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069"/>
          <a:stretch/>
        </p:blipFill>
        <p:spPr>
          <a:xfrm>
            <a:off x="6628643" y="666150"/>
            <a:ext cx="1813219" cy="3078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14FB38-D612-554A-B5CC-512049CA0B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608"/>
          <a:stretch/>
        </p:blipFill>
        <p:spPr>
          <a:xfrm>
            <a:off x="4660700" y="666150"/>
            <a:ext cx="1846668" cy="3104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9274C3-1183-1B4D-B74C-E3BE83689D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597"/>
          <a:stretch/>
        </p:blipFill>
        <p:spPr>
          <a:xfrm>
            <a:off x="2540281" y="699597"/>
            <a:ext cx="1807285" cy="3037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438E1-8809-2349-8873-64D26E555F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025"/>
          <a:stretch/>
        </p:blipFill>
        <p:spPr>
          <a:xfrm>
            <a:off x="384506" y="701376"/>
            <a:ext cx="1795809" cy="3037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69286A-EA61-B542-8991-F7F1565B6488}"/>
              </a:ext>
            </a:extLst>
          </p:cNvPr>
          <p:cNvSpPr txBox="1"/>
          <p:nvPr/>
        </p:nvSpPr>
        <p:spPr>
          <a:xfrm>
            <a:off x="1521312" y="-10160"/>
            <a:ext cx="5652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ng618 Salinity Profiles Doppio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5A604A-0F3E-0947-9DC0-CB4BFAE2DECE}"/>
              </a:ext>
            </a:extLst>
          </p:cNvPr>
          <p:cNvSpPr txBox="1"/>
          <p:nvPr/>
        </p:nvSpPr>
        <p:spPr>
          <a:xfrm>
            <a:off x="1072054" y="2218517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0721A-D13A-AC49-BFB3-D3FDFD284C18}"/>
              </a:ext>
            </a:extLst>
          </p:cNvPr>
          <p:cNvSpPr txBox="1"/>
          <p:nvPr/>
        </p:nvSpPr>
        <p:spPr>
          <a:xfrm>
            <a:off x="3226610" y="226574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B19DA-07CA-874D-A43F-896367D76DA0}"/>
              </a:ext>
            </a:extLst>
          </p:cNvPr>
          <p:cNvSpPr txBox="1"/>
          <p:nvPr/>
        </p:nvSpPr>
        <p:spPr>
          <a:xfrm>
            <a:off x="5289942" y="226574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DEF1AB-9D6C-0749-9DA3-0AEF5639E30C}"/>
              </a:ext>
            </a:extLst>
          </p:cNvPr>
          <p:cNvSpPr txBox="1"/>
          <p:nvPr/>
        </p:nvSpPr>
        <p:spPr>
          <a:xfrm>
            <a:off x="7328162" y="228471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8A8936-1E4F-3B4F-B9B1-C06FD577E428}"/>
              </a:ext>
            </a:extLst>
          </p:cNvPr>
          <p:cNvSpPr txBox="1"/>
          <p:nvPr/>
        </p:nvSpPr>
        <p:spPr>
          <a:xfrm>
            <a:off x="1023328" y="547823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CA4082-A36E-F148-A91D-5E5FCBABC909}"/>
              </a:ext>
            </a:extLst>
          </p:cNvPr>
          <p:cNvSpPr txBox="1"/>
          <p:nvPr/>
        </p:nvSpPr>
        <p:spPr>
          <a:xfrm>
            <a:off x="3226609" y="548022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2BDD62-2B18-AC44-B296-858FC9D70ED2}"/>
              </a:ext>
            </a:extLst>
          </p:cNvPr>
          <p:cNvSpPr txBox="1"/>
          <p:nvPr/>
        </p:nvSpPr>
        <p:spPr>
          <a:xfrm>
            <a:off x="5422548" y="547823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361548-4B24-ED44-9D42-3B85F07F2EA8}"/>
              </a:ext>
            </a:extLst>
          </p:cNvPr>
          <p:cNvSpPr txBox="1"/>
          <p:nvPr/>
        </p:nvSpPr>
        <p:spPr>
          <a:xfrm>
            <a:off x="7314533" y="544974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18</a:t>
            </a:r>
          </a:p>
        </p:txBody>
      </p:sp>
    </p:spTree>
    <p:extLst>
      <p:ext uri="{BB962C8B-B14F-4D97-AF65-F5344CB8AC3E}">
        <p14:creationId xmlns:p14="http://schemas.microsoft.com/office/powerpoint/2010/main" val="161252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05630C-2200-4C4F-8827-0D29B0F67241}"/>
              </a:ext>
            </a:extLst>
          </p:cNvPr>
          <p:cNvSpPr txBox="1"/>
          <p:nvPr/>
        </p:nvSpPr>
        <p:spPr>
          <a:xfrm>
            <a:off x="1866098" y="21021"/>
            <a:ext cx="5411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ng619 Temperature Transect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BC04A-7560-B44D-A1CA-2F42D92B1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901700"/>
            <a:ext cx="9004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10339"/>
      </p:ext>
    </p:extLst>
  </p:cSld>
  <p:clrMapOvr>
    <a:masterClrMapping/>
  </p:clrMapOvr>
</p:sld>
</file>

<file path=ppt/theme/theme1.xml><?xml version="1.0" encoding="utf-8"?>
<a:theme xmlns:a="http://schemas.openxmlformats.org/drawingml/2006/main" name="2_IOOS PowerPoint Masters_012716">
  <a:themeElements>
    <a:clrScheme name="IOOS Custom">
      <a:dk1>
        <a:srgbClr val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OS Cover Slides">
  <a:themeElements>
    <a:clrScheme name="IOOS Custom">
      <a:dk1>
        <a:srgbClr val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1643</TotalTime>
  <Words>179</Words>
  <Application>Microsoft Macintosh PowerPoint</Application>
  <PresentationFormat>On-screen Show (4:3)</PresentationFormat>
  <Paragraphs>78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Courier New</vt:lpstr>
      <vt:lpstr>Rockwell</vt:lpstr>
      <vt:lpstr>2_IOOS PowerPoint Masters_012716</vt:lpstr>
      <vt:lpstr>IOOS Cover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29</cp:revision>
  <dcterms:created xsi:type="dcterms:W3CDTF">2019-10-10T17:51:16Z</dcterms:created>
  <dcterms:modified xsi:type="dcterms:W3CDTF">2019-10-25T15:31:59Z</dcterms:modified>
</cp:coreProperties>
</file>